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5"/>
  </p:notesMasterIdLst>
  <p:handoutMasterIdLst>
    <p:handoutMasterId r:id="rId6"/>
  </p:handoutMasterIdLst>
  <p:sldIdLst>
    <p:sldId id="256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/>
        </p14:section>
        <p14:section name="How to use" id="{E45D6C2F-3BD1-4295-AEEC-F6C1304FCA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1E"/>
    <a:srgbClr val="E63241"/>
    <a:srgbClr val="DCDC00"/>
    <a:srgbClr val="5F8291"/>
    <a:srgbClr val="EAEAEA"/>
    <a:srgbClr val="E12364"/>
    <a:srgbClr val="464B69"/>
    <a:srgbClr val="5F509B"/>
    <a:srgbClr val="00B4B9"/>
    <a:srgbClr val="EB5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680" y="68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2708" y="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../customXml/item1.xml" Type="http://schemas.openxmlformats.org/officeDocument/2006/relationships/customXml"/><Relationship Id="rId10" Target="tableStyles.xml" Type="http://schemas.openxmlformats.org/officeDocument/2006/relationships/tableStyles"/><Relationship Id="rId11" Target="slides/slide1.xml" Type="http://schemas.openxmlformats.org/officeDocument/2006/relationships/slide"/><Relationship Id="rId2" Target="../customXml/item2.xml" Type="http://schemas.openxmlformats.org/officeDocument/2006/relationships/customXml"/><Relationship Id="rId3" Target="../customXml/item3.xml" Type="http://schemas.openxmlformats.org/officeDocument/2006/relationships/customXml"/><Relationship Id="rId4" Target="slideMasters/slideMaster1.xml" Type="http://schemas.openxmlformats.org/officeDocument/2006/relationships/slideMaster"/><Relationship Id="rId5" Target="notesMasters/notesMaster1.xml" Type="http://schemas.openxmlformats.org/officeDocument/2006/relationships/notesMaster"/><Relationship Id="rId6" Target="handoutMasters/handoutMaster1.xml" Type="http://schemas.openxmlformats.org/officeDocument/2006/relationships/handout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27/11/2020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-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"/>
          <p:cNvSpPr>
            <a:spLocks noGrp="1"/>
          </p:cNvSpPr>
          <p:nvPr>
            <p:ph type="pic" sz="quarter" idx="10"/>
          </p:nvPr>
        </p:nvSpPr>
        <p:spPr>
          <a:xfrm>
            <a:off x="-2782" y="0"/>
            <a:ext cx="7023054" cy="21565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2156549"/>
            <a:ext cx="9144000" cy="630204"/>
          </a:xfrm>
          <a:prstGeom prst="rect">
            <a:avLst/>
          </a:prstGeom>
          <a:solidFill>
            <a:srgbClr val="1D2C3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fr-FR" sz="1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020272" y="-1"/>
            <a:ext cx="2123729" cy="2156550"/>
          </a:xfrm>
          <a:prstGeom prst="rect">
            <a:avLst/>
          </a:prstGeom>
          <a:solidFill>
            <a:srgbClr val="52A0D1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fr-FR" sz="1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786754"/>
            <a:ext cx="9144000" cy="23567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fr-FR" sz="1400">
              <a:solidFill>
                <a:prstClr val="white"/>
              </a:solidFill>
            </a:endParaRPr>
          </a:p>
        </p:txBody>
      </p:sp>
      <p:sp>
        <p:nvSpPr>
          <p:cNvPr id="17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2411760" y="2251790"/>
            <a:ext cx="5976664" cy="425575"/>
          </a:xfrm>
          <a:noFill/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Put your title here</a:t>
            </a:r>
            <a:endParaRPr lang="en-GB" dirty="0"/>
          </a:p>
        </p:txBody>
      </p:sp>
      <p:sp>
        <p:nvSpPr>
          <p:cNvPr id="18" name="ZoneTexte 17" title="Contexte"/>
          <p:cNvSpPr txBox="1"/>
          <p:nvPr userDrawn="1"/>
        </p:nvSpPr>
        <p:spPr>
          <a:xfrm>
            <a:off x="7092280" y="70641"/>
            <a:ext cx="129614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 smtClean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SOLUTIONS</a:t>
            </a:r>
            <a:endParaRPr lang="fr-FR" sz="14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2500367" y="2810882"/>
            <a:ext cx="1773821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OBJECTIVES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7112661" y="411510"/>
            <a:ext cx="14197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2520489" y="3152899"/>
            <a:ext cx="14197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 userDrawn="1"/>
        </p:nvSpPr>
        <p:spPr>
          <a:xfrm>
            <a:off x="5522774" y="2797554"/>
            <a:ext cx="2664296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RESULTS &amp; </a:t>
            </a:r>
            <a:r>
              <a:rPr lang="fr-FR" sz="1400" b="1" baseline="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ADDED</a:t>
            </a:r>
            <a:r>
              <a:rPr lang="fr-FR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 VALUE</a:t>
            </a:r>
          </a:p>
        </p:txBody>
      </p:sp>
      <p:cxnSp>
        <p:nvCxnSpPr>
          <p:cNvPr id="25" name="Connecteur droit 24"/>
          <p:cNvCxnSpPr/>
          <p:nvPr userDrawn="1"/>
        </p:nvCxnSpPr>
        <p:spPr>
          <a:xfrm flipV="1">
            <a:off x="5578969" y="3136046"/>
            <a:ext cx="2593431" cy="84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lution"/>
          <p:cNvSpPr>
            <a:spLocks noGrp="1"/>
          </p:cNvSpPr>
          <p:nvPr>
            <p:ph type="body" sz="quarter" idx="12"/>
          </p:nvPr>
        </p:nvSpPr>
        <p:spPr>
          <a:xfrm>
            <a:off x="7146032" y="530929"/>
            <a:ext cx="1872207" cy="1469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7" name="objectives"/>
          <p:cNvSpPr>
            <a:spLocks noGrp="1"/>
          </p:cNvSpPr>
          <p:nvPr>
            <p:ph type="body" sz="quarter" idx="13"/>
          </p:nvPr>
        </p:nvSpPr>
        <p:spPr>
          <a:xfrm>
            <a:off x="2546302" y="3230530"/>
            <a:ext cx="2673770" cy="17894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8" name="results"/>
          <p:cNvSpPr>
            <a:spLocks noGrp="1"/>
          </p:cNvSpPr>
          <p:nvPr>
            <p:ph type="body" sz="quarter" idx="14"/>
          </p:nvPr>
        </p:nvSpPr>
        <p:spPr>
          <a:xfrm>
            <a:off x="5578969" y="3219821"/>
            <a:ext cx="3439270" cy="1800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5496" y="2805797"/>
            <a:ext cx="1773821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 smtClean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CONTEXT</a:t>
            </a:r>
            <a:endParaRPr lang="fr-FR" sz="14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5618" y="3147814"/>
            <a:ext cx="14197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xt"/>
          <p:cNvSpPr>
            <a:spLocks noGrp="1"/>
          </p:cNvSpPr>
          <p:nvPr>
            <p:ph type="body" sz="quarter" idx="15"/>
          </p:nvPr>
        </p:nvSpPr>
        <p:spPr>
          <a:xfrm>
            <a:off x="107504" y="3219822"/>
            <a:ext cx="2214443" cy="18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9" name="infos"/>
          <p:cNvSpPr>
            <a:spLocks noGrp="1"/>
          </p:cNvSpPr>
          <p:nvPr>
            <p:ph type="body" sz="quarter" idx="16" hasCustomPrompt="1"/>
          </p:nvPr>
        </p:nvSpPr>
        <p:spPr>
          <a:xfrm>
            <a:off x="111989" y="2221116"/>
            <a:ext cx="1435675" cy="4734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err="1" smtClean="0"/>
              <a:t>dddd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87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Relationship Id="rId3" Target="../media/image1.png" Type="http://schemas.openxmlformats.org/officeDocument/2006/relationships/imag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"/>
          <p:cNvSpPr>
            <a:spLocks noGrp="1"/>
          </p:cNvSpPr>
          <p:nvPr>
            <p:ph type="pic" sz="quarter" idx="10"/>
          </p:nvPr>
        </p:nvSpPr>
        <p:spPr>
          <a:xfrm>
            <a:off x="-2782" y="0"/>
            <a:ext cx="7023054" cy="21565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7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2411760" y="2251790"/>
            <a:ext cx="5976664" cy="425575"/>
          </a:xfrm>
          <a:noFill/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ctr"/>
            <a:r>
              <a:rPr lang="en-US" sz="1800" b="true">
                <a:solidFill>
                  <a:srgbClr val="FFFFFF"/>
                </a:solidFill>
              </a:rPr>
              <a:t>PerfoRevolution : A Workbench for Performance Studies</a:t>
            </a:r>
          </a:p>
        </p:txBody>
      </p:sp>
      <p:sp>
        <p:nvSpPr>
          <p:cNvPr id="3" name="solution"/>
          <p:cNvSpPr>
            <a:spLocks noGrp="1"/>
          </p:cNvSpPr>
          <p:nvPr>
            <p:ph type="body" sz="quarter" idx="12"/>
          </p:nvPr>
        </p:nvSpPr>
        <p:spPr>
          <a:xfrm>
            <a:off x="7146032" y="530929"/>
            <a:ext cx="1872207" cy="1469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Eclipse RCP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Model-Driven Engineering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EMF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Xtext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EMF Forms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Git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Jenkins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Maven/Tycho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Scrum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Kanban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Java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27" name="objectives"/>
          <p:cNvSpPr>
            <a:spLocks noGrp="1"/>
          </p:cNvSpPr>
          <p:nvPr>
            <p:ph type="body" sz="quarter" idx="13"/>
          </p:nvPr>
        </p:nvSpPr>
        <p:spPr>
          <a:xfrm>
            <a:off x="2546302" y="3230530"/>
            <a:ext cx="2673770" cy="17894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comeone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guys</a:t>
            </a:r>
          </a:p>
        </p:txBody>
      </p:sp>
      <p:sp>
        <p:nvSpPr>
          <p:cNvPr id="28" name="results"/>
          <p:cNvSpPr>
            <a:spLocks noGrp="1"/>
          </p:cNvSpPr>
          <p:nvPr>
            <p:ph type="body" sz="quarter" idx="14"/>
          </p:nvPr>
        </p:nvSpPr>
        <p:spPr>
          <a:xfrm>
            <a:off x="5578969" y="3219821"/>
            <a:ext cx="3439270" cy="1800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comeone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guys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you can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do it</a:t>
            </a:r>
          </a:p>
        </p:txBody>
      </p:sp>
      <p:sp>
        <p:nvSpPr>
          <p:cNvPr id="23" name="context"/>
          <p:cNvSpPr>
            <a:spLocks noGrp="1"/>
          </p:cNvSpPr>
          <p:nvPr>
            <p:ph type="body" sz="quarter" idx="15"/>
          </p:nvPr>
        </p:nvSpPr>
        <p:spPr>
          <a:xfrm>
            <a:off x="107504" y="3219822"/>
            <a:ext cx="2214443" cy="18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comeone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guys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you can</a:t>
            </a:r>
          </a:p>
        </p:txBody>
      </p:sp>
      <p:sp>
        <p:nvSpPr>
          <p:cNvPr id="29" name="infos"/>
          <p:cNvSpPr>
            <a:spLocks noGrp="1"/>
          </p:cNvSpPr>
          <p:nvPr>
            <p:ph type="body" sz="quarter" idx="16" hasCustomPrompt="1"/>
          </p:nvPr>
        </p:nvSpPr>
        <p:spPr>
          <a:xfrm>
            <a:off x="111989" y="2221116"/>
            <a:ext cx="1435675" cy="4734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ctr"/>
            <a:r>
              <a:rPr lang="en-US" sz="1200" b="true">
                <a:solidFill>
                  <a:srgbClr val="FFFFFF"/>
                </a:solidFill>
              </a:rPr>
              <a:t>AIRBUS
2 years  4 </a:t>
            </a:r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8500" cy="215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tran_PPT_16-9 (2)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no"?><Relationships xmlns="http://schemas.openxmlformats.org/package/2006/relationships"><Relationship Id="rId1" Target="itemProps1.xml" Type="http://schemas.openxmlformats.org/officeDocument/2006/relationships/customXmlProps"/></Relationships>
</file>

<file path=customXml/_rels/item2.xml.rels><?xml version="1.0" encoding="UTF-8" standalone="no"?><Relationships xmlns="http://schemas.openxmlformats.org/package/2006/relationships"><Relationship Id="rId1" Target="itemProps2.xml" Type="http://schemas.openxmlformats.org/officeDocument/2006/relationships/customXmlProps"/></Relationships>
</file>

<file path=customXml/_rels/item3.xml.rels><?xml version="1.0" encoding="UTF-8" standalone="no"?><Relationships xmlns="http://schemas.openxmlformats.org/package/2006/relationships"><Relationship Id="rId1" Target="itemProps3.xml" Type="http://schemas.openxmlformats.org/officeDocument/2006/relationships/customXmlProps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0FB8E512779A4E8C1D9331848C2C7F" ma:contentTypeVersion="0" ma:contentTypeDescription="Crée un document." ma:contentTypeScope="" ma:versionID="fc2d31b19d631d587fd73a4811766282">
  <xsd:schema xmlns:xsd="http://www.w3.org/2001/XMLSchema" xmlns:p="http://schemas.microsoft.com/office/2006/metadata/properties" targetNamespace="http://schemas.microsoft.com/office/2006/metadata/properties" ma:root="true" ma:fieldsID="30d88657d180627ea3f4cf64911e3a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61CE6D-E482-4478-B0C0-FE639CFFB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F64EBE-3065-4A3D-B86E-F21B0406FD6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0</Words>
  <Application>Microsoft Office PowerPoint</Application>
  <PresentationFormat>Affichage à l'écran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Arial</vt:lpstr>
      <vt:lpstr>Calibri</vt:lpstr>
      <vt:lpstr>Lato</vt:lpstr>
      <vt:lpstr>Altran_PPT_16-9 (2)</vt:lpstr>
    </vt:vector>
  </TitlesOfParts>
  <Manager>Altran</Manager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2017-11-02T14:03:18Z</dcterms:created>
  <dc:creator>PIVETTA Maxime</dc:creator>
  <cp:lastModifiedBy>FERDJOUKH Adel</cp:lastModifiedBy>
  <dcterms:modified xsi:type="dcterms:W3CDTF">2020-11-27T22:54:34Z</dcterms:modified>
  <cp:revision>82</cp:revision>
  <dc:subject>Altran</dc:subject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0x010100EB0FB8E512779A4E8C1D9331848C2C7F</vt:lpwstr>
  </property>
  <property fmtid="{D5CDD505-2E9C-101B-9397-08002B2CF9AE}" pid="3" name="_NewReviewCycle">
    <vt:lpwstr/>
  </property>
  <property fmtid="{D5CDD505-2E9C-101B-9397-08002B2CF9AE}" pid="4" name="_AdHocReviewCycleID">
    <vt:i4>-1039110613</vt:i4>
  </property>
  <property fmtid="{D5CDD505-2E9C-101B-9397-08002B2CF9AE}" pid="5" name="_EmailSubject">
    <vt:lpwstr>[SBOA] news et pointage et référence</vt:lpwstr>
  </property>
  <property fmtid="{D5CDD505-2E9C-101B-9397-08002B2CF9AE}" pid="6" name="_AuthorEmail">
    <vt:lpwstr>hubert.jobbeduval.external@airbus.com</vt:lpwstr>
  </property>
  <property fmtid="{D5CDD505-2E9C-101B-9397-08002B2CF9AE}" pid="7" name="_AuthorEmailDisplayName">
    <vt:lpwstr>JOBBEDUVAL, Hubert (ALTRAN TECHNOLOGIES)</vt:lpwstr>
  </property>
</Properties>
</file>