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57" r:id="rId5"/>
    <p:sldId id="262" r:id="rId6"/>
    <p:sldId id="287" r:id="rId7"/>
    <p:sldId id="288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7"/>
            <p14:sldId id="262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14" y="216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13/02/2020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123728" y="4551970"/>
            <a:ext cx="5226692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>
          <a:xfrm>
            <a:off x="358775" y="4299942"/>
            <a:ext cx="8426449" cy="207456"/>
          </a:xfrm>
        </p:spPr>
        <p:txBody>
          <a:bodyPr/>
          <a:lstStyle/>
          <a:p>
            <a:r>
              <a:rPr lang="fr-FR" dirty="0" smtClean="0"/>
              <a:t>25.02.2020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358775" y="2774000"/>
            <a:ext cx="8427600" cy="1093894"/>
          </a:xfrm>
        </p:spPr>
        <p:txBody>
          <a:bodyPr/>
          <a:lstStyle/>
          <a:p>
            <a:r>
              <a:rPr lang="fr-FR" dirty="0" smtClean="0"/>
              <a:t>Optimind : Workflow Management System</a:t>
            </a:r>
            <a:endParaRPr lang="fr-FR" dirty="0"/>
          </a:p>
          <a:p>
            <a:pPr lvl="1"/>
            <a:r>
              <a:rPr lang="fr-FR" dirty="0" smtClean="0"/>
              <a:t>The Maturation Phase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Adel FERDJOUKH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8" y="4699229"/>
            <a:ext cx="1800000" cy="2752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3" y="3913066"/>
            <a:ext cx="12807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260879"/>
          </a:xfrm>
        </p:spPr>
        <p:txBody>
          <a:bodyPr/>
          <a:lstStyle/>
          <a:p>
            <a:r>
              <a:rPr lang="en-GB" dirty="0" smtClean="0"/>
              <a:t>Optimind currently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79735" y="919420"/>
            <a:ext cx="3096344" cy="1652330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/>
          <a:lstStyle/>
          <a:p>
            <a:pPr algn="just"/>
            <a:r>
              <a:rPr lang="en-GB" b="1" dirty="0" smtClean="0"/>
              <a:t>Workflow Management System</a:t>
            </a:r>
          </a:p>
          <a:p>
            <a:pPr algn="just"/>
            <a:endParaRPr lang="en-GB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dirty="0" smtClean="0"/>
              <a:t>Create complex workflows to ease engineers work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dirty="0" smtClean="0"/>
              <a:t>Generate some of the source code and let engineers focus on domain part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dirty="0" smtClean="0"/>
              <a:t>Automate the execution of repetitive and complex tasks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370676" y="2834739"/>
            <a:ext cx="3265220" cy="1393195"/>
          </a:xfrm>
        </p:spPr>
        <p:txBody>
          <a:bodyPr/>
          <a:lstStyle/>
          <a:p>
            <a:pPr algn="just"/>
            <a:r>
              <a:rPr lang="en-GB" b="1" dirty="0" smtClean="0"/>
              <a:t>Current state</a:t>
            </a:r>
            <a:r>
              <a:rPr lang="en-GB" dirty="0" smtClean="0"/>
              <a:t> 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A </a:t>
            </a:r>
            <a:r>
              <a:rPr lang="en-GB" dirty="0" smtClean="0"/>
              <a:t>meta-model and a DSL to describe workflows</a:t>
            </a:r>
          </a:p>
          <a:p>
            <a:pPr lvl="1" algn="just"/>
            <a:r>
              <a:rPr lang="en-GB" dirty="0" err="1" smtClean="0"/>
              <a:t>Xtext</a:t>
            </a:r>
            <a:r>
              <a:rPr lang="en-GB" dirty="0" smtClean="0"/>
              <a:t> editor for creating workflows</a:t>
            </a:r>
          </a:p>
          <a:p>
            <a:pPr lvl="1" algn="just"/>
            <a:r>
              <a:rPr lang="en-GB" dirty="0" smtClean="0"/>
              <a:t>Eclipse workbench : wizards, editors, …</a:t>
            </a:r>
          </a:p>
          <a:p>
            <a:pPr lvl="1" algn="just"/>
            <a:r>
              <a:rPr lang="en-GB" dirty="0" smtClean="0"/>
              <a:t>A support for Python </a:t>
            </a:r>
            <a:r>
              <a:rPr lang="en-GB" dirty="0" smtClean="0"/>
              <a:t>language (code generator)</a:t>
            </a:r>
            <a:endParaRPr lang="en-GB" dirty="0" smtClean="0"/>
          </a:p>
          <a:p>
            <a:pPr lvl="1" algn="just"/>
            <a:r>
              <a:rPr lang="en-GB" dirty="0" smtClean="0"/>
              <a:t>A Maven/</a:t>
            </a:r>
            <a:r>
              <a:rPr lang="en-GB" dirty="0" err="1" smtClean="0"/>
              <a:t>Tycho</a:t>
            </a:r>
            <a:r>
              <a:rPr lang="en-GB" dirty="0" smtClean="0"/>
              <a:t> builder for a packaged and a stand-alone software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74599"/>
            <a:ext cx="4320000" cy="2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260879"/>
          </a:xfrm>
        </p:spPr>
        <p:txBody>
          <a:bodyPr/>
          <a:lstStyle/>
          <a:p>
            <a:r>
              <a:rPr lang="en-GB" dirty="0" smtClean="0"/>
              <a:t>Features wish list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31552" y="2803082"/>
            <a:ext cx="2700000" cy="973219"/>
          </a:xfrm>
        </p:spPr>
        <p:txBody>
          <a:bodyPr/>
          <a:lstStyle/>
          <a:p>
            <a:r>
              <a:rPr lang="en-GB" b="1" dirty="0" smtClean="0"/>
              <a:t>Support Java workflows</a:t>
            </a:r>
          </a:p>
          <a:p>
            <a:endParaRPr lang="en-GB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Generate skeletons to create runners for tasks in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a workflow execution engine for java workflows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31552" y="1168117"/>
            <a:ext cx="2761164" cy="1187610"/>
          </a:xfrm>
        </p:spPr>
        <p:txBody>
          <a:bodyPr/>
          <a:lstStyle/>
          <a:p>
            <a:r>
              <a:rPr lang="en-GB" b="1" dirty="0" smtClean="0"/>
              <a:t>Workflow Language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Allow the creation of more complex workflows:</a:t>
            </a:r>
          </a:p>
          <a:p>
            <a:pPr marL="387450" lvl="4" indent="-171450"/>
            <a:r>
              <a:rPr lang="en-GB" dirty="0" smtClean="0"/>
              <a:t>While and For loops</a:t>
            </a:r>
          </a:p>
          <a:p>
            <a:pPr marL="387450" lvl="4" indent="-171450"/>
            <a:r>
              <a:rPr lang="en-GB" dirty="0" smtClean="0"/>
              <a:t>Conditional branching</a:t>
            </a:r>
            <a:r>
              <a:rPr lang="en-GB" dirty="0"/>
              <a:t>	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851920" y="3400146"/>
            <a:ext cx="4320480" cy="973219"/>
          </a:xfrm>
        </p:spPr>
        <p:txBody>
          <a:bodyPr/>
          <a:lstStyle/>
          <a:p>
            <a:r>
              <a:rPr lang="en-GB" b="1" dirty="0" smtClean="0"/>
              <a:t>GUI</a:t>
            </a:r>
          </a:p>
          <a:p>
            <a:endParaRPr lang="en-GB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some nice examples of workflows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Create some wizards (using templates for launching these workflow </a:t>
            </a:r>
            <a:r>
              <a:rPr lang="en-GB" dirty="0" smtClean="0"/>
              <a:t>samples)</a:t>
            </a:r>
            <a:endParaRPr lang="en-GB" dirty="0" smtClean="0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851920" y="1176855"/>
            <a:ext cx="3672408" cy="530799"/>
          </a:xfrm>
        </p:spPr>
        <p:txBody>
          <a:bodyPr/>
          <a:lstStyle/>
          <a:p>
            <a:r>
              <a:rPr lang="en-GB" b="1" dirty="0" smtClean="0"/>
              <a:t>Workflow Testing</a:t>
            </a:r>
          </a:p>
          <a:p>
            <a:endParaRPr lang="en-GB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Automate the generation of unit tests for the workflows</a:t>
            </a:r>
          </a:p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188953" y="1751482"/>
            <a:ext cx="4572000" cy="11079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0"/>
            <a:r>
              <a:rPr lang="en-GB" sz="1100" b="1" dirty="0">
                <a:solidFill>
                  <a:schemeClr val="bg1"/>
                </a:solidFill>
              </a:rPr>
              <a:t>Scenario : </a:t>
            </a:r>
            <a:r>
              <a:rPr lang="en-GB" sz="1100" dirty="0">
                <a:solidFill>
                  <a:schemeClr val="bg1"/>
                </a:solidFill>
              </a:rPr>
              <a:t>Joe created a very complex workflow W = Tasks, Loops, </a:t>
            </a:r>
            <a:r>
              <a:rPr lang="en-GB" sz="1100" dirty="0" smtClean="0">
                <a:solidFill>
                  <a:schemeClr val="bg1"/>
                </a:solidFill>
              </a:rPr>
              <a:t>Conditions</a:t>
            </a:r>
          </a:p>
          <a:p>
            <a:pPr lvl="0"/>
            <a:r>
              <a:rPr lang="en-GB" sz="1100" dirty="0" smtClean="0">
                <a:solidFill>
                  <a:schemeClr val="bg1"/>
                </a:solidFill>
              </a:rPr>
              <a:t>W is </a:t>
            </a:r>
            <a:r>
              <a:rPr lang="en-GB" sz="1100" dirty="0">
                <a:solidFill>
                  <a:schemeClr val="bg1"/>
                </a:solidFill>
              </a:rPr>
              <a:t>not </a:t>
            </a:r>
            <a:r>
              <a:rPr lang="en-GB" sz="1100" dirty="0" smtClean="0">
                <a:solidFill>
                  <a:schemeClr val="bg1"/>
                </a:solidFill>
              </a:rPr>
              <a:t>running </a:t>
            </a:r>
            <a:r>
              <a:rPr lang="en-GB" sz="1100" dirty="0">
                <a:solidFill>
                  <a:schemeClr val="bg1"/>
                </a:solidFill>
              </a:rPr>
              <a:t>and Joe is not familiar with </a:t>
            </a:r>
            <a:r>
              <a:rPr lang="en-GB" sz="1100" dirty="0" smtClean="0">
                <a:solidFill>
                  <a:schemeClr val="bg1"/>
                </a:solidFill>
              </a:rPr>
              <a:t>debugging !!</a:t>
            </a:r>
          </a:p>
          <a:p>
            <a:pPr marL="280988" lvl="1" indent="-1714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Generate </a:t>
            </a:r>
            <a:r>
              <a:rPr lang="en-GB" sz="1100" dirty="0">
                <a:solidFill>
                  <a:schemeClr val="bg1"/>
                </a:solidFill>
              </a:rPr>
              <a:t>tests that can run each task </a:t>
            </a:r>
            <a:r>
              <a:rPr lang="en-GB" sz="1100" dirty="0" smtClean="0">
                <a:solidFill>
                  <a:schemeClr val="bg1"/>
                </a:solidFill>
              </a:rPr>
              <a:t>separately</a:t>
            </a:r>
            <a:endParaRPr lang="en-GB" sz="1100" dirty="0">
              <a:solidFill>
                <a:schemeClr val="bg1"/>
              </a:solidFill>
            </a:endParaRPr>
          </a:p>
          <a:p>
            <a:pPr marL="280988" lvl="1" indent="-171450">
              <a:buFont typeface="Arial" pitchFamily="34" charset="0"/>
              <a:buChar char="•"/>
            </a:pPr>
            <a:r>
              <a:rPr lang="en-GB" sz="1100" dirty="0">
                <a:solidFill>
                  <a:schemeClr val="bg1"/>
                </a:solidFill>
              </a:rPr>
              <a:t>Guide Joe in writing some other </a:t>
            </a:r>
            <a:r>
              <a:rPr lang="en-GB" sz="1100" dirty="0" smtClean="0">
                <a:solidFill>
                  <a:schemeClr val="bg1"/>
                </a:solidFill>
              </a:rPr>
              <a:t>tests</a:t>
            </a:r>
          </a:p>
          <a:p>
            <a:pPr marL="280988" lvl="1" indent="-1714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…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260879"/>
          </a:xfrm>
        </p:spPr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17" y="2567498"/>
            <a:ext cx="1800000" cy="536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8" y="2096914"/>
            <a:ext cx="966876" cy="1800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33659"/>
            <a:ext cx="1800000" cy="80412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6" y="1452259"/>
            <a:ext cx="1800000" cy="423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22" y="3713785"/>
            <a:ext cx="1800000" cy="5511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39" y="3252673"/>
            <a:ext cx="1800000" cy="63978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69" y="1825127"/>
            <a:ext cx="1800000" cy="75234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11" y="879159"/>
            <a:ext cx="1800000" cy="4545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11" y="2646989"/>
            <a:ext cx="1080000" cy="7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_PPT_16-9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EE4F832DA3744908AB89C10D5CCF5" ma:contentTypeVersion="0" ma:contentTypeDescription="Crée un document." ma:contentTypeScope="" ma:versionID="cfd326b7226e5263ead07ae67a9fe6d0">
  <xsd:schema xmlns:xsd="http://www.w3.org/2001/XMLSchema" xmlns:p="http://schemas.microsoft.com/office/2006/metadata/properties" targetNamespace="http://schemas.microsoft.com/office/2006/metadata/properties" ma:root="true" ma:fieldsID="30d88657d180627ea3f4cf64911e3a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86ADE-0E72-4032-9C20-47C4D2ABF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5F64EBE-3065-4A3D-B86E-F21B0406FD66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Optimind-Workflow-Management-System</Template>
  <TotalTime>49</TotalTime>
  <Words>211</Words>
  <Application>Microsoft Office PowerPoint</Application>
  <PresentationFormat>Affichage à l'écran (16:9)</PresentationFormat>
  <Paragraphs>51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ALTRAN_PPT_16-9</vt:lpstr>
      <vt:lpstr>Présentation PowerPoint</vt:lpstr>
      <vt:lpstr>Optimind currently</vt:lpstr>
      <vt:lpstr>Features wish list</vt:lpstr>
      <vt:lpstr>Tools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Altran</dc:subject>
  <dc:creator>FERDJOUKH Adel</dc:creator>
  <cp:lastModifiedBy>FERDJOUKH Adel</cp:lastModifiedBy>
  <cp:revision>62</cp:revision>
  <dcterms:created xsi:type="dcterms:W3CDTF">2020-02-11T13:53:12Z</dcterms:created>
  <dcterms:modified xsi:type="dcterms:W3CDTF">2020-02-13T08:12:28Z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0x010100B0CEE4F832DA3744908AB89C10D5CCF5</vt:lpwstr>
  </property>
</Properties>
</file>