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258" r:id="rId4"/>
    <p:sldId id="261" r:id="rId5"/>
    <p:sldId id="259" r:id="rId6"/>
    <p:sldId id="268" r:id="rId7"/>
    <p:sldId id="260" r:id="rId8"/>
    <p:sldId id="269" r:id="rId9"/>
    <p:sldId id="263" r:id="rId10"/>
    <p:sldId id="270" r:id="rId11"/>
    <p:sldId id="264" r:id="rId12"/>
    <p:sldId id="271" r:id="rId13"/>
    <p:sldId id="265" r:id="rId14"/>
    <p:sldId id="272" r:id="rId15"/>
    <p:sldId id="267" r:id="rId16"/>
    <p:sldId id="273" r:id="rId17"/>
    <p:sldId id="275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C55"/>
    <a:srgbClr val="19C6E8"/>
    <a:srgbClr val="177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DA86D-ACFE-4994-89DB-9BB48C6659E8}" v="36" dt="2025-01-31T03:16:1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645" y="72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Prado" userId="d902fe579be4f664" providerId="LiveId" clId="{987DA86D-ACFE-4994-89DB-9BB48C6659E8}"/>
    <pc:docChg chg="undo custSel addSld delSld modSld sldOrd">
      <pc:chgData name="Fernanda Prado" userId="d902fe579be4f664" providerId="LiveId" clId="{987DA86D-ACFE-4994-89DB-9BB48C6659E8}" dt="2025-01-31T03:27:56.113" v="1417" actId="20577"/>
      <pc:docMkLst>
        <pc:docMk/>
      </pc:docMkLst>
      <pc:sldChg chg="modSp mod">
        <pc:chgData name="Fernanda Prado" userId="d902fe579be4f664" providerId="LiveId" clId="{987DA86D-ACFE-4994-89DB-9BB48C6659E8}" dt="2025-01-31T03:13:44.437" v="1342" actId="122"/>
        <pc:sldMkLst>
          <pc:docMk/>
          <pc:sldMk cId="1282960328" sldId="256"/>
        </pc:sldMkLst>
        <pc:spChg chg="mod">
          <ac:chgData name="Fernanda Prado" userId="d902fe579be4f664" providerId="LiveId" clId="{987DA86D-ACFE-4994-89DB-9BB48C6659E8}" dt="2025-01-31T03:13:36.240" v="1341" actId="2711"/>
          <ac:spMkLst>
            <pc:docMk/>
            <pc:sldMk cId="1282960328" sldId="256"/>
            <ac:spMk id="9" creationId="{1DF5B0E1-3622-11E5-F2A7-59D22925F04B}"/>
          </ac:spMkLst>
        </pc:spChg>
        <pc:spChg chg="mod">
          <ac:chgData name="Fernanda Prado" userId="d902fe579be4f664" providerId="LiveId" clId="{987DA86D-ACFE-4994-89DB-9BB48C6659E8}" dt="2025-01-31T02:35:58.987" v="767" actId="403"/>
          <ac:spMkLst>
            <pc:docMk/>
            <pc:sldMk cId="1282960328" sldId="256"/>
            <ac:spMk id="11" creationId="{A29D2E5D-27D5-896C-23DA-647159252D40}"/>
          </ac:spMkLst>
        </pc:spChg>
        <pc:spChg chg="mod">
          <ac:chgData name="Fernanda Prado" userId="d902fe579be4f664" providerId="LiveId" clId="{987DA86D-ACFE-4994-89DB-9BB48C6659E8}" dt="2025-01-31T03:13:44.437" v="1342" actId="122"/>
          <ac:spMkLst>
            <pc:docMk/>
            <pc:sldMk cId="1282960328" sldId="256"/>
            <ac:spMk id="17" creationId="{46C37DA2-4100-93EA-F21A-2B9CFF62BB18}"/>
          </ac:spMkLst>
        </pc:spChg>
        <pc:picChg chg="mod">
          <ac:chgData name="Fernanda Prado" userId="d902fe579be4f664" providerId="LiveId" clId="{987DA86D-ACFE-4994-89DB-9BB48C6659E8}" dt="2025-01-31T02:35:22.655" v="755" actId="14100"/>
          <ac:picMkLst>
            <pc:docMk/>
            <pc:sldMk cId="1282960328" sldId="256"/>
            <ac:picMk id="5" creationId="{E46B3151-98CB-C0D5-65DF-C54ECB97646C}"/>
          </ac:picMkLst>
        </pc:picChg>
      </pc:sldChg>
      <pc:sldChg chg="addSp delSp modSp del mod">
        <pc:chgData name="Fernanda Prado" userId="d902fe579be4f664" providerId="LiveId" clId="{987DA86D-ACFE-4994-89DB-9BB48C6659E8}" dt="2025-01-31T03:01:15.072" v="1097" actId="2696"/>
        <pc:sldMkLst>
          <pc:docMk/>
          <pc:sldMk cId="1000693347" sldId="257"/>
        </pc:sldMkLst>
        <pc:spChg chg="add mod modVis">
          <ac:chgData name="Fernanda Prado" userId="d902fe579be4f664" providerId="LiveId" clId="{987DA86D-ACFE-4994-89DB-9BB48C6659E8}" dt="2025-01-31T01:25:47.272" v="73" actId="1076"/>
          <ac:spMkLst>
            <pc:docMk/>
            <pc:sldMk cId="1000693347" sldId="257"/>
            <ac:spMk id="2" creationId="{74C7AD09-0E16-D018-6C67-E801E0DD6339}"/>
          </ac:spMkLst>
        </pc:spChg>
        <pc:spChg chg="add del mod">
          <ac:chgData name="Fernanda Prado" userId="d902fe579be4f664" providerId="LiveId" clId="{987DA86D-ACFE-4994-89DB-9BB48C6659E8}" dt="2025-01-30T23:58:15.116" v="38" actId="478"/>
          <ac:spMkLst>
            <pc:docMk/>
            <pc:sldMk cId="1000693347" sldId="257"/>
            <ac:spMk id="3" creationId="{1A01A837-9D35-E7BE-ECFD-6272BF42DE33}"/>
          </ac:spMkLst>
        </pc:spChg>
        <pc:spChg chg="add del mod">
          <ac:chgData name="Fernanda Prado" userId="d902fe579be4f664" providerId="LiveId" clId="{987DA86D-ACFE-4994-89DB-9BB48C6659E8}" dt="2025-01-30T23:58:28.896" v="40" actId="478"/>
          <ac:spMkLst>
            <pc:docMk/>
            <pc:sldMk cId="1000693347" sldId="257"/>
            <ac:spMk id="4" creationId="{8E84B7F4-DFEF-2673-6F1B-46CE67763076}"/>
          </ac:spMkLst>
        </pc:spChg>
        <pc:spChg chg="add mod">
          <ac:chgData name="Fernanda Prado" userId="d902fe579be4f664" providerId="LiveId" clId="{987DA86D-ACFE-4994-89DB-9BB48C6659E8}" dt="2025-01-31T01:25:47.272" v="73" actId="1076"/>
          <ac:spMkLst>
            <pc:docMk/>
            <pc:sldMk cId="1000693347" sldId="257"/>
            <ac:spMk id="5" creationId="{D4A38963-C358-73E4-1636-BEC7852E2645}"/>
          </ac:spMkLst>
        </pc:spChg>
        <pc:spChg chg="add mod">
          <ac:chgData name="Fernanda Prado" userId="d902fe579be4f664" providerId="LiveId" clId="{987DA86D-ACFE-4994-89DB-9BB48C6659E8}" dt="2025-01-31T01:25:47.272" v="73" actId="1076"/>
          <ac:spMkLst>
            <pc:docMk/>
            <pc:sldMk cId="1000693347" sldId="257"/>
            <ac:spMk id="6" creationId="{EB47568F-FEE1-24F6-DA02-BF1E7989ACA7}"/>
          </ac:spMkLst>
        </pc:spChg>
        <pc:spChg chg="add mod">
          <ac:chgData name="Fernanda Prado" userId="d902fe579be4f664" providerId="LiveId" clId="{987DA86D-ACFE-4994-89DB-9BB48C6659E8}" dt="2025-01-31T01:28:00.696" v="80" actId="14100"/>
          <ac:spMkLst>
            <pc:docMk/>
            <pc:sldMk cId="1000693347" sldId="257"/>
            <ac:spMk id="7" creationId="{475213A6-6A35-81CB-3BA1-A50BC9B614A0}"/>
          </ac:spMkLst>
        </pc:spChg>
      </pc:sldChg>
      <pc:sldChg chg="addSp delSp modSp mod">
        <pc:chgData name="Fernanda Prado" userId="d902fe579be4f664" providerId="LiveId" clId="{987DA86D-ACFE-4994-89DB-9BB48C6659E8}" dt="2025-01-31T02:19:08.459" v="288" actId="404"/>
        <pc:sldMkLst>
          <pc:docMk/>
          <pc:sldMk cId="1175697435" sldId="258"/>
        </pc:sldMkLst>
        <pc:spChg chg="del">
          <ac:chgData name="Fernanda Prado" userId="d902fe579be4f664" providerId="LiveId" clId="{987DA86D-ACFE-4994-89DB-9BB48C6659E8}" dt="2025-01-31T01:57:30.848" v="81" actId="478"/>
          <ac:spMkLst>
            <pc:docMk/>
            <pc:sldMk cId="1175697435" sldId="258"/>
            <ac:spMk id="2" creationId="{3E1AC0C1-947C-EC03-B408-6869AD37A3CD}"/>
          </ac:spMkLst>
        </pc:spChg>
        <pc:spChg chg="del">
          <ac:chgData name="Fernanda Prado" userId="d902fe579be4f664" providerId="LiveId" clId="{987DA86D-ACFE-4994-89DB-9BB48C6659E8}" dt="2025-01-31T01:57:43.695" v="82" actId="478"/>
          <ac:spMkLst>
            <pc:docMk/>
            <pc:sldMk cId="1175697435" sldId="258"/>
            <ac:spMk id="3" creationId="{2A0B4AA7-5BCE-98C4-982C-A454638A8D62}"/>
          </ac:spMkLst>
        </pc:spChg>
        <pc:spChg chg="add del mod">
          <ac:chgData name="Fernanda Prado" userId="d902fe579be4f664" providerId="LiveId" clId="{987DA86D-ACFE-4994-89DB-9BB48C6659E8}" dt="2025-01-31T02:00:49.033" v="98" actId="6549"/>
          <ac:spMkLst>
            <pc:docMk/>
            <pc:sldMk cId="1175697435" sldId="258"/>
            <ac:spMk id="4" creationId="{1A787BA5-9ABA-AE9C-6FF2-7048F733D52A}"/>
          </ac:spMkLst>
        </pc:spChg>
        <pc:spChg chg="add del mod">
          <ac:chgData name="Fernanda Prado" userId="d902fe579be4f664" providerId="LiveId" clId="{987DA86D-ACFE-4994-89DB-9BB48C6659E8}" dt="2025-01-31T01:59:37.829" v="92"/>
          <ac:spMkLst>
            <pc:docMk/>
            <pc:sldMk cId="1175697435" sldId="258"/>
            <ac:spMk id="5" creationId="{53BAA2BE-000B-42EF-F0E9-252F4C8ED759}"/>
          </ac:spMkLst>
        </pc:spChg>
        <pc:spChg chg="add del mod">
          <ac:chgData name="Fernanda Prado" userId="d902fe579be4f664" providerId="LiveId" clId="{987DA86D-ACFE-4994-89DB-9BB48C6659E8}" dt="2025-01-31T01:59:37.819" v="90" actId="478"/>
          <ac:spMkLst>
            <pc:docMk/>
            <pc:sldMk cId="1175697435" sldId="258"/>
            <ac:spMk id="6" creationId="{757F2D8A-0484-263F-3C42-28FD147C700D}"/>
          </ac:spMkLst>
        </pc:spChg>
        <pc:spChg chg="add del mod">
          <ac:chgData name="Fernanda Prado" userId="d902fe579be4f664" providerId="LiveId" clId="{987DA86D-ACFE-4994-89DB-9BB48C6659E8}" dt="2025-01-31T02:06:54.024" v="184" actId="478"/>
          <ac:spMkLst>
            <pc:docMk/>
            <pc:sldMk cId="1175697435" sldId="258"/>
            <ac:spMk id="7" creationId="{3E947C37-6420-FE71-8C9C-9B9E8D55219B}"/>
          </ac:spMkLst>
        </pc:spChg>
        <pc:spChg chg="add del mod ord">
          <ac:chgData name="Fernanda Prado" userId="d902fe579be4f664" providerId="LiveId" clId="{987DA86D-ACFE-4994-89DB-9BB48C6659E8}" dt="2025-01-31T02:15:49.672" v="257" actId="14100"/>
          <ac:spMkLst>
            <pc:docMk/>
            <pc:sldMk cId="1175697435" sldId="258"/>
            <ac:spMk id="8" creationId="{F5522330-F3B7-8C94-25F5-9DE7CAF75C98}"/>
          </ac:spMkLst>
        </pc:spChg>
        <pc:spChg chg="add mod ord">
          <ac:chgData name="Fernanda Prado" userId="d902fe579be4f664" providerId="LiveId" clId="{987DA86D-ACFE-4994-89DB-9BB48C6659E8}" dt="2025-01-31T02:19:08.459" v="288" actId="404"/>
          <ac:spMkLst>
            <pc:docMk/>
            <pc:sldMk cId="1175697435" sldId="258"/>
            <ac:spMk id="9" creationId="{F396EE2B-BE2D-2BD2-5FC1-74C1BF8A9FFD}"/>
          </ac:spMkLst>
        </pc:spChg>
        <pc:spChg chg="add mod">
          <ac:chgData name="Fernanda Prado" userId="d902fe579be4f664" providerId="LiveId" clId="{987DA86D-ACFE-4994-89DB-9BB48C6659E8}" dt="2025-01-31T02:18:02.958" v="275" actId="20577"/>
          <ac:spMkLst>
            <pc:docMk/>
            <pc:sldMk cId="1175697435" sldId="258"/>
            <ac:spMk id="10" creationId="{BB6B9F40-DD06-D680-F987-8E16AB77F326}"/>
          </ac:spMkLst>
        </pc:spChg>
      </pc:sldChg>
      <pc:sldChg chg="addSp delSp modSp mod">
        <pc:chgData name="Fernanda Prado" userId="d902fe579be4f664" providerId="LiveId" clId="{987DA86D-ACFE-4994-89DB-9BB48C6659E8}" dt="2025-01-31T02:20:35.754" v="339" actId="20577"/>
        <pc:sldMkLst>
          <pc:docMk/>
          <pc:sldMk cId="2788076458" sldId="259"/>
        </pc:sldMkLst>
        <pc:spChg chg="del">
          <ac:chgData name="Fernanda Prado" userId="d902fe579be4f664" providerId="LiveId" clId="{987DA86D-ACFE-4994-89DB-9BB48C6659E8}" dt="2025-01-31T02:19:38.109" v="290" actId="478"/>
          <ac:spMkLst>
            <pc:docMk/>
            <pc:sldMk cId="2788076458" sldId="259"/>
            <ac:spMk id="2" creationId="{C440591E-2307-42DF-D66F-0BF9E2972965}"/>
          </ac:spMkLst>
        </pc:spChg>
        <pc:spChg chg="del">
          <ac:chgData name="Fernanda Prado" userId="d902fe579be4f664" providerId="LiveId" clId="{987DA86D-ACFE-4994-89DB-9BB48C6659E8}" dt="2025-01-31T02:19:36.696" v="289" actId="478"/>
          <ac:spMkLst>
            <pc:docMk/>
            <pc:sldMk cId="2788076458" sldId="259"/>
            <ac:spMk id="3" creationId="{C4D5211B-F06E-A0C0-03EC-966111FEDA0B}"/>
          </ac:spMkLst>
        </pc:spChg>
        <pc:spChg chg="add mod">
          <ac:chgData name="Fernanda Prado" userId="d902fe579be4f664" providerId="LiveId" clId="{987DA86D-ACFE-4994-89DB-9BB48C6659E8}" dt="2025-01-31T02:19:39.571" v="291"/>
          <ac:spMkLst>
            <pc:docMk/>
            <pc:sldMk cId="2788076458" sldId="259"/>
            <ac:spMk id="4" creationId="{933816B4-2A3E-9A40-CD5D-D89B7C845174}"/>
          </ac:spMkLst>
        </pc:spChg>
        <pc:spChg chg="add mod">
          <ac:chgData name="Fernanda Prado" userId="d902fe579be4f664" providerId="LiveId" clId="{987DA86D-ACFE-4994-89DB-9BB48C6659E8}" dt="2025-01-31T02:20:31.375" v="337" actId="14100"/>
          <ac:spMkLst>
            <pc:docMk/>
            <pc:sldMk cId="2788076458" sldId="259"/>
            <ac:spMk id="5" creationId="{176A32C0-9688-142D-CD32-9C653A93930E}"/>
          </ac:spMkLst>
        </pc:spChg>
        <pc:spChg chg="add mod">
          <ac:chgData name="Fernanda Prado" userId="d902fe579be4f664" providerId="LiveId" clId="{987DA86D-ACFE-4994-89DB-9BB48C6659E8}" dt="2025-01-31T02:20:35.754" v="339" actId="20577"/>
          <ac:spMkLst>
            <pc:docMk/>
            <pc:sldMk cId="2788076458" sldId="259"/>
            <ac:spMk id="6" creationId="{8178023A-E1FE-E98F-7FF0-0CE13DB741BD}"/>
          </ac:spMkLst>
        </pc:spChg>
      </pc:sldChg>
      <pc:sldChg chg="addSp modSp mod">
        <pc:chgData name="Fernanda Prado" userId="d902fe579be4f664" providerId="LiveId" clId="{987DA86D-ACFE-4994-89DB-9BB48C6659E8}" dt="2025-01-31T02:22:36.432" v="381" actId="20577"/>
        <pc:sldMkLst>
          <pc:docMk/>
          <pc:sldMk cId="1502207548" sldId="260"/>
        </pc:sldMkLst>
        <pc:spChg chg="add mod">
          <ac:chgData name="Fernanda Prado" userId="d902fe579be4f664" providerId="LiveId" clId="{987DA86D-ACFE-4994-89DB-9BB48C6659E8}" dt="2025-01-31T02:19:44.046" v="292"/>
          <ac:spMkLst>
            <pc:docMk/>
            <pc:sldMk cId="1502207548" sldId="260"/>
            <ac:spMk id="4" creationId="{D028178F-0628-AA5A-0B53-EDFFDBBACEF7}"/>
          </ac:spMkLst>
        </pc:spChg>
        <pc:spChg chg="add mod">
          <ac:chgData name="Fernanda Prado" userId="d902fe579be4f664" providerId="LiveId" clId="{987DA86D-ACFE-4994-89DB-9BB48C6659E8}" dt="2025-01-31T02:22:36.432" v="381" actId="20577"/>
          <ac:spMkLst>
            <pc:docMk/>
            <pc:sldMk cId="1502207548" sldId="260"/>
            <ac:spMk id="5" creationId="{ABF44153-A339-B6C9-72B5-2BB195E4D0FF}"/>
          </ac:spMkLst>
        </pc:spChg>
        <pc:spChg chg="add mod">
          <ac:chgData name="Fernanda Prado" userId="d902fe579be4f664" providerId="LiveId" clId="{987DA86D-ACFE-4994-89DB-9BB48C6659E8}" dt="2025-01-31T02:22:22.371" v="365" actId="404"/>
          <ac:spMkLst>
            <pc:docMk/>
            <pc:sldMk cId="1502207548" sldId="260"/>
            <ac:spMk id="6" creationId="{B9E07957-BE06-C190-CF3F-679EA42532EC}"/>
          </ac:spMkLst>
        </pc:spChg>
      </pc:sldChg>
      <pc:sldChg chg="addSp delSp modSp new mod ord">
        <pc:chgData name="Fernanda Prado" userId="d902fe579be4f664" providerId="LiveId" clId="{987DA86D-ACFE-4994-89DB-9BB48C6659E8}" dt="2025-01-31T03:01:42.472" v="1103"/>
        <pc:sldMkLst>
          <pc:docMk/>
          <pc:sldMk cId="1693885170" sldId="261"/>
        </pc:sldMkLst>
        <pc:spChg chg="add del">
          <ac:chgData name="Fernanda Prado" userId="d902fe579be4f664" providerId="LiveId" clId="{987DA86D-ACFE-4994-89DB-9BB48C6659E8}" dt="2025-01-31T02:30:06.391" v="579" actId="22"/>
          <ac:spMkLst>
            <pc:docMk/>
            <pc:sldMk cId="1693885170" sldId="261"/>
            <ac:spMk id="3" creationId="{08278670-E145-9A9B-AF7A-E09A68124595}"/>
          </ac:spMkLst>
        </pc:spChg>
        <pc:spChg chg="add del">
          <ac:chgData name="Fernanda Prado" userId="d902fe579be4f664" providerId="LiveId" clId="{987DA86D-ACFE-4994-89DB-9BB48C6659E8}" dt="2025-01-31T02:40:49.761" v="808" actId="22"/>
          <ac:spMkLst>
            <pc:docMk/>
            <pc:sldMk cId="1693885170" sldId="261"/>
            <ac:spMk id="5" creationId="{6969E020-E436-4D67-1C57-BF747630DA1C}"/>
          </ac:spMkLst>
        </pc:spChg>
        <pc:spChg chg="add mod">
          <ac:chgData name="Fernanda Prado" userId="d902fe579be4f664" providerId="LiveId" clId="{987DA86D-ACFE-4994-89DB-9BB48C6659E8}" dt="2025-01-31T02:45:07.323" v="844" actId="20577"/>
          <ac:spMkLst>
            <pc:docMk/>
            <pc:sldMk cId="1693885170" sldId="261"/>
            <ac:spMk id="6" creationId="{7AEB6DC7-A32E-8902-C1BF-49BCA3493EA3}"/>
          </ac:spMkLst>
        </pc:spChg>
        <pc:spChg chg="add mod">
          <ac:chgData name="Fernanda Prado" userId="d902fe579be4f664" providerId="LiveId" clId="{987DA86D-ACFE-4994-89DB-9BB48C6659E8}" dt="2025-01-31T02:45:53.551" v="870"/>
          <ac:spMkLst>
            <pc:docMk/>
            <pc:sldMk cId="1693885170" sldId="261"/>
            <ac:spMk id="7" creationId="{6BF244C2-FB56-D7AB-2F00-B90B4BC116D1}"/>
          </ac:spMkLst>
        </pc:spChg>
        <pc:spChg chg="add mod">
          <ac:chgData name="Fernanda Prado" userId="d902fe579be4f664" providerId="LiveId" clId="{987DA86D-ACFE-4994-89DB-9BB48C6659E8}" dt="2025-01-31T02:45:21.101" v="869" actId="20577"/>
          <ac:spMkLst>
            <pc:docMk/>
            <pc:sldMk cId="1693885170" sldId="261"/>
            <ac:spMk id="8" creationId="{2688979A-3746-2285-3453-15BB726EF687}"/>
          </ac:spMkLst>
        </pc:spChg>
        <pc:spChg chg="add mod">
          <ac:chgData name="Fernanda Prado" userId="d902fe579be4f664" providerId="LiveId" clId="{987DA86D-ACFE-4994-89DB-9BB48C6659E8}" dt="2025-01-31T02:44:22.322" v="809"/>
          <ac:spMkLst>
            <pc:docMk/>
            <pc:sldMk cId="1693885170" sldId="261"/>
            <ac:spMk id="9" creationId="{08699F25-192C-D32E-2405-B7D8E1312361}"/>
          </ac:spMkLst>
        </pc:spChg>
      </pc:sldChg>
      <pc:sldChg chg="add del ord">
        <pc:chgData name="Fernanda Prado" userId="d902fe579be4f664" providerId="LiveId" clId="{987DA86D-ACFE-4994-89DB-9BB48C6659E8}" dt="2025-01-31T02:26:22.694" v="478" actId="2696"/>
        <pc:sldMkLst>
          <pc:docMk/>
          <pc:sldMk cId="3309466247" sldId="262"/>
        </pc:sldMkLst>
      </pc:sldChg>
      <pc:sldChg chg="modSp add mod ord">
        <pc:chgData name="Fernanda Prado" userId="d902fe579be4f664" providerId="LiveId" clId="{987DA86D-ACFE-4994-89DB-9BB48C6659E8}" dt="2025-01-31T02:25:05.495" v="434" actId="1076"/>
        <pc:sldMkLst>
          <pc:docMk/>
          <pc:sldMk cId="3895985335" sldId="263"/>
        </pc:sldMkLst>
        <pc:spChg chg="mod">
          <ac:chgData name="Fernanda Prado" userId="d902fe579be4f664" providerId="LiveId" clId="{987DA86D-ACFE-4994-89DB-9BB48C6659E8}" dt="2025-01-31T02:23:50.562" v="430" actId="20577"/>
          <ac:spMkLst>
            <pc:docMk/>
            <pc:sldMk cId="3895985335" sldId="263"/>
            <ac:spMk id="5" creationId="{FA190D9F-EB65-B62E-39BC-F905C2402535}"/>
          </ac:spMkLst>
        </pc:spChg>
        <pc:spChg chg="mod">
          <ac:chgData name="Fernanda Prado" userId="d902fe579be4f664" providerId="LiveId" clId="{987DA86D-ACFE-4994-89DB-9BB48C6659E8}" dt="2025-01-31T02:25:05.495" v="434" actId="1076"/>
          <ac:spMkLst>
            <pc:docMk/>
            <pc:sldMk cId="3895985335" sldId="263"/>
            <ac:spMk id="6" creationId="{26867BA5-782B-C91D-FA8F-4BF065977E3F}"/>
          </ac:spMkLst>
        </pc:spChg>
      </pc:sldChg>
      <pc:sldChg chg="modSp add mod ord">
        <pc:chgData name="Fernanda Prado" userId="d902fe579be4f664" providerId="LiveId" clId="{987DA86D-ACFE-4994-89DB-9BB48C6659E8}" dt="2025-01-31T02:26:16.411" v="477"/>
        <pc:sldMkLst>
          <pc:docMk/>
          <pc:sldMk cId="2577659442" sldId="264"/>
        </pc:sldMkLst>
        <pc:spChg chg="mod">
          <ac:chgData name="Fernanda Prado" userId="d902fe579be4f664" providerId="LiveId" clId="{987DA86D-ACFE-4994-89DB-9BB48C6659E8}" dt="2025-01-31T02:26:10.340" v="475" actId="20577"/>
          <ac:spMkLst>
            <pc:docMk/>
            <pc:sldMk cId="2577659442" sldId="264"/>
            <ac:spMk id="5" creationId="{52525E6F-35D9-04C9-9169-705913AAB709}"/>
          </ac:spMkLst>
        </pc:spChg>
        <pc:spChg chg="mod">
          <ac:chgData name="Fernanda Prado" userId="d902fe579be4f664" providerId="LiveId" clId="{987DA86D-ACFE-4994-89DB-9BB48C6659E8}" dt="2025-01-31T02:25:53.559" v="448" actId="255"/>
          <ac:spMkLst>
            <pc:docMk/>
            <pc:sldMk cId="2577659442" sldId="264"/>
            <ac:spMk id="6" creationId="{CA37AC29-48E3-74E2-E296-6B9F1189D0D8}"/>
          </ac:spMkLst>
        </pc:spChg>
      </pc:sldChg>
      <pc:sldChg chg="modSp add mod ord">
        <pc:chgData name="Fernanda Prado" userId="d902fe579be4f664" providerId="LiveId" clId="{987DA86D-ACFE-4994-89DB-9BB48C6659E8}" dt="2025-01-31T02:27:37.875" v="537"/>
        <pc:sldMkLst>
          <pc:docMk/>
          <pc:sldMk cId="2707890819" sldId="265"/>
        </pc:sldMkLst>
        <pc:spChg chg="mod">
          <ac:chgData name="Fernanda Prado" userId="d902fe579be4f664" providerId="LiveId" clId="{987DA86D-ACFE-4994-89DB-9BB48C6659E8}" dt="2025-01-31T02:27:28.127" v="533" actId="20577"/>
          <ac:spMkLst>
            <pc:docMk/>
            <pc:sldMk cId="2707890819" sldId="265"/>
            <ac:spMk id="5" creationId="{E30D81F0-1CF7-54A8-6EA4-11E43817235D}"/>
          </ac:spMkLst>
        </pc:spChg>
        <pc:spChg chg="mod">
          <ac:chgData name="Fernanda Prado" userId="d902fe579be4f664" providerId="LiveId" clId="{987DA86D-ACFE-4994-89DB-9BB48C6659E8}" dt="2025-01-31T02:27:16.035" v="512" actId="255"/>
          <ac:spMkLst>
            <pc:docMk/>
            <pc:sldMk cId="2707890819" sldId="265"/>
            <ac:spMk id="6" creationId="{8E1B1B95-913D-617C-68B4-CDDA04619B85}"/>
          </ac:spMkLst>
        </pc:spChg>
      </pc:sldChg>
      <pc:sldChg chg="addSp delSp modSp add mod ord">
        <pc:chgData name="Fernanda Prado" userId="d902fe579be4f664" providerId="LiveId" clId="{987DA86D-ACFE-4994-89DB-9BB48C6659E8}" dt="2025-01-31T03:15:21.038" v="1357" actId="1076"/>
        <pc:sldMkLst>
          <pc:docMk/>
          <pc:sldMk cId="709394675" sldId="266"/>
        </pc:sldMkLst>
        <pc:spChg chg="add del mod">
          <ac:chgData name="Fernanda Prado" userId="d902fe579be4f664" providerId="LiveId" clId="{987DA86D-ACFE-4994-89DB-9BB48C6659E8}" dt="2025-01-31T03:14:48.772" v="1348" actId="478"/>
          <ac:spMkLst>
            <pc:docMk/>
            <pc:sldMk cId="709394675" sldId="266"/>
            <ac:spMk id="2" creationId="{074EFB15-9372-6E2A-9985-E8F50D30D7F5}"/>
          </ac:spMkLst>
        </pc:spChg>
        <pc:spChg chg="add del mod">
          <ac:chgData name="Fernanda Prado" userId="d902fe579be4f664" providerId="LiveId" clId="{987DA86D-ACFE-4994-89DB-9BB48C6659E8}" dt="2025-01-31T03:14:51.374" v="1349" actId="478"/>
          <ac:spMkLst>
            <pc:docMk/>
            <pc:sldMk cId="709394675" sldId="266"/>
            <ac:spMk id="3" creationId="{7CFCC7BF-D32D-F5E0-D2F2-34F548807596}"/>
          </ac:spMkLst>
        </pc:spChg>
        <pc:spChg chg="mod">
          <ac:chgData name="Fernanda Prado" userId="d902fe579be4f664" providerId="LiveId" clId="{987DA86D-ACFE-4994-89DB-9BB48C6659E8}" dt="2025-01-31T03:14:04.326" v="1343" actId="1076"/>
          <ac:spMkLst>
            <pc:docMk/>
            <pc:sldMk cId="709394675" sldId="266"/>
            <ac:spMk id="4" creationId="{27A83148-C646-B8EC-37F5-2DDD4CCFBD9C}"/>
          </ac:spMkLst>
        </pc:spChg>
        <pc:spChg chg="mod">
          <ac:chgData name="Fernanda Prado" userId="d902fe579be4f664" providerId="LiveId" clId="{987DA86D-ACFE-4994-89DB-9BB48C6659E8}" dt="2025-01-31T03:15:21.038" v="1357" actId="1076"/>
          <ac:spMkLst>
            <pc:docMk/>
            <pc:sldMk cId="709394675" sldId="266"/>
            <ac:spMk id="5" creationId="{098FF1F9-4DF6-047A-E3E0-9C10BF7ED657}"/>
          </ac:spMkLst>
        </pc:spChg>
        <pc:spChg chg="mod">
          <ac:chgData name="Fernanda Prado" userId="d902fe579be4f664" providerId="LiveId" clId="{987DA86D-ACFE-4994-89DB-9BB48C6659E8}" dt="2025-01-31T03:15:14.358" v="1355" actId="1076"/>
          <ac:spMkLst>
            <pc:docMk/>
            <pc:sldMk cId="709394675" sldId="266"/>
            <ac:spMk id="6" creationId="{C2E6FE31-5023-CA14-4543-E0E129D7A6F8}"/>
          </ac:spMkLst>
        </pc:spChg>
        <pc:spChg chg="add del mod">
          <ac:chgData name="Fernanda Prado" userId="d902fe579be4f664" providerId="LiveId" clId="{987DA86D-ACFE-4994-89DB-9BB48C6659E8}" dt="2025-01-31T03:15:04.677" v="1352" actId="478"/>
          <ac:spMkLst>
            <pc:docMk/>
            <pc:sldMk cId="709394675" sldId="266"/>
            <ac:spMk id="7" creationId="{AD2E5CC0-5143-AF07-9E30-2FCC02506678}"/>
          </ac:spMkLst>
        </pc:spChg>
        <pc:spChg chg="add del mod">
          <ac:chgData name="Fernanda Prado" userId="d902fe579be4f664" providerId="LiveId" clId="{987DA86D-ACFE-4994-89DB-9BB48C6659E8}" dt="2025-01-31T03:15:10.210" v="1354" actId="478"/>
          <ac:spMkLst>
            <pc:docMk/>
            <pc:sldMk cId="709394675" sldId="266"/>
            <ac:spMk id="8" creationId="{0A38E95A-3AD5-8B8A-E5DB-97549034759D}"/>
          </ac:spMkLst>
        </pc:spChg>
      </pc:sldChg>
      <pc:sldChg chg="add">
        <pc:chgData name="Fernanda Prado" userId="d902fe579be4f664" providerId="LiveId" clId="{987DA86D-ACFE-4994-89DB-9BB48C6659E8}" dt="2025-01-31T02:30:12.076" v="580"/>
        <pc:sldMkLst>
          <pc:docMk/>
          <pc:sldMk cId="692234390" sldId="267"/>
        </pc:sldMkLst>
      </pc:sldChg>
      <pc:sldChg chg="addSp delSp modSp new mod ord">
        <pc:chgData name="Fernanda Prado" userId="d902fe579be4f664" providerId="LiveId" clId="{987DA86D-ACFE-4994-89DB-9BB48C6659E8}" dt="2025-01-31T03:01:54.331" v="1111"/>
        <pc:sldMkLst>
          <pc:docMk/>
          <pc:sldMk cId="3352895214" sldId="268"/>
        </pc:sldMkLst>
        <pc:spChg chg="add del">
          <ac:chgData name="Fernanda Prado" userId="d902fe579be4f664" providerId="LiveId" clId="{987DA86D-ACFE-4994-89DB-9BB48C6659E8}" dt="2025-01-31T02:46:09.165" v="873" actId="22"/>
          <ac:spMkLst>
            <pc:docMk/>
            <pc:sldMk cId="3352895214" sldId="268"/>
            <ac:spMk id="3" creationId="{A7790CA6-2F02-BAF3-6E6C-0FDBAD11692E}"/>
          </ac:spMkLst>
        </pc:spChg>
        <pc:spChg chg="add del">
          <ac:chgData name="Fernanda Prado" userId="d902fe579be4f664" providerId="LiveId" clId="{987DA86D-ACFE-4994-89DB-9BB48C6659E8}" dt="2025-01-31T02:46:20.701" v="875" actId="22"/>
          <ac:spMkLst>
            <pc:docMk/>
            <pc:sldMk cId="3352895214" sldId="268"/>
            <ac:spMk id="5" creationId="{9DE1FB3B-E9CE-D4ED-B3A8-7115FA29D8CF}"/>
          </ac:spMkLst>
        </pc:spChg>
        <pc:spChg chg="add del">
          <ac:chgData name="Fernanda Prado" userId="d902fe579be4f664" providerId="LiveId" clId="{987DA86D-ACFE-4994-89DB-9BB48C6659E8}" dt="2025-01-31T02:46:24.686" v="877" actId="22"/>
          <ac:spMkLst>
            <pc:docMk/>
            <pc:sldMk cId="3352895214" sldId="268"/>
            <ac:spMk id="7" creationId="{3C363A7E-16FE-CECB-9A93-36B7E4342E12}"/>
          </ac:spMkLst>
        </pc:spChg>
        <pc:spChg chg="add mod">
          <ac:chgData name="Fernanda Prado" userId="d902fe579be4f664" providerId="LiveId" clId="{987DA86D-ACFE-4994-89DB-9BB48C6659E8}" dt="2025-01-31T02:47:04.364" v="881"/>
          <ac:spMkLst>
            <pc:docMk/>
            <pc:sldMk cId="3352895214" sldId="268"/>
            <ac:spMk id="8" creationId="{0A8B451B-2007-83FF-04DC-8CAF2D5F0E72}"/>
          </ac:spMkLst>
        </pc:spChg>
        <pc:spChg chg="add mod">
          <ac:chgData name="Fernanda Prado" userId="d902fe579be4f664" providerId="LiveId" clId="{987DA86D-ACFE-4994-89DB-9BB48C6659E8}" dt="2025-01-31T02:47:56.446" v="884"/>
          <ac:spMkLst>
            <pc:docMk/>
            <pc:sldMk cId="3352895214" sldId="268"/>
            <ac:spMk id="9" creationId="{4E201D7B-3015-43B4-D3ED-CF26ADCD2F8E}"/>
          </ac:spMkLst>
        </pc:spChg>
        <pc:spChg chg="add mod">
          <ac:chgData name="Fernanda Prado" userId="d902fe579be4f664" providerId="LiveId" clId="{987DA86D-ACFE-4994-89DB-9BB48C6659E8}" dt="2025-01-31T02:47:34.846" v="883" actId="20577"/>
          <ac:spMkLst>
            <pc:docMk/>
            <pc:sldMk cId="3352895214" sldId="268"/>
            <ac:spMk id="10" creationId="{0D4C7D00-31EA-19D5-95B2-C764ACC44407}"/>
          </ac:spMkLst>
        </pc:spChg>
        <pc:spChg chg="add mod">
          <ac:chgData name="Fernanda Prado" userId="d902fe579be4f664" providerId="LiveId" clId="{987DA86D-ACFE-4994-89DB-9BB48C6659E8}" dt="2025-01-31T02:46:36.077" v="878"/>
          <ac:spMkLst>
            <pc:docMk/>
            <pc:sldMk cId="3352895214" sldId="268"/>
            <ac:spMk id="11" creationId="{07AD147D-221D-9730-3246-1CD1B2509442}"/>
          </ac:spMkLst>
        </pc:spChg>
      </pc:sldChg>
      <pc:sldChg chg="addSp modSp new mod ord">
        <pc:chgData name="Fernanda Prado" userId="d902fe579be4f664" providerId="LiveId" clId="{987DA86D-ACFE-4994-89DB-9BB48C6659E8}" dt="2025-01-31T03:02:05.494" v="1123"/>
        <pc:sldMkLst>
          <pc:docMk/>
          <pc:sldMk cId="396618470" sldId="269"/>
        </pc:sldMkLst>
        <pc:spChg chg="add mod">
          <ac:chgData name="Fernanda Prado" userId="d902fe579be4f664" providerId="LiveId" clId="{987DA86D-ACFE-4994-89DB-9BB48C6659E8}" dt="2025-01-31T02:50:21.992" v="929" actId="14100"/>
          <ac:spMkLst>
            <pc:docMk/>
            <pc:sldMk cId="396618470" sldId="269"/>
            <ac:spMk id="2" creationId="{848307B5-71F8-927D-2BCD-2BF41F7E7805}"/>
          </ac:spMkLst>
        </pc:spChg>
        <pc:spChg chg="add mod">
          <ac:chgData name="Fernanda Prado" userId="d902fe579be4f664" providerId="LiveId" clId="{987DA86D-ACFE-4994-89DB-9BB48C6659E8}" dt="2025-01-31T02:49:43.310" v="903"/>
          <ac:spMkLst>
            <pc:docMk/>
            <pc:sldMk cId="396618470" sldId="269"/>
            <ac:spMk id="3" creationId="{75127208-6328-5D00-880F-77732694A566}"/>
          </ac:spMkLst>
        </pc:spChg>
        <pc:spChg chg="add mod">
          <ac:chgData name="Fernanda Prado" userId="d902fe579be4f664" providerId="LiveId" clId="{987DA86D-ACFE-4994-89DB-9BB48C6659E8}" dt="2025-01-31T02:50:09.583" v="928" actId="20577"/>
          <ac:spMkLst>
            <pc:docMk/>
            <pc:sldMk cId="396618470" sldId="269"/>
            <ac:spMk id="4" creationId="{41B5D747-25D1-D850-0CCC-F23B8BBCB49D}"/>
          </ac:spMkLst>
        </pc:spChg>
        <pc:spChg chg="add mod">
          <ac:chgData name="Fernanda Prado" userId="d902fe579be4f664" providerId="LiveId" clId="{987DA86D-ACFE-4994-89DB-9BB48C6659E8}" dt="2025-01-31T02:48:28.208" v="886"/>
          <ac:spMkLst>
            <pc:docMk/>
            <pc:sldMk cId="396618470" sldId="269"/>
            <ac:spMk id="5" creationId="{CBFD2D91-6A36-6280-13B0-727A33B80263}"/>
          </ac:spMkLst>
        </pc:spChg>
      </pc:sldChg>
      <pc:sldChg chg="addSp modSp new mod ord">
        <pc:chgData name="Fernanda Prado" userId="d902fe579be4f664" providerId="LiveId" clId="{987DA86D-ACFE-4994-89DB-9BB48C6659E8}" dt="2025-01-31T03:02:16.209" v="1135"/>
        <pc:sldMkLst>
          <pc:docMk/>
          <pc:sldMk cId="3134201297" sldId="270"/>
        </pc:sldMkLst>
        <pc:spChg chg="add mod">
          <ac:chgData name="Fernanda Prado" userId="d902fe579be4f664" providerId="LiveId" clId="{987DA86D-ACFE-4994-89DB-9BB48C6659E8}" dt="2025-01-31T02:51:04.971" v="934"/>
          <ac:spMkLst>
            <pc:docMk/>
            <pc:sldMk cId="3134201297" sldId="270"/>
            <ac:spMk id="2" creationId="{40896242-FF3D-1AAD-3FCD-26B56FB2CD2E}"/>
          </ac:spMkLst>
        </pc:spChg>
        <pc:spChg chg="add mod">
          <ac:chgData name="Fernanda Prado" userId="d902fe579be4f664" providerId="LiveId" clId="{987DA86D-ACFE-4994-89DB-9BB48C6659E8}" dt="2025-01-31T02:51:38.916" v="936"/>
          <ac:spMkLst>
            <pc:docMk/>
            <pc:sldMk cId="3134201297" sldId="270"/>
            <ac:spMk id="3" creationId="{94C1CBC4-4A50-1A03-37B1-5A53A3AA24D3}"/>
          </ac:spMkLst>
        </pc:spChg>
        <pc:spChg chg="add mod">
          <ac:chgData name="Fernanda Prado" userId="d902fe579be4f664" providerId="LiveId" clId="{987DA86D-ACFE-4994-89DB-9BB48C6659E8}" dt="2025-01-31T02:51:21.829" v="935"/>
          <ac:spMkLst>
            <pc:docMk/>
            <pc:sldMk cId="3134201297" sldId="270"/>
            <ac:spMk id="4" creationId="{0F0C97C0-9D91-CF97-0142-91CA7C801613}"/>
          </ac:spMkLst>
        </pc:spChg>
        <pc:spChg chg="add mod">
          <ac:chgData name="Fernanda Prado" userId="d902fe579be4f664" providerId="LiveId" clId="{987DA86D-ACFE-4994-89DB-9BB48C6659E8}" dt="2025-01-31T02:50:38.782" v="931"/>
          <ac:spMkLst>
            <pc:docMk/>
            <pc:sldMk cId="3134201297" sldId="270"/>
            <ac:spMk id="5" creationId="{C0EFF2D4-6585-6015-61D6-F786C2DB05E1}"/>
          </ac:spMkLst>
        </pc:spChg>
      </pc:sldChg>
      <pc:sldChg chg="addSp delSp modSp new mod ord">
        <pc:chgData name="Fernanda Prado" userId="d902fe579be4f664" providerId="LiveId" clId="{987DA86D-ACFE-4994-89DB-9BB48C6659E8}" dt="2025-01-31T03:25:52.436" v="1367"/>
        <pc:sldMkLst>
          <pc:docMk/>
          <pc:sldMk cId="308841614" sldId="271"/>
        </pc:sldMkLst>
        <pc:spChg chg="add mod">
          <ac:chgData name="Fernanda Prado" userId="d902fe579be4f664" providerId="LiveId" clId="{987DA86D-ACFE-4994-89DB-9BB48C6659E8}" dt="2025-01-31T02:53:26.335" v="957" actId="20577"/>
          <ac:spMkLst>
            <pc:docMk/>
            <pc:sldMk cId="308841614" sldId="271"/>
            <ac:spMk id="2" creationId="{693AEAAC-9876-13D2-F635-86FEC7A2628F}"/>
          </ac:spMkLst>
        </pc:spChg>
        <pc:spChg chg="add mod">
          <ac:chgData name="Fernanda Prado" userId="d902fe579be4f664" providerId="LiveId" clId="{987DA86D-ACFE-4994-89DB-9BB48C6659E8}" dt="2025-01-31T03:25:52.436" v="1367"/>
          <ac:spMkLst>
            <pc:docMk/>
            <pc:sldMk cId="308841614" sldId="271"/>
            <ac:spMk id="3" creationId="{3500FE21-6170-1E05-8FB9-22994965734C}"/>
          </ac:spMkLst>
        </pc:spChg>
        <pc:spChg chg="add mod">
          <ac:chgData name="Fernanda Prado" userId="d902fe579be4f664" providerId="LiveId" clId="{987DA86D-ACFE-4994-89DB-9BB48C6659E8}" dt="2025-01-31T02:53:41.939" v="981" actId="20577"/>
          <ac:spMkLst>
            <pc:docMk/>
            <pc:sldMk cId="308841614" sldId="271"/>
            <ac:spMk id="4" creationId="{E5735821-8861-AC98-B5CC-B7DDB2918131}"/>
          </ac:spMkLst>
        </pc:spChg>
        <pc:spChg chg="add mod">
          <ac:chgData name="Fernanda Prado" userId="d902fe579be4f664" providerId="LiveId" clId="{987DA86D-ACFE-4994-89DB-9BB48C6659E8}" dt="2025-01-31T02:52:11.651" v="944"/>
          <ac:spMkLst>
            <pc:docMk/>
            <pc:sldMk cId="308841614" sldId="271"/>
            <ac:spMk id="5" creationId="{2B00CA21-CE79-6228-46C2-1791314325CE}"/>
          </ac:spMkLst>
        </pc:spChg>
        <pc:spChg chg="add del mod">
          <ac:chgData name="Fernanda Prado" userId="d902fe579be4f664" providerId="LiveId" clId="{987DA86D-ACFE-4994-89DB-9BB48C6659E8}" dt="2025-01-31T03:25:47.916" v="1366" actId="478"/>
          <ac:spMkLst>
            <pc:docMk/>
            <pc:sldMk cId="308841614" sldId="271"/>
            <ac:spMk id="7" creationId="{0C31BCFE-4824-E611-A6ED-7E0EF3ED46A2}"/>
          </ac:spMkLst>
        </pc:spChg>
      </pc:sldChg>
      <pc:sldChg chg="addSp modSp new mod ord">
        <pc:chgData name="Fernanda Prado" userId="d902fe579be4f664" providerId="LiveId" clId="{987DA86D-ACFE-4994-89DB-9BB48C6659E8}" dt="2025-01-31T03:02:26.640" v="1145"/>
        <pc:sldMkLst>
          <pc:docMk/>
          <pc:sldMk cId="290466713" sldId="272"/>
        </pc:sldMkLst>
        <pc:spChg chg="add mod">
          <ac:chgData name="Fernanda Prado" userId="d902fe579be4f664" providerId="LiveId" clId="{987DA86D-ACFE-4994-89DB-9BB48C6659E8}" dt="2025-01-31T02:54:44.797" v="998" actId="20577"/>
          <ac:spMkLst>
            <pc:docMk/>
            <pc:sldMk cId="290466713" sldId="272"/>
            <ac:spMk id="2" creationId="{18B65387-4FAD-DCAC-AD39-B11DE8F2945F}"/>
          </ac:spMkLst>
        </pc:spChg>
        <pc:spChg chg="add mod">
          <ac:chgData name="Fernanda Prado" userId="d902fe579be4f664" providerId="LiveId" clId="{987DA86D-ACFE-4994-89DB-9BB48C6659E8}" dt="2025-01-31T02:55:19.259" v="1021"/>
          <ac:spMkLst>
            <pc:docMk/>
            <pc:sldMk cId="290466713" sldId="272"/>
            <ac:spMk id="3" creationId="{F43CE13D-C271-7D8B-AF2C-47302FB4A2D1}"/>
          </ac:spMkLst>
        </pc:spChg>
        <pc:spChg chg="add mod">
          <ac:chgData name="Fernanda Prado" userId="d902fe579be4f664" providerId="LiveId" clId="{987DA86D-ACFE-4994-89DB-9BB48C6659E8}" dt="2025-01-31T02:55:00.101" v="1020" actId="20577"/>
          <ac:spMkLst>
            <pc:docMk/>
            <pc:sldMk cId="290466713" sldId="272"/>
            <ac:spMk id="4" creationId="{FCE068B7-5155-ADE1-4EAE-7FEC5BA506E8}"/>
          </ac:spMkLst>
        </pc:spChg>
        <pc:spChg chg="add mod">
          <ac:chgData name="Fernanda Prado" userId="d902fe579be4f664" providerId="LiveId" clId="{987DA86D-ACFE-4994-89DB-9BB48C6659E8}" dt="2025-01-31T02:54:30.104" v="984"/>
          <ac:spMkLst>
            <pc:docMk/>
            <pc:sldMk cId="290466713" sldId="272"/>
            <ac:spMk id="5" creationId="{74C7992A-524B-487B-3FFE-4E06D769A928}"/>
          </ac:spMkLst>
        </pc:spChg>
      </pc:sldChg>
      <pc:sldChg chg="addSp modSp new mod ord">
        <pc:chgData name="Fernanda Prado" userId="d902fe579be4f664" providerId="LiveId" clId="{987DA86D-ACFE-4994-89DB-9BB48C6659E8}" dt="2025-01-31T02:58:11.523" v="1095"/>
        <pc:sldMkLst>
          <pc:docMk/>
          <pc:sldMk cId="3896333496" sldId="273"/>
        </pc:sldMkLst>
        <pc:spChg chg="add mod">
          <ac:chgData name="Fernanda Prado" userId="d902fe579be4f664" providerId="LiveId" clId="{987DA86D-ACFE-4994-89DB-9BB48C6659E8}" dt="2025-01-31T02:58:09.144" v="1093" actId="20577"/>
          <ac:spMkLst>
            <pc:docMk/>
            <pc:sldMk cId="3896333496" sldId="273"/>
            <ac:spMk id="2" creationId="{274B6FE9-4CC6-F3E3-4D35-E3703844B687}"/>
          </ac:spMkLst>
        </pc:spChg>
        <pc:spChg chg="add mod">
          <ac:chgData name="Fernanda Prado" userId="d902fe579be4f664" providerId="LiveId" clId="{987DA86D-ACFE-4994-89DB-9BB48C6659E8}" dt="2025-01-31T02:55:57.847" v="1024"/>
          <ac:spMkLst>
            <pc:docMk/>
            <pc:sldMk cId="3896333496" sldId="273"/>
            <ac:spMk id="3" creationId="{DF8DD5E5-A331-8718-53F0-8449838AFA00}"/>
          </ac:spMkLst>
        </pc:spChg>
        <pc:spChg chg="add mod">
          <ac:chgData name="Fernanda Prado" userId="d902fe579be4f664" providerId="LiveId" clId="{987DA86D-ACFE-4994-89DB-9BB48C6659E8}" dt="2025-01-31T02:56:52.797" v="1084" actId="20577"/>
          <ac:spMkLst>
            <pc:docMk/>
            <pc:sldMk cId="3896333496" sldId="273"/>
            <ac:spMk id="4" creationId="{F81D154C-2417-145F-19F1-65095A6B2035}"/>
          </ac:spMkLst>
        </pc:spChg>
        <pc:spChg chg="add mod">
          <ac:chgData name="Fernanda Prado" userId="d902fe579be4f664" providerId="LiveId" clId="{987DA86D-ACFE-4994-89DB-9BB48C6659E8}" dt="2025-01-31T02:54:31.558" v="985"/>
          <ac:spMkLst>
            <pc:docMk/>
            <pc:sldMk cId="3896333496" sldId="273"/>
            <ac:spMk id="5" creationId="{D28D4F7E-D462-FE49-9A4C-B0A3A30415C1}"/>
          </ac:spMkLst>
        </pc:spChg>
      </pc:sldChg>
      <pc:sldChg chg="addSp modSp new del ord">
        <pc:chgData name="Fernanda Prado" userId="d902fe579be4f664" providerId="LiveId" clId="{987DA86D-ACFE-4994-89DB-9BB48C6659E8}" dt="2025-01-31T03:15:54.022" v="1360" actId="2696"/>
        <pc:sldMkLst>
          <pc:docMk/>
          <pc:sldMk cId="4275461149" sldId="274"/>
        </pc:sldMkLst>
        <pc:spChg chg="add mod">
          <ac:chgData name="Fernanda Prado" userId="d902fe579be4f664" providerId="LiveId" clId="{987DA86D-ACFE-4994-89DB-9BB48C6659E8}" dt="2025-01-31T02:58:14.796" v="1096"/>
          <ac:spMkLst>
            <pc:docMk/>
            <pc:sldMk cId="4275461149" sldId="274"/>
            <ac:spMk id="2" creationId="{6729F4B9-0407-FEEC-1548-200A821631C1}"/>
          </ac:spMkLst>
        </pc:spChg>
      </pc:sldChg>
      <pc:sldChg chg="modSp add mod">
        <pc:chgData name="Fernanda Prado" userId="d902fe579be4f664" providerId="LiveId" clId="{987DA86D-ACFE-4994-89DB-9BB48C6659E8}" dt="2025-01-31T03:27:56.113" v="1417" actId="20577"/>
        <pc:sldMkLst>
          <pc:docMk/>
          <pc:sldMk cId="17636625" sldId="275"/>
        </pc:sldMkLst>
        <pc:spChg chg="mod">
          <ac:chgData name="Fernanda Prado" userId="d902fe579be4f664" providerId="LiveId" clId="{987DA86D-ACFE-4994-89DB-9BB48C6659E8}" dt="2025-01-31T03:12:38.946" v="1339" actId="20577"/>
          <ac:spMkLst>
            <pc:docMk/>
            <pc:sldMk cId="17636625" sldId="275"/>
            <ac:spMk id="5" creationId="{6A57295D-E08F-3A76-7385-092EEE716265}"/>
          </ac:spMkLst>
        </pc:spChg>
        <pc:spChg chg="mod">
          <ac:chgData name="Fernanda Prado" userId="d902fe579be4f664" providerId="LiveId" clId="{987DA86D-ACFE-4994-89DB-9BB48C6659E8}" dt="2025-01-31T03:27:56.113" v="1417" actId="20577"/>
          <ac:spMkLst>
            <pc:docMk/>
            <pc:sldMk cId="17636625" sldId="275"/>
            <ac:spMk id="6" creationId="{A371267F-660E-4608-38D5-CFDC23232F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32A02-0AED-4A57-9939-6CE1F8A2B22E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80E76-08E6-481B-86CF-5F3EA3760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43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A30-5CC4-4DE2-9AE7-DF7D50ACF2C4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4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5DD5-BD0D-43A1-AF21-5456A2211104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13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BE67-37CE-45E4-A598-2CD4845BE981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7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C151-3C9A-4278-A4C0-C36FB6DD4D92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4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D674-FB2D-4B78-9FB3-118390726442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64BF-0F28-4BE8-BB44-CA53D25CF558}" type="datetime1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AF5-F67E-4BF3-8A8B-47CA900B4A06}" type="datetime1">
              <a:rPr lang="pt-BR" smtClean="0"/>
              <a:t>30/01/2025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93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BED1-FD9F-470F-83C8-984627F56745}" type="datetime1">
              <a:rPr lang="pt-BR" smtClean="0"/>
              <a:t>30/01/2025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5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0CF7-1ED0-43B1-978A-6C7A4E980757}" type="datetime1">
              <a:rPr lang="pt-BR" smtClean="0"/>
              <a:t>30/01/2025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52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1BE8-0904-4E13-A851-0D8AE5BD98EE}" type="datetime1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9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5514-F656-4775-B288-29DE4BEA4622}" type="datetime1">
              <a:rPr lang="pt-BR" smtClean="0"/>
              <a:t>30/01/2025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0FBF9-9F38-475D-9552-A81A4C04D9E3}" type="datetime1">
              <a:rPr lang="pt-BR" smtClean="0"/>
              <a:t>30/01/2025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5D5AA-4490-4150-AE43-BD67A8F6D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94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marelotudao">
            <a:extLst>
              <a:ext uri="{FF2B5EF4-FFF2-40B4-BE49-F238E27FC236}">
                <a16:creationId xmlns:a16="http://schemas.microsoft.com/office/drawing/2014/main" id="{C0144640-65CD-0702-5080-CED101DABB8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9BC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logo" descr="Ícone&#10;&#10;Descrição gerada automaticamente">
            <a:extLst>
              <a:ext uri="{FF2B5EF4-FFF2-40B4-BE49-F238E27FC236}">
                <a16:creationId xmlns:a16="http://schemas.microsoft.com/office/drawing/2014/main" id="{005DB5D8-6D21-B341-7054-AA8F1053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0" t="14610" r="16139" b="14374"/>
          <a:stretch/>
        </p:blipFill>
        <p:spPr>
          <a:xfrm>
            <a:off x="3230880" y="11615208"/>
            <a:ext cx="1082040" cy="1098687"/>
          </a:xfrm>
          <a:prstGeom prst="rect">
            <a:avLst/>
          </a:prstGeom>
          <a:ln>
            <a:solidFill>
              <a:srgbClr val="F9BC55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figurra da capa" descr="Grupo de pessoas sentadas ao redor de uma mesa&#10;&#10;Descrição gerada automaticamente com confiança média">
            <a:extLst>
              <a:ext uri="{FF2B5EF4-FFF2-40B4-BE49-F238E27FC236}">
                <a16:creationId xmlns:a16="http://schemas.microsoft.com/office/drawing/2014/main" id="{E46B3151-98CB-C0D5-65DF-C54ECB97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99" y="3654889"/>
            <a:ext cx="5813743" cy="5813743"/>
          </a:xfrm>
          <a:prstGeom prst="rect">
            <a:avLst/>
          </a:prstGeom>
        </p:spPr>
      </p:pic>
      <p:sp>
        <p:nvSpPr>
          <p:cNvPr id="11" name="subtitulo">
            <a:extLst>
              <a:ext uri="{FF2B5EF4-FFF2-40B4-BE49-F238E27FC236}">
                <a16:creationId xmlns:a16="http://schemas.microsoft.com/office/drawing/2014/main" id="{A29D2E5D-27D5-896C-23DA-647159252D40}"/>
              </a:ext>
            </a:extLst>
          </p:cNvPr>
          <p:cNvSpPr txBox="1"/>
          <p:nvPr/>
        </p:nvSpPr>
        <p:spPr>
          <a:xfrm>
            <a:off x="1" y="2007727"/>
            <a:ext cx="9601199" cy="1384995"/>
          </a:xfrm>
          <a:prstGeom prst="rect">
            <a:avLst/>
          </a:prstGeom>
          <a:solidFill>
            <a:srgbClr val="19C6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pt-BR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Conceitos claros e diretos para quem quer começar agora!</a:t>
            </a:r>
            <a:endParaRPr lang="pt-BR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id="{1DF5B0E1-3622-11E5-F2A7-59D22925F04B}"/>
              </a:ext>
            </a:extLst>
          </p:cNvPr>
          <p:cNvSpPr txBox="1"/>
          <p:nvPr/>
        </p:nvSpPr>
        <p:spPr>
          <a:xfrm>
            <a:off x="142240" y="403699"/>
            <a:ext cx="9286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ptos Black" panose="020B0004020202020204" pitchFamily="34" charset="0"/>
              </a:rPr>
              <a:t>Scrum Simplificado</a:t>
            </a:r>
            <a:endParaRPr lang="pt-BR" sz="66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ptos Black" panose="020B0004020202020204" pitchFamily="34" charset="0"/>
            </a:endParaRPr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46C37DA2-4100-93EA-F21A-2B9CFF62BB18}"/>
              </a:ext>
            </a:extLst>
          </p:cNvPr>
          <p:cNvSpPr txBox="1"/>
          <p:nvPr/>
        </p:nvSpPr>
        <p:spPr>
          <a:xfrm>
            <a:off x="1275397" y="10550341"/>
            <a:ext cx="6075045" cy="584775"/>
          </a:xfrm>
          <a:prstGeom prst="rect">
            <a:avLst/>
          </a:prstGeom>
          <a:solidFill>
            <a:srgbClr val="19C6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FERNANDA PRADO</a:t>
            </a:r>
          </a:p>
        </p:txBody>
      </p:sp>
    </p:spTree>
    <p:extLst>
      <p:ext uri="{BB962C8B-B14F-4D97-AF65-F5344CB8AC3E}">
        <p14:creationId xmlns:p14="http://schemas.microsoft.com/office/powerpoint/2010/main" val="128296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40896242-FF3D-1AAD-3FCD-26B56FB2CD2E}"/>
              </a:ext>
            </a:extLst>
          </p:cNvPr>
          <p:cNvSpPr txBox="1">
            <a:spLocks/>
          </p:cNvSpPr>
          <p:nvPr/>
        </p:nvSpPr>
        <p:spPr>
          <a:xfrm>
            <a:off x="1198880" y="1263918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4  Sprint Backlog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94C1CBC4-4A50-1A03-37B1-5A53A3AA24D3}"/>
              </a:ext>
            </a:extLst>
          </p:cNvPr>
          <p:cNvSpPr txBox="1"/>
          <p:nvPr/>
        </p:nvSpPr>
        <p:spPr>
          <a:xfrm>
            <a:off x="1198880" y="3946664"/>
            <a:ext cx="680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Sprint Backlog é a seleção de tarefas do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Backlog que serão realizadas durante o sprint. Durante o Sprint Planning, o time escolhe o que pode ser feito no próximo ciclo.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Se o sprint dura duas semanas, o time pode escolher trabalhar nas funcionalidades “criar tela de login” e “implementar pagamento de contas”. Essas tarefas entram no Sprint Backlog.</a:t>
            </a:r>
            <a:endParaRPr lang="pt-BR" sz="2400" dirty="0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0F0C97C0-9D91-CF97-0142-91CA7C801613}"/>
              </a:ext>
            </a:extLst>
          </p:cNvPr>
          <p:cNvSpPr txBox="1"/>
          <p:nvPr/>
        </p:nvSpPr>
        <p:spPr>
          <a:xfrm>
            <a:off x="1198880" y="2528347"/>
            <a:ext cx="648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Tarefas para o Sprint Atual</a:t>
            </a:r>
            <a:endParaRPr lang="pt-BR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C0EFF2D4-6585-6015-61D6-F786C2DB05E1}"/>
              </a:ext>
            </a:extLst>
          </p:cNvPr>
          <p:cNvSpPr/>
          <p:nvPr/>
        </p:nvSpPr>
        <p:spPr>
          <a:xfrm>
            <a:off x="0" y="752604"/>
            <a:ext cx="1076960" cy="1219200"/>
          </a:xfrm>
          <a:prstGeom prst="chevron">
            <a:avLst/>
          </a:prstGeom>
          <a:gradFill flip="none" rotWithShape="1">
            <a:gsLst>
              <a:gs pos="0">
                <a:srgbClr val="1775B5">
                  <a:tint val="66000"/>
                  <a:satMod val="160000"/>
                </a:srgbClr>
              </a:gs>
              <a:gs pos="50000">
                <a:srgbClr val="1775B5">
                  <a:tint val="44500"/>
                  <a:satMod val="160000"/>
                </a:srgbClr>
              </a:gs>
              <a:gs pos="100000">
                <a:srgbClr val="1775B5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E19A5-D5D7-751D-3FED-62BCA054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0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546F8-0468-FD93-0B86-7B6E5749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4F5B96-12CE-F65E-D327-5F91BB8E1798}"/>
              </a:ext>
            </a:extLst>
          </p:cNvPr>
          <p:cNvSpPr/>
          <p:nvPr/>
        </p:nvSpPr>
        <p:spPr>
          <a:xfrm>
            <a:off x="0" y="0"/>
            <a:ext cx="9753600" cy="12801600"/>
          </a:xfrm>
          <a:prstGeom prst="rect">
            <a:avLst/>
          </a:prstGeom>
          <a:solidFill>
            <a:srgbClr val="F9B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525E6F-35D9-04C9-9169-705913AAB709}"/>
              </a:ext>
            </a:extLst>
          </p:cNvPr>
          <p:cNvSpPr/>
          <p:nvPr/>
        </p:nvSpPr>
        <p:spPr>
          <a:xfrm>
            <a:off x="1524000" y="7093128"/>
            <a:ext cx="7254240" cy="1563191"/>
          </a:xfrm>
          <a:prstGeom prst="rect">
            <a:avLst/>
          </a:prstGeom>
          <a:solidFill>
            <a:srgbClr val="19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RESULATADO DA SPRINT</a:t>
            </a:r>
            <a:endParaRPr lang="pt-BR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37AC29-48E3-74E2-E296-6B9F1189D0D8}"/>
              </a:ext>
            </a:extLst>
          </p:cNvPr>
          <p:cNvSpPr/>
          <p:nvPr/>
        </p:nvSpPr>
        <p:spPr>
          <a:xfrm>
            <a:off x="2580640" y="2360018"/>
            <a:ext cx="4307840" cy="2719982"/>
          </a:xfrm>
          <a:prstGeom prst="rect">
            <a:avLst/>
          </a:prstGeom>
          <a:solidFill>
            <a:srgbClr val="F9B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5</a:t>
            </a:r>
          </a:p>
          <a:p>
            <a:pPr algn="ctr"/>
            <a:r>
              <a:rPr lang="pt-B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Incremento:</a:t>
            </a:r>
            <a:endParaRPr lang="pt-BR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5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693AEAAC-9876-13D2-F635-86FEC7A2628F}"/>
              </a:ext>
            </a:extLst>
          </p:cNvPr>
          <p:cNvSpPr txBox="1">
            <a:spLocks/>
          </p:cNvSpPr>
          <p:nvPr/>
        </p:nvSpPr>
        <p:spPr>
          <a:xfrm>
            <a:off x="1198880" y="1263918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5  Incremento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3500FE21-6170-1E05-8FB9-22994965734C}"/>
              </a:ext>
            </a:extLst>
          </p:cNvPr>
          <p:cNvSpPr txBox="1"/>
          <p:nvPr/>
        </p:nvSpPr>
        <p:spPr>
          <a:xfrm>
            <a:off x="1198880" y="3946664"/>
            <a:ext cx="680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Ao final de cada sprint, o time entrega um </a:t>
            </a:r>
            <a:r>
              <a:rPr lang="pt-BR" sz="2400" b="1" dirty="0"/>
              <a:t>incremento</a:t>
            </a:r>
            <a:r>
              <a:rPr lang="pt-BR" sz="2400" dirty="0"/>
              <a:t>, que é uma versão do produto com funcionalidades prontas e funcionando. O objetivo é que o produto esteja em um estado potencialmente liberável.</a:t>
            </a:r>
          </a:p>
          <a:p>
            <a:r>
              <a:rPr lang="pt-BR" sz="2400" b="1" dirty="0"/>
              <a:t>Exemplo:</a:t>
            </a:r>
            <a:r>
              <a:rPr lang="pt-BR" sz="2400" dirty="0"/>
              <a:t> Ao final de um sprint, o aplicativo bancário pode ter a tela de login pronta e funcionando, com a possibilidade de já ser usado por um grupo de testes.</a:t>
            </a:r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E5735821-8861-AC98-B5CC-B7DDB2918131}"/>
              </a:ext>
            </a:extLst>
          </p:cNvPr>
          <p:cNvSpPr txBox="1"/>
          <p:nvPr/>
        </p:nvSpPr>
        <p:spPr>
          <a:xfrm>
            <a:off x="1198880" y="2528347"/>
            <a:ext cx="648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Resultado da Sprint</a:t>
            </a:r>
            <a:endParaRPr lang="pt-BR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2B00CA21-CE79-6228-46C2-1791314325CE}"/>
              </a:ext>
            </a:extLst>
          </p:cNvPr>
          <p:cNvSpPr/>
          <p:nvPr/>
        </p:nvSpPr>
        <p:spPr>
          <a:xfrm>
            <a:off x="0" y="752604"/>
            <a:ext cx="1076960" cy="1219200"/>
          </a:xfrm>
          <a:prstGeom prst="chevron">
            <a:avLst/>
          </a:prstGeom>
          <a:gradFill flip="none" rotWithShape="1">
            <a:gsLst>
              <a:gs pos="0">
                <a:srgbClr val="1775B5">
                  <a:tint val="66000"/>
                  <a:satMod val="160000"/>
                </a:srgbClr>
              </a:gs>
              <a:gs pos="50000">
                <a:srgbClr val="1775B5">
                  <a:tint val="44500"/>
                  <a:satMod val="160000"/>
                </a:srgbClr>
              </a:gs>
              <a:gs pos="100000">
                <a:srgbClr val="1775B5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0C643D9-0FC0-6591-B695-057901F6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85E83-2329-8A72-0E8D-B080F6D58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11B59D-DA68-BBA0-1661-E7F0AE759A65}"/>
              </a:ext>
            </a:extLst>
          </p:cNvPr>
          <p:cNvSpPr/>
          <p:nvPr/>
        </p:nvSpPr>
        <p:spPr>
          <a:xfrm>
            <a:off x="0" y="0"/>
            <a:ext cx="9753600" cy="12801600"/>
          </a:xfrm>
          <a:prstGeom prst="rect">
            <a:avLst/>
          </a:prstGeom>
          <a:solidFill>
            <a:srgbClr val="F9B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30D81F0-1CF7-54A8-6EA4-11E43817235D}"/>
              </a:ext>
            </a:extLst>
          </p:cNvPr>
          <p:cNvSpPr/>
          <p:nvPr/>
        </p:nvSpPr>
        <p:spPr>
          <a:xfrm>
            <a:off x="1178560" y="7093128"/>
            <a:ext cx="7254240" cy="1563191"/>
          </a:xfrm>
          <a:prstGeom prst="rect">
            <a:avLst/>
          </a:prstGeom>
          <a:solidFill>
            <a:srgbClr val="19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Comunicação Continua</a:t>
            </a:r>
            <a:endParaRPr lang="pt-BR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B1B95-913D-617C-68B4-CDDA04619B85}"/>
              </a:ext>
            </a:extLst>
          </p:cNvPr>
          <p:cNvSpPr/>
          <p:nvPr/>
        </p:nvSpPr>
        <p:spPr>
          <a:xfrm>
            <a:off x="2580640" y="2360018"/>
            <a:ext cx="4307840" cy="2719982"/>
          </a:xfrm>
          <a:prstGeom prst="rect">
            <a:avLst/>
          </a:prstGeom>
          <a:solidFill>
            <a:srgbClr val="F9B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6</a:t>
            </a:r>
          </a:p>
          <a:p>
            <a:pPr algn="ctr"/>
            <a:r>
              <a:rPr lang="pt-B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Reuniões:</a:t>
            </a:r>
            <a:endParaRPr lang="pt-BR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90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18B65387-4FAD-DCAC-AD39-B11DE8F2945F}"/>
              </a:ext>
            </a:extLst>
          </p:cNvPr>
          <p:cNvSpPr txBox="1">
            <a:spLocks/>
          </p:cNvSpPr>
          <p:nvPr/>
        </p:nvSpPr>
        <p:spPr>
          <a:xfrm>
            <a:off x="1198880" y="1263918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6 REUNIÕES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F43CE13D-C271-7D8B-AF2C-47302FB4A2D1}"/>
              </a:ext>
            </a:extLst>
          </p:cNvPr>
          <p:cNvSpPr txBox="1"/>
          <p:nvPr/>
        </p:nvSpPr>
        <p:spPr>
          <a:xfrm>
            <a:off x="1198880" y="3946664"/>
            <a:ext cx="6807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Scrum inclui algumas reuniões essenciais para garantir que todos estejam alinhados: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Sprint Planning: Definição do que será feito no sprint.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Daily Scrum: Reuniões diárias rápidas para ajustar o trabalho (geralmente de 15 minutos).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Sprint Review: Apresentação do que foi feito durante o sprint.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Sprint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Retrospective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Reunião de reflexão sobre como melhorar o trabalho.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Durante o Daily Scrum, o time se reúne para discutir o progresso das tarefas e identificar possíveis obstáculos. Se alguém está com dificuldades em implementar uma funcionalidade, o Scrum Master pode ajudar a resolver.</a:t>
            </a:r>
            <a:endParaRPr lang="pt-BR" sz="2400" dirty="0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FCE068B7-5155-ADE1-4EAE-7FEC5BA506E8}"/>
              </a:ext>
            </a:extLst>
          </p:cNvPr>
          <p:cNvSpPr txBox="1"/>
          <p:nvPr/>
        </p:nvSpPr>
        <p:spPr>
          <a:xfrm>
            <a:off x="1076960" y="2374458"/>
            <a:ext cx="648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Comunicação Continua</a:t>
            </a:r>
            <a:endParaRPr lang="pt-BR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74C7992A-524B-487B-3FFE-4E06D769A928}"/>
              </a:ext>
            </a:extLst>
          </p:cNvPr>
          <p:cNvSpPr/>
          <p:nvPr/>
        </p:nvSpPr>
        <p:spPr>
          <a:xfrm>
            <a:off x="0" y="752604"/>
            <a:ext cx="1076960" cy="1219200"/>
          </a:xfrm>
          <a:prstGeom prst="chevron">
            <a:avLst/>
          </a:prstGeom>
          <a:gradFill flip="none" rotWithShape="1">
            <a:gsLst>
              <a:gs pos="0">
                <a:srgbClr val="1775B5">
                  <a:tint val="66000"/>
                  <a:satMod val="160000"/>
                </a:srgbClr>
              </a:gs>
              <a:gs pos="50000">
                <a:srgbClr val="1775B5">
                  <a:tint val="44500"/>
                  <a:satMod val="160000"/>
                </a:srgbClr>
              </a:gs>
              <a:gs pos="100000">
                <a:srgbClr val="1775B5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62735-81CD-4C94-E9C5-98979576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ACE43-60BE-85C8-1595-8549A0AC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306440-02F1-B803-D032-917B5A637615}"/>
              </a:ext>
            </a:extLst>
          </p:cNvPr>
          <p:cNvSpPr/>
          <p:nvPr/>
        </p:nvSpPr>
        <p:spPr>
          <a:xfrm>
            <a:off x="0" y="0"/>
            <a:ext cx="9753600" cy="12801600"/>
          </a:xfrm>
          <a:prstGeom prst="rect">
            <a:avLst/>
          </a:prstGeom>
          <a:solidFill>
            <a:srgbClr val="F9B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262E6E-91CF-433E-E9C5-0350865A73B7}"/>
              </a:ext>
            </a:extLst>
          </p:cNvPr>
          <p:cNvSpPr/>
          <p:nvPr/>
        </p:nvSpPr>
        <p:spPr>
          <a:xfrm>
            <a:off x="1249680" y="6940005"/>
            <a:ext cx="7254240" cy="1563191"/>
          </a:xfrm>
          <a:prstGeom prst="rect">
            <a:avLst/>
          </a:prstGeom>
          <a:solidFill>
            <a:srgbClr val="19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Por que usá-lo</a:t>
            </a:r>
            <a:endParaRPr lang="pt-BR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C6C0FD-2584-B139-077E-7CE7E9A86AA9}"/>
              </a:ext>
            </a:extLst>
          </p:cNvPr>
          <p:cNvSpPr/>
          <p:nvPr/>
        </p:nvSpPr>
        <p:spPr>
          <a:xfrm>
            <a:off x="2580640" y="2360018"/>
            <a:ext cx="4307840" cy="2719982"/>
          </a:xfrm>
          <a:prstGeom prst="rect">
            <a:avLst/>
          </a:prstGeom>
          <a:solidFill>
            <a:srgbClr val="F9B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7</a:t>
            </a:r>
          </a:p>
          <a:p>
            <a:pPr algn="ctr"/>
            <a:r>
              <a:rPr lang="pt-BR" sz="6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Beneficios</a:t>
            </a:r>
            <a:r>
              <a:rPr lang="pt-B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:</a:t>
            </a:r>
            <a:endParaRPr lang="pt-BR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3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274B6FE9-4CC6-F3E3-4D35-E3703844B687}"/>
              </a:ext>
            </a:extLst>
          </p:cNvPr>
          <p:cNvSpPr txBox="1">
            <a:spLocks/>
          </p:cNvSpPr>
          <p:nvPr/>
        </p:nvSpPr>
        <p:spPr>
          <a:xfrm>
            <a:off x="1198880" y="1263918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7  Benefícios do Scrum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DF8DD5E5-A331-8718-53F0-8449838AFA00}"/>
              </a:ext>
            </a:extLst>
          </p:cNvPr>
          <p:cNvSpPr txBox="1"/>
          <p:nvPr/>
        </p:nvSpPr>
        <p:spPr>
          <a:xfrm>
            <a:off x="1198880" y="3946664"/>
            <a:ext cx="680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Scrum oferece vários benefícios, como a entrega contínua de valor, maior colaboração e uma adaptação rápida às mudanças. As equipes são mais autossuficientes e podem ajustar rapidamente o rumo do projeto.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Em um projeto de marketing digital, ao usar Scrum, a equipe pode se adaptar rapidamente a mudanças nas preferências dos consumidores, entregando novas campanhas publicitárias ou ajustando a estratégia conforme o feedback do cliente.</a:t>
            </a:r>
            <a:endParaRPr lang="pt-BR" sz="2400" dirty="0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F81D154C-2417-145F-19F1-65095A6B2035}"/>
              </a:ext>
            </a:extLst>
          </p:cNvPr>
          <p:cNvSpPr txBox="1"/>
          <p:nvPr/>
        </p:nvSpPr>
        <p:spPr>
          <a:xfrm>
            <a:off x="1076960" y="2651452"/>
            <a:ext cx="648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Por que usá-lo?</a:t>
            </a:r>
            <a:endParaRPr lang="pt-BR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D28D4F7E-D462-FE49-9A4C-B0A3A30415C1}"/>
              </a:ext>
            </a:extLst>
          </p:cNvPr>
          <p:cNvSpPr/>
          <p:nvPr/>
        </p:nvSpPr>
        <p:spPr>
          <a:xfrm>
            <a:off x="0" y="752604"/>
            <a:ext cx="1076960" cy="1219200"/>
          </a:xfrm>
          <a:prstGeom prst="chevron">
            <a:avLst/>
          </a:prstGeom>
          <a:gradFill flip="none" rotWithShape="1">
            <a:gsLst>
              <a:gs pos="0">
                <a:srgbClr val="1775B5">
                  <a:tint val="66000"/>
                  <a:satMod val="160000"/>
                </a:srgbClr>
              </a:gs>
              <a:gs pos="50000">
                <a:srgbClr val="1775B5">
                  <a:tint val="44500"/>
                  <a:satMod val="160000"/>
                </a:srgbClr>
              </a:gs>
              <a:gs pos="100000">
                <a:srgbClr val="1775B5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1BAEC0-191F-A8E8-2A32-F6709823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33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7B176-71CB-B4EE-70B8-A8CC8EC3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251334B-AA31-CA8A-5D60-142EF9E7FD9A}"/>
              </a:ext>
            </a:extLst>
          </p:cNvPr>
          <p:cNvSpPr/>
          <p:nvPr/>
        </p:nvSpPr>
        <p:spPr>
          <a:xfrm>
            <a:off x="0" y="0"/>
            <a:ext cx="9753600" cy="12801600"/>
          </a:xfrm>
          <a:prstGeom prst="rect">
            <a:avLst/>
          </a:prstGeom>
          <a:solidFill>
            <a:srgbClr val="F9B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57295D-E08F-3A76-7385-092EEE716265}"/>
              </a:ext>
            </a:extLst>
          </p:cNvPr>
          <p:cNvSpPr/>
          <p:nvPr/>
        </p:nvSpPr>
        <p:spPr>
          <a:xfrm>
            <a:off x="1249680" y="6940005"/>
            <a:ext cx="7254240" cy="1563191"/>
          </a:xfrm>
          <a:prstGeom prst="rect">
            <a:avLst/>
          </a:prstGeom>
          <a:solidFill>
            <a:srgbClr val="19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FIM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71267F-660E-4608-38D5-CFDC23232F8A}"/>
              </a:ext>
            </a:extLst>
          </p:cNvPr>
          <p:cNvSpPr/>
          <p:nvPr/>
        </p:nvSpPr>
        <p:spPr>
          <a:xfrm>
            <a:off x="1249680" y="2360018"/>
            <a:ext cx="6675120" cy="2719982"/>
          </a:xfrm>
          <a:prstGeom prst="rect">
            <a:avLst/>
          </a:prstGeom>
          <a:solidFill>
            <a:srgbClr val="F9B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Este </a:t>
            </a:r>
            <a:r>
              <a:rPr lang="pt-BR" sz="4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conteúdofoi</a:t>
            </a:r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produzido no intuito de praticar e conceitos adquiridos no curso CAIXA</a:t>
            </a:r>
            <a:r>
              <a:rPr lang="pt-BR" sz="1400" b="1" dirty="0"/>
              <a:t> - </a:t>
            </a:r>
            <a:r>
              <a:rPr lang="pt-BR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IA Generativa com Microsoft  - desafio – Criando um ebook</a:t>
            </a:r>
            <a:endParaRPr lang="pt-BR" sz="1400" b="1" dirty="0"/>
          </a:p>
          <a:p>
            <a:pPr algn="ctr"/>
            <a:r>
              <a:rPr lang="pt-BR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:</a:t>
            </a:r>
            <a:endParaRPr lang="pt-BR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51307-756E-84FD-9653-CFD2E21E7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7A83148-C646-B8EC-37F5-2DDD4CCFBD9C}"/>
              </a:ext>
            </a:extLst>
          </p:cNvPr>
          <p:cNvSpPr/>
          <p:nvPr/>
        </p:nvSpPr>
        <p:spPr>
          <a:xfrm>
            <a:off x="121920" y="0"/>
            <a:ext cx="9753600" cy="12801600"/>
          </a:xfrm>
          <a:prstGeom prst="rect">
            <a:avLst/>
          </a:prstGeom>
          <a:solidFill>
            <a:srgbClr val="F9B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8FF1F9-4DF6-047A-E3E0-9C10BF7ED657}"/>
              </a:ext>
            </a:extLst>
          </p:cNvPr>
          <p:cNvSpPr/>
          <p:nvPr/>
        </p:nvSpPr>
        <p:spPr>
          <a:xfrm>
            <a:off x="1813560" y="3706951"/>
            <a:ext cx="6746240" cy="6982818"/>
          </a:xfrm>
          <a:prstGeom prst="rect">
            <a:avLst/>
          </a:prstGeom>
          <a:solidFill>
            <a:srgbClr val="19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/>
              <a:t>O Scrum é uma metodologia ágil que se tornou uma das abordagens mais populares no desenvolvimento de software e gestão de projetos. Baseada em um ciclo iterativo e incremental, ela permite que as equipes se adaptem rapidamente às </a:t>
            </a:r>
            <a:r>
              <a:rPr lang="pt-BR" sz="2000" dirty="0"/>
              <a:t>mudanças</a:t>
            </a:r>
            <a:r>
              <a:rPr lang="pt-BR" sz="2800" dirty="0"/>
              <a:t>, entreguem valor de forma contínua e melhorem constantemente os processos. Neste e-book, vamos explorar as principais características e os elementos essenciais do Scrum, para que você possa entender como aplicar essa metodologia de forma eficaz.</a:t>
            </a:r>
            <a:endParaRPr lang="pt-BR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E6FE31-5023-CA14-4543-E0E129D7A6F8}"/>
              </a:ext>
            </a:extLst>
          </p:cNvPr>
          <p:cNvSpPr/>
          <p:nvPr/>
        </p:nvSpPr>
        <p:spPr>
          <a:xfrm>
            <a:off x="2077720" y="986969"/>
            <a:ext cx="5445760" cy="2719982"/>
          </a:xfrm>
          <a:prstGeom prst="rect">
            <a:avLst/>
          </a:prstGeom>
          <a:solidFill>
            <a:srgbClr val="F9B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Introdução</a:t>
            </a:r>
            <a:r>
              <a:rPr lang="pt-B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:</a:t>
            </a:r>
            <a:endParaRPr lang="pt-BR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9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580EC-B890-6AAC-2093-915FAA708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A787BA5-9ABA-AE9C-6FF2-7048F733D52A}"/>
              </a:ext>
            </a:extLst>
          </p:cNvPr>
          <p:cNvSpPr/>
          <p:nvPr/>
        </p:nvSpPr>
        <p:spPr>
          <a:xfrm>
            <a:off x="0" y="0"/>
            <a:ext cx="9753600" cy="12801600"/>
          </a:xfrm>
          <a:prstGeom prst="rect">
            <a:avLst/>
          </a:prstGeom>
          <a:solidFill>
            <a:srgbClr val="F9B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522330-F3B7-8C94-25F5-9DE7CAF75C98}"/>
              </a:ext>
            </a:extLst>
          </p:cNvPr>
          <p:cNvSpPr txBox="1"/>
          <p:nvPr/>
        </p:nvSpPr>
        <p:spPr>
          <a:xfrm>
            <a:off x="2306320" y="7093129"/>
            <a:ext cx="6126480" cy="923330"/>
          </a:xfrm>
          <a:prstGeom prst="rect">
            <a:avLst/>
          </a:prstGeom>
          <a:solidFill>
            <a:srgbClr val="F9BC5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BR" sz="5400" dirty="0">
              <a:highlight>
                <a:srgbClr val="F9BC55"/>
              </a:highligh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396EE2B-BE2D-2BD2-5FC1-74C1BF8A9FFD}"/>
              </a:ext>
            </a:extLst>
          </p:cNvPr>
          <p:cNvSpPr/>
          <p:nvPr/>
        </p:nvSpPr>
        <p:spPr>
          <a:xfrm>
            <a:off x="1178560" y="7093129"/>
            <a:ext cx="7254240" cy="975360"/>
          </a:xfrm>
          <a:prstGeom prst="rect">
            <a:avLst/>
          </a:prstGeom>
          <a:solidFill>
            <a:srgbClr val="19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Ciclos Curtos de Trabalho</a:t>
            </a:r>
            <a:endParaRPr lang="pt-BR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6B9F40-DD06-D680-F987-8E16AB77F326}"/>
              </a:ext>
            </a:extLst>
          </p:cNvPr>
          <p:cNvSpPr/>
          <p:nvPr/>
        </p:nvSpPr>
        <p:spPr>
          <a:xfrm>
            <a:off x="2580640" y="2360018"/>
            <a:ext cx="4307840" cy="2719982"/>
          </a:xfrm>
          <a:prstGeom prst="rect">
            <a:avLst/>
          </a:prstGeom>
          <a:solidFill>
            <a:srgbClr val="F9B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1</a:t>
            </a:r>
          </a:p>
          <a:p>
            <a:pPr algn="ctr"/>
            <a:r>
              <a:rPr lang="pt-BR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Sprints:</a:t>
            </a:r>
            <a:endParaRPr lang="pt-BR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9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">
            <a:extLst>
              <a:ext uri="{FF2B5EF4-FFF2-40B4-BE49-F238E27FC236}">
                <a16:creationId xmlns:a16="http://schemas.microsoft.com/office/drawing/2014/main" id="{7AEB6DC7-A32E-8902-C1BF-49BCA3493EA3}"/>
              </a:ext>
            </a:extLst>
          </p:cNvPr>
          <p:cNvSpPr txBox="1">
            <a:spLocks/>
          </p:cNvSpPr>
          <p:nvPr/>
        </p:nvSpPr>
        <p:spPr>
          <a:xfrm>
            <a:off x="1198880" y="1263918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1 Sprints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6BF244C2-FB56-D7AB-2F00-B90B4BC116D1}"/>
              </a:ext>
            </a:extLst>
          </p:cNvPr>
          <p:cNvSpPr txBox="1"/>
          <p:nvPr/>
        </p:nvSpPr>
        <p:spPr>
          <a:xfrm>
            <a:off x="1198880" y="3946664"/>
            <a:ext cx="680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Scrum, o trabalho é dividido em sprints, que são períodos curtos, normalmente de 1 a 4 semanas. O objetivo de cada sprint é entregar uma parte do produto pronta para uso.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Em uma equipe de desenvolvimento de software, a cada sprint pode ser entregue uma nova funcionalidade do aplicativo, como a integração de um sistema de login, por exemplo.</a:t>
            </a:r>
          </a:p>
          <a:p>
            <a:endParaRPr lang="pt-BR" sz="2400" dirty="0"/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2688979A-3746-2285-3453-15BB726EF687}"/>
              </a:ext>
            </a:extLst>
          </p:cNvPr>
          <p:cNvSpPr txBox="1"/>
          <p:nvPr/>
        </p:nvSpPr>
        <p:spPr>
          <a:xfrm>
            <a:off x="1198880" y="2528347"/>
            <a:ext cx="6482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Ciclos Curtos de Trabalho</a:t>
            </a:r>
          </a:p>
          <a:p>
            <a:endParaRPr lang="pt-BR" dirty="0"/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08699F25-192C-D32E-2405-B7D8E1312361}"/>
              </a:ext>
            </a:extLst>
          </p:cNvPr>
          <p:cNvSpPr/>
          <p:nvPr/>
        </p:nvSpPr>
        <p:spPr>
          <a:xfrm>
            <a:off x="0" y="752604"/>
            <a:ext cx="1076960" cy="1219200"/>
          </a:xfrm>
          <a:prstGeom prst="chevron">
            <a:avLst/>
          </a:prstGeom>
          <a:gradFill flip="none" rotWithShape="1">
            <a:gsLst>
              <a:gs pos="0">
                <a:srgbClr val="1775B5">
                  <a:tint val="66000"/>
                  <a:satMod val="160000"/>
                </a:srgbClr>
              </a:gs>
              <a:gs pos="50000">
                <a:srgbClr val="1775B5">
                  <a:tint val="44500"/>
                  <a:satMod val="160000"/>
                </a:srgbClr>
              </a:gs>
              <a:gs pos="100000">
                <a:srgbClr val="1775B5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C1366D2-3D05-D5BB-05AF-CE7A7C92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88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08F06-D384-8411-81D2-8C0B5427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3816B4-2A3E-9A40-CD5D-D89B7C845174}"/>
              </a:ext>
            </a:extLst>
          </p:cNvPr>
          <p:cNvSpPr/>
          <p:nvPr/>
        </p:nvSpPr>
        <p:spPr>
          <a:xfrm>
            <a:off x="0" y="0"/>
            <a:ext cx="9753600" cy="12801600"/>
          </a:xfrm>
          <a:prstGeom prst="rect">
            <a:avLst/>
          </a:prstGeom>
          <a:solidFill>
            <a:srgbClr val="F9B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6A32C0-9688-142D-CD32-9C653A93930E}"/>
              </a:ext>
            </a:extLst>
          </p:cNvPr>
          <p:cNvSpPr/>
          <p:nvPr/>
        </p:nvSpPr>
        <p:spPr>
          <a:xfrm>
            <a:off x="1178560" y="7093128"/>
            <a:ext cx="7254240" cy="1563191"/>
          </a:xfrm>
          <a:prstGeom prst="rect">
            <a:avLst/>
          </a:prstGeom>
          <a:solidFill>
            <a:srgbClr val="19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Responsabilidades bem Definidas</a:t>
            </a:r>
            <a:endParaRPr lang="pt-BR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78023A-E1FE-E98F-7FF0-0CE13DB741BD}"/>
              </a:ext>
            </a:extLst>
          </p:cNvPr>
          <p:cNvSpPr/>
          <p:nvPr/>
        </p:nvSpPr>
        <p:spPr>
          <a:xfrm>
            <a:off x="2580640" y="2360018"/>
            <a:ext cx="4307840" cy="2719982"/>
          </a:xfrm>
          <a:prstGeom prst="rect">
            <a:avLst/>
          </a:prstGeom>
          <a:solidFill>
            <a:srgbClr val="F9B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2</a:t>
            </a:r>
          </a:p>
          <a:p>
            <a:pPr algn="ctr"/>
            <a:r>
              <a:rPr lang="pt-BR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Papéis:</a:t>
            </a:r>
            <a:endParaRPr lang="pt-BR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7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0A8B451B-2007-83FF-04DC-8CAF2D5F0E72}"/>
              </a:ext>
            </a:extLst>
          </p:cNvPr>
          <p:cNvSpPr txBox="1">
            <a:spLocks/>
          </p:cNvSpPr>
          <p:nvPr/>
        </p:nvSpPr>
        <p:spPr>
          <a:xfrm>
            <a:off x="1198880" y="1263918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2 Papéis no Scrum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4E201D7B-3015-43B4-D3ED-CF26ADCD2F8E}"/>
              </a:ext>
            </a:extLst>
          </p:cNvPr>
          <p:cNvSpPr txBox="1"/>
          <p:nvPr/>
        </p:nvSpPr>
        <p:spPr>
          <a:xfrm>
            <a:off x="1198880" y="3946664"/>
            <a:ext cx="6807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Scrum possui três papéis principais: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Define o que deve ser feito no produto e prioriza as tarefas.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Scrum Master: Facilita o processo, ajuda a resolver problemas e garante que o time siga as práticas do Scrum.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Equipe de Desenvolvimento: São os profissionais que realizam as tarefas e entregam os resultados.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 caso de um projeto de e-commerce, pode priorizar a criação da funcionalidade de carrinho de compras, enquanto o Scrum Master ajuda a equipe a manter o foco e remove obstáculos como bugs ou problemas técnicos.</a:t>
            </a:r>
            <a:endParaRPr lang="pt-BR" sz="2400" dirty="0"/>
          </a:p>
        </p:txBody>
      </p:sp>
      <p:sp>
        <p:nvSpPr>
          <p:cNvPr id="10" name="SUBTITULO">
            <a:extLst>
              <a:ext uri="{FF2B5EF4-FFF2-40B4-BE49-F238E27FC236}">
                <a16:creationId xmlns:a16="http://schemas.microsoft.com/office/drawing/2014/main" id="{0D4C7D00-31EA-19D5-95B2-C764ACC44407}"/>
              </a:ext>
            </a:extLst>
          </p:cNvPr>
          <p:cNvSpPr txBox="1"/>
          <p:nvPr/>
        </p:nvSpPr>
        <p:spPr>
          <a:xfrm>
            <a:off x="1198880" y="2528347"/>
            <a:ext cx="648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Responsabilidades Bem Definidas</a:t>
            </a:r>
            <a:endParaRPr lang="pt-BR" dirty="0"/>
          </a:p>
        </p:txBody>
      </p:sp>
      <p:sp>
        <p:nvSpPr>
          <p:cNvPr id="11" name="Seta: Divisa 10">
            <a:extLst>
              <a:ext uri="{FF2B5EF4-FFF2-40B4-BE49-F238E27FC236}">
                <a16:creationId xmlns:a16="http://schemas.microsoft.com/office/drawing/2014/main" id="{07AD147D-221D-9730-3246-1CD1B2509442}"/>
              </a:ext>
            </a:extLst>
          </p:cNvPr>
          <p:cNvSpPr/>
          <p:nvPr/>
        </p:nvSpPr>
        <p:spPr>
          <a:xfrm>
            <a:off x="0" y="752604"/>
            <a:ext cx="1076960" cy="1219200"/>
          </a:xfrm>
          <a:prstGeom prst="chevron">
            <a:avLst/>
          </a:prstGeom>
          <a:gradFill flip="none" rotWithShape="1">
            <a:gsLst>
              <a:gs pos="0">
                <a:srgbClr val="1775B5">
                  <a:tint val="66000"/>
                  <a:satMod val="160000"/>
                </a:srgbClr>
              </a:gs>
              <a:gs pos="50000">
                <a:srgbClr val="1775B5">
                  <a:tint val="44500"/>
                  <a:satMod val="160000"/>
                </a:srgbClr>
              </a:gs>
              <a:gs pos="100000">
                <a:srgbClr val="1775B5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27A5735-13F9-D023-3151-DEA743F5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9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72C02-BEE1-6300-E03A-5FDC3C347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80474-E0EF-83C5-D1BA-7534421DD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0174CB-8992-9AC9-9013-2B4729013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28178F-0628-AA5A-0B53-EDFFDBBACEF7}"/>
              </a:ext>
            </a:extLst>
          </p:cNvPr>
          <p:cNvSpPr/>
          <p:nvPr/>
        </p:nvSpPr>
        <p:spPr>
          <a:xfrm>
            <a:off x="0" y="0"/>
            <a:ext cx="9753600" cy="12801600"/>
          </a:xfrm>
          <a:prstGeom prst="rect">
            <a:avLst/>
          </a:prstGeom>
          <a:solidFill>
            <a:srgbClr val="F9B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F44153-A339-B6C9-72B5-2BB195E4D0FF}"/>
              </a:ext>
            </a:extLst>
          </p:cNvPr>
          <p:cNvSpPr/>
          <p:nvPr/>
        </p:nvSpPr>
        <p:spPr>
          <a:xfrm>
            <a:off x="1178560" y="7093129"/>
            <a:ext cx="7254240" cy="975360"/>
          </a:xfrm>
          <a:prstGeom prst="rect">
            <a:avLst/>
          </a:prstGeom>
          <a:solidFill>
            <a:srgbClr val="19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Lista de Tarefas</a:t>
            </a:r>
            <a:endParaRPr lang="pt-BR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E07957-BE06-C190-CF3F-679EA42532EC}"/>
              </a:ext>
            </a:extLst>
          </p:cNvPr>
          <p:cNvSpPr/>
          <p:nvPr/>
        </p:nvSpPr>
        <p:spPr>
          <a:xfrm>
            <a:off x="2580640" y="2360018"/>
            <a:ext cx="4328160" cy="2719982"/>
          </a:xfrm>
          <a:prstGeom prst="rect">
            <a:avLst/>
          </a:prstGeom>
          <a:solidFill>
            <a:srgbClr val="F9B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3</a:t>
            </a:r>
          </a:p>
          <a:p>
            <a:pPr algn="ctr"/>
            <a:r>
              <a:rPr lang="pt-BR" sz="6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Product</a:t>
            </a:r>
            <a:r>
              <a:rPr lang="pt-B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Backlogs</a:t>
            </a:r>
            <a:endParaRPr lang="pt-BR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0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>
            <a:extLst>
              <a:ext uri="{FF2B5EF4-FFF2-40B4-BE49-F238E27FC236}">
                <a16:creationId xmlns:a16="http://schemas.microsoft.com/office/drawing/2014/main" id="{848307B5-71F8-927D-2BCD-2BF41F7E7805}"/>
              </a:ext>
            </a:extLst>
          </p:cNvPr>
          <p:cNvSpPr txBox="1">
            <a:spLocks/>
          </p:cNvSpPr>
          <p:nvPr/>
        </p:nvSpPr>
        <p:spPr>
          <a:xfrm>
            <a:off x="1076960" y="1263918"/>
            <a:ext cx="692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3 </a:t>
            </a:r>
            <a:r>
              <a:rPr lang="pt-BR" sz="4000" dirty="0" err="1">
                <a:latin typeface="Impact" panose="020B0806030902050204" pitchFamily="34" charset="0"/>
              </a:rPr>
              <a:t>Product</a:t>
            </a:r>
            <a:r>
              <a:rPr lang="pt-BR" sz="4000" dirty="0">
                <a:latin typeface="Impact" panose="020B0806030902050204" pitchFamily="34" charset="0"/>
              </a:rPr>
              <a:t> Backlog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TEXTO">
            <a:extLst>
              <a:ext uri="{FF2B5EF4-FFF2-40B4-BE49-F238E27FC236}">
                <a16:creationId xmlns:a16="http://schemas.microsoft.com/office/drawing/2014/main" id="{75127208-6328-5D00-880F-77732694A566}"/>
              </a:ext>
            </a:extLst>
          </p:cNvPr>
          <p:cNvSpPr txBox="1"/>
          <p:nvPr/>
        </p:nvSpPr>
        <p:spPr>
          <a:xfrm>
            <a:off x="1198880" y="3946664"/>
            <a:ext cx="680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Backlog é uma lista de tudo o que precisa ser feito no projeto, organizada por prioridade.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o responsável por manter essa lista atualizada.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Exemplo: Se o time está criando um aplicativo de banco,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Backlog pode incluir tarefas como “criar tela de login”, “implementar pagamento de contas” e “adicionar autenticação em dois fatores”..</a:t>
            </a:r>
          </a:p>
          <a:p>
            <a:endParaRPr lang="pt-BR" sz="2400" dirty="0"/>
          </a:p>
        </p:txBody>
      </p:sp>
      <p:sp>
        <p:nvSpPr>
          <p:cNvPr id="4" name="SUBTITULO">
            <a:extLst>
              <a:ext uri="{FF2B5EF4-FFF2-40B4-BE49-F238E27FC236}">
                <a16:creationId xmlns:a16="http://schemas.microsoft.com/office/drawing/2014/main" id="{41B5D747-25D1-D850-0CCC-F23B8BBCB49D}"/>
              </a:ext>
            </a:extLst>
          </p:cNvPr>
          <p:cNvSpPr txBox="1"/>
          <p:nvPr/>
        </p:nvSpPr>
        <p:spPr>
          <a:xfrm>
            <a:off x="914400" y="2670587"/>
            <a:ext cx="6482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Lista de Tarefas</a:t>
            </a:r>
          </a:p>
          <a:p>
            <a:endParaRPr lang="pt-BR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CBFD2D91-6A36-6280-13B0-727A33B80263}"/>
              </a:ext>
            </a:extLst>
          </p:cNvPr>
          <p:cNvSpPr/>
          <p:nvPr/>
        </p:nvSpPr>
        <p:spPr>
          <a:xfrm>
            <a:off x="0" y="752604"/>
            <a:ext cx="1076960" cy="1219200"/>
          </a:xfrm>
          <a:prstGeom prst="chevron">
            <a:avLst/>
          </a:prstGeom>
          <a:gradFill flip="none" rotWithShape="1">
            <a:gsLst>
              <a:gs pos="0">
                <a:srgbClr val="1775B5">
                  <a:tint val="66000"/>
                  <a:satMod val="160000"/>
                </a:srgbClr>
              </a:gs>
              <a:gs pos="50000">
                <a:srgbClr val="1775B5">
                  <a:tint val="44500"/>
                  <a:satMod val="160000"/>
                </a:srgbClr>
              </a:gs>
              <a:gs pos="100000">
                <a:srgbClr val="1775B5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DAFAFE-D160-D4A9-EA3E-4254F329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D5AA-4490-4150-AE43-BD67A8F6DC5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1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9E32-AB90-81DA-4993-E62EEE78C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D72B51-AA81-67AE-27F8-2655D75B9615}"/>
              </a:ext>
            </a:extLst>
          </p:cNvPr>
          <p:cNvSpPr/>
          <p:nvPr/>
        </p:nvSpPr>
        <p:spPr>
          <a:xfrm>
            <a:off x="0" y="0"/>
            <a:ext cx="9753600" cy="12801600"/>
          </a:xfrm>
          <a:prstGeom prst="rect">
            <a:avLst/>
          </a:prstGeom>
          <a:solidFill>
            <a:srgbClr val="F9BC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190D9F-EB65-B62E-39BC-F905C2402535}"/>
              </a:ext>
            </a:extLst>
          </p:cNvPr>
          <p:cNvSpPr/>
          <p:nvPr/>
        </p:nvSpPr>
        <p:spPr>
          <a:xfrm>
            <a:off x="1178560" y="7093128"/>
            <a:ext cx="7254240" cy="1563191"/>
          </a:xfrm>
          <a:prstGeom prst="rect">
            <a:avLst/>
          </a:prstGeom>
          <a:solidFill>
            <a:srgbClr val="19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Tarefas para sprint atual</a:t>
            </a:r>
            <a:endParaRPr lang="pt-BR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867BA5-782B-C91D-FA8F-4BF065977E3F}"/>
              </a:ext>
            </a:extLst>
          </p:cNvPr>
          <p:cNvSpPr/>
          <p:nvPr/>
        </p:nvSpPr>
        <p:spPr>
          <a:xfrm>
            <a:off x="2499360" y="2766418"/>
            <a:ext cx="4307840" cy="2719982"/>
          </a:xfrm>
          <a:prstGeom prst="rect">
            <a:avLst/>
          </a:prstGeom>
          <a:solidFill>
            <a:srgbClr val="F9B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4</a:t>
            </a:r>
          </a:p>
          <a:p>
            <a:pPr algn="ctr"/>
            <a:r>
              <a:rPr lang="pt-BR" sz="6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Spint</a:t>
            </a:r>
            <a:r>
              <a:rPr lang="pt-B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 Backlog</a:t>
            </a:r>
            <a:r>
              <a:rPr lang="pt-BR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:</a:t>
            </a:r>
            <a:endParaRPr lang="pt-BR" sz="9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85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805</Words>
  <Application>Microsoft Office PowerPoint</Application>
  <PresentationFormat>Papel A3 (297 x 420 mm)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Aptos</vt:lpstr>
      <vt:lpstr>Aptos Black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Prado</dc:creator>
  <cp:lastModifiedBy>Fernanda Prado</cp:lastModifiedBy>
  <cp:revision>1</cp:revision>
  <dcterms:created xsi:type="dcterms:W3CDTF">2025-01-30T23:00:54Z</dcterms:created>
  <dcterms:modified xsi:type="dcterms:W3CDTF">2025-01-31T03:28:03Z</dcterms:modified>
</cp:coreProperties>
</file>