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7" r:id="rId5"/>
    <p:sldId id="258" r:id="rId6"/>
    <p:sldId id="259" r:id="rId7"/>
    <p:sldId id="260" r:id="rId8"/>
    <p:sldId id="261" r:id="rId9"/>
    <p:sldId id="263" r:id="rId10"/>
    <p:sldId id="264" r:id="rId11"/>
    <p:sldId id="266" r:id="rId12"/>
    <p:sldId id="268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12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Superhuman AI for Multiplayer Poker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Supplementary Technical Overview</a:t>
            </a:r>
          </a:p>
          <a:p>
            <a:r>
              <a:t>Authors: Noam Brown &amp; Tuomas Sandholm</a:t>
            </a:r>
          </a:p>
          <a:p>
            <a:r>
              <a:t>Published: Science, July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- 1H+5AI: Pluribus win rate = 32.7 mbb/game (p = 0.014)</a:t>
            </a:r>
          </a:p>
          <a:p>
            <a:r>
              <a:t>- 5H+1AI: Pluribus win rate = 47.7 mbb/game (p = 0.028)</a:t>
            </a:r>
          </a:p>
          <a:p>
            <a:r>
              <a:t>- Both statistically significant at 95% confidence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Real-Time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Applied on non-standard raises or later rounds</a:t>
            </a:r>
          </a:p>
          <a:p>
            <a:r>
              <a:t>- Unsafe nested search from start of round</a:t>
            </a:r>
          </a:p>
          <a:p>
            <a:r>
              <a:t>- Continuation strategy sets define leaf values</a:t>
            </a:r>
          </a:p>
        </p:txBody>
      </p:sp>
      <p:pic>
        <p:nvPicPr>
          <p:cNvPr id="4" name="Picture 3" descr="reach_pro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5943600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Blueprint Strategy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MCCFR with linear regret discounting</a:t>
            </a:r>
          </a:p>
          <a:p>
            <a:r>
              <a:t>- Snapshot averaging after 800 min</a:t>
            </a:r>
          </a:p>
          <a:p>
            <a:r>
              <a:t>- Pruning actions with large negative regret</a:t>
            </a:r>
          </a:p>
          <a:p>
            <a:r>
              <a:t>- Regrets stored as 4-byte integers</a:t>
            </a:r>
          </a:p>
        </p:txBody>
      </p:sp>
      <p:pic>
        <p:nvPicPr>
          <p:cNvPr id="4" name="Picture 3" descr="strategy_cal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5943600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First superhuman AI in multiplayer imperfect-information games</a:t>
            </a:r>
          </a:p>
          <a:p>
            <a:r>
              <a:t>- Combined abstractions, CFR, real-time nested search</a:t>
            </a:r>
          </a:p>
          <a:p>
            <a:r>
              <a:t>- Strong performance vs world-class professionals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Present key innovations and experimental results of Pluribus</a:t>
            </a:r>
          </a:p>
          <a:p>
            <a:r>
              <a:t>Focus: Depth-limited search, equilibrium finding, memory use, experiments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Poker Game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No-limit Texas Hold’em, 6-player format</a:t>
            </a:r>
          </a:p>
          <a:p>
            <a:r>
              <a:t>- $10,000 stack per player</a:t>
            </a:r>
          </a:p>
          <a:p>
            <a:r>
              <a:t>- Four betting rounds: preflop, flop, turn, river</a:t>
            </a:r>
          </a:p>
          <a:p>
            <a:r>
              <a:t>- Raise rules constrain minimum/maximum sizes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Action abstraction: 1–14 raise sizes per round</a:t>
            </a:r>
          </a:p>
          <a:p>
            <a:r>
              <a:rPr dirty="0"/>
              <a:t> Info abstraction: 200–500 buckets via k-means</a:t>
            </a:r>
          </a:p>
          <a:p>
            <a:r>
              <a:rPr lang="es-ES" dirty="0" err="1"/>
              <a:t>State</a:t>
            </a:r>
            <a:r>
              <a:rPr lang="es-ES" dirty="0"/>
              <a:t> </a:t>
            </a:r>
            <a:r>
              <a:rPr dirty="0"/>
              <a:t>abstraction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bet</a:t>
            </a:r>
            <a:r>
              <a:rPr lang="es-ES" dirty="0"/>
              <a:t> </a:t>
            </a:r>
            <a:r>
              <a:rPr lang="es-ES" dirty="0" err="1"/>
              <a:t>permutations</a:t>
            </a:r>
            <a:r>
              <a:rPr lang="es-E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Innovations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Three key categories:</a:t>
            </a:r>
          </a:p>
          <a:p>
            <a:r>
              <a:t>- Depth-limited search</a:t>
            </a:r>
          </a:p>
          <a:p>
            <a:r>
              <a:t>- Equilibrium finding</a:t>
            </a:r>
          </a:p>
          <a:p>
            <a:r>
              <a:t>- Memory optimization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Depth-Limited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Most critical innovation for 6-player games</a:t>
            </a:r>
          </a:p>
          <a:p>
            <a:r>
              <a:t>- Reduces compute by 5+ orders of magnitude</a:t>
            </a:r>
          </a:p>
          <a:p>
            <a:r>
              <a:t>- Uses nested unsafe search variant</a:t>
            </a:r>
          </a:p>
          <a:p>
            <a:r>
              <a:t>- Generalization of 2-player search</a:t>
            </a:r>
          </a:p>
          <a:p>
            <a:r>
              <a:t>- Mitigates exploitability</a:t>
            </a:r>
          </a:p>
        </p:txBody>
      </p:sp>
      <p:pic>
        <p:nvPicPr>
          <p:cNvPr id="4" name="Picture 3" descr="regret_upd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615132"/>
            <a:ext cx="5943600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Equilibrium Finding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Linear MCCFR instead of standard MCCFR</a:t>
            </a:r>
          </a:p>
          <a:p>
            <a:r>
              <a:t>- Dynamic pruning of low-regret actions (95% of iterations)</a:t>
            </a:r>
          </a:p>
          <a:p>
            <a:r>
              <a:t>- Avoid pruning in final round or terminal states</a:t>
            </a:r>
          </a:p>
          <a:p>
            <a:r>
              <a:t>- ~3× speedup from pruning, ~2× from full approach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Memory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Regret memory allocated only on first encounter</a:t>
            </a:r>
          </a:p>
          <a:p>
            <a:r>
              <a:t>- Avoid storing unused branches</a:t>
            </a:r>
          </a:p>
          <a:p>
            <a:r>
              <a:t>- Reduced memory usage &gt; 2×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- 1H+5AI: Elias &amp; Ferguson, 10,000 hands</a:t>
            </a:r>
          </a:p>
          <a:p>
            <a:r>
              <a:t>- 5H+1AI: 13 pros, randomized groups</a:t>
            </a:r>
          </a:p>
          <a:p>
            <a:r>
              <a:t>- Players allowed full freedom in time &amp; tables</a:t>
            </a:r>
          </a:p>
          <a:p>
            <a:r>
              <a:t>- Paid per hand with variance-adjusted bonus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382</Words>
  <Application>Microsoft Macintosh PowerPoint</Application>
  <PresentationFormat>On-screen Show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Superhuman AI for Multiplayer Poker</vt:lpstr>
      <vt:lpstr>Overview</vt:lpstr>
      <vt:lpstr>Poker Game Description</vt:lpstr>
      <vt:lpstr>Abstraction Techniques</vt:lpstr>
      <vt:lpstr>Technical Innovations Summary</vt:lpstr>
      <vt:lpstr>Depth-Limited Search</vt:lpstr>
      <vt:lpstr>Equilibrium Finding Improvements</vt:lpstr>
      <vt:lpstr>Memory Efficiency</vt:lpstr>
      <vt:lpstr>Experimental Design</vt:lpstr>
      <vt:lpstr>Key Results</vt:lpstr>
      <vt:lpstr>Real-Time Search</vt:lpstr>
      <vt:lpstr>Blueprint Strategy Training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FRANCISCO ARISTI REINA</cp:lastModifiedBy>
  <cp:revision>2</cp:revision>
  <dcterms:created xsi:type="dcterms:W3CDTF">2013-01-27T09:14:16Z</dcterms:created>
  <dcterms:modified xsi:type="dcterms:W3CDTF">2025-07-23T09:57:47Z</dcterms:modified>
  <cp:category/>
</cp:coreProperties>
</file>