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70" r:id="rId8"/>
    <p:sldId id="261" r:id="rId9"/>
    <p:sldId id="262" r:id="rId10"/>
    <p:sldId id="271" r:id="rId11"/>
    <p:sldId id="265" r:id="rId12"/>
    <p:sldId id="272" r:id="rId13"/>
    <p:sldId id="273"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p:scale>
          <a:sx n="92" d="100"/>
          <a:sy n="92" d="100"/>
        </p:scale>
        <p:origin x="-106"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4/7/2018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4/7/2018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4/7/2018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4/7/2018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4/7/2018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4/7/2018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4/7/2018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4/7/2018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0"/>
            <a:ext cx="8735325" cy="2000251"/>
          </a:xfrm>
        </p:spPr>
        <p:txBody>
          <a:bodyPr/>
          <a:lstStyle/>
          <a:p>
            <a:r>
              <a:rPr lang="en-US" dirty="0" smtClean="0">
                <a:solidFill>
                  <a:schemeClr val="accent1">
                    <a:lumMod val="60000"/>
                    <a:lumOff val="40000"/>
                  </a:schemeClr>
                </a:solidFill>
              </a:rPr>
              <a:t>Spell Checker</a:t>
            </a:r>
            <a:endParaRPr lang="en-US" dirty="0">
              <a:solidFill>
                <a:schemeClr val="accent1">
                  <a:lumMod val="60000"/>
                  <a:lumOff val="40000"/>
                </a:schemeClr>
              </a:solidFill>
            </a:endParaRPr>
          </a:p>
        </p:txBody>
      </p:sp>
      <p:sp>
        <p:nvSpPr>
          <p:cNvPr id="5" name="Subtitle 4"/>
          <p:cNvSpPr>
            <a:spLocks noGrp="1"/>
          </p:cNvSpPr>
          <p:nvPr>
            <p:ph type="subTitle" idx="1"/>
          </p:nvPr>
        </p:nvSpPr>
        <p:spPr>
          <a:xfrm>
            <a:off x="2792994" y="2108200"/>
            <a:ext cx="6602836" cy="3683000"/>
          </a:xfrm>
        </p:spPr>
        <p:txBody>
          <a:bodyPr>
            <a:normAutofit/>
          </a:bodyPr>
          <a:lstStyle/>
          <a:p>
            <a:endParaRPr lang="en-US" dirty="0" smtClean="0"/>
          </a:p>
          <a:p>
            <a:endParaRPr lang="en-US" b="1" dirty="0" smtClean="0">
              <a:solidFill>
                <a:schemeClr val="accent1">
                  <a:lumMod val="60000"/>
                  <a:lumOff val="40000"/>
                </a:schemeClr>
              </a:solidFill>
              <a:effectLst>
                <a:outerShdw blurRad="38100" dist="38100" dir="2700000" algn="tl">
                  <a:srgbClr val="000000">
                    <a:alpha val="43137"/>
                  </a:srgbClr>
                </a:outerShdw>
              </a:effectLst>
            </a:endParaRPr>
          </a:p>
          <a:p>
            <a:r>
              <a:rPr lang="en-US" b="1" dirty="0" smtClean="0">
                <a:solidFill>
                  <a:schemeClr val="accent1">
                    <a:lumMod val="60000"/>
                    <a:lumOff val="40000"/>
                  </a:schemeClr>
                </a:solidFill>
                <a:effectLst>
                  <a:outerShdw blurRad="38100" dist="38100" dir="2700000" algn="tl">
                    <a:srgbClr val="000000">
                      <a:alpha val="43137"/>
                    </a:srgbClr>
                  </a:outerShdw>
                </a:effectLst>
              </a:rPr>
              <a:t>Presented by:</a:t>
            </a:r>
          </a:p>
          <a:p>
            <a:endParaRPr lang="en-US" dirty="0" smtClean="0">
              <a:solidFill>
                <a:schemeClr val="accent1">
                  <a:lumMod val="60000"/>
                  <a:lumOff val="40000"/>
                </a:schemeClr>
              </a:solidFill>
            </a:endParaRPr>
          </a:p>
          <a:p>
            <a:r>
              <a:rPr lang="en-US" dirty="0" err="1" smtClean="0">
                <a:solidFill>
                  <a:schemeClr val="accent1">
                    <a:lumMod val="60000"/>
                    <a:lumOff val="40000"/>
                  </a:schemeClr>
                </a:solidFill>
              </a:rPr>
              <a:t>Syem</a:t>
            </a:r>
            <a:r>
              <a:rPr lang="en-US" dirty="0" smtClean="0">
                <a:solidFill>
                  <a:schemeClr val="accent1">
                    <a:lumMod val="60000"/>
                    <a:lumOff val="40000"/>
                  </a:schemeClr>
                </a:solidFill>
              </a:rPr>
              <a:t> </a:t>
            </a:r>
            <a:r>
              <a:rPr lang="en-US" dirty="0" err="1" smtClean="0">
                <a:solidFill>
                  <a:schemeClr val="accent1">
                    <a:lumMod val="60000"/>
                    <a:lumOff val="40000"/>
                  </a:schemeClr>
                </a:solidFill>
              </a:rPr>
              <a:t>shibly</a:t>
            </a:r>
            <a:r>
              <a:rPr lang="en-US" dirty="0" smtClean="0">
                <a:solidFill>
                  <a:schemeClr val="accent1">
                    <a:lumMod val="60000"/>
                    <a:lumOff val="40000"/>
                  </a:schemeClr>
                </a:solidFill>
              </a:rPr>
              <a:t> </a:t>
            </a:r>
            <a:r>
              <a:rPr lang="en-US" dirty="0" err="1" smtClean="0">
                <a:solidFill>
                  <a:schemeClr val="accent1">
                    <a:lumMod val="60000"/>
                    <a:lumOff val="40000"/>
                  </a:schemeClr>
                </a:solidFill>
              </a:rPr>
              <a:t>ador</a:t>
            </a:r>
            <a:r>
              <a:rPr lang="en-US" dirty="0" smtClean="0">
                <a:solidFill>
                  <a:schemeClr val="accent1">
                    <a:lumMod val="60000"/>
                    <a:lumOff val="40000"/>
                  </a:schemeClr>
                </a:solidFill>
              </a:rPr>
              <a:t>  : 2018-1-68-023</a:t>
            </a:r>
          </a:p>
          <a:p>
            <a:r>
              <a:rPr lang="en-US" dirty="0" err="1" smtClean="0">
                <a:solidFill>
                  <a:schemeClr val="accent1">
                    <a:lumMod val="60000"/>
                    <a:lumOff val="40000"/>
                  </a:schemeClr>
                </a:solidFill>
              </a:rPr>
              <a:t>Md</a:t>
            </a:r>
            <a:r>
              <a:rPr lang="en-US" dirty="0" smtClean="0">
                <a:solidFill>
                  <a:schemeClr val="accent1">
                    <a:lumMod val="60000"/>
                    <a:lumOff val="40000"/>
                  </a:schemeClr>
                </a:solidFill>
              </a:rPr>
              <a:t> </a:t>
            </a:r>
            <a:r>
              <a:rPr lang="en-US" dirty="0" err="1" smtClean="0">
                <a:solidFill>
                  <a:schemeClr val="accent1">
                    <a:lumMod val="60000"/>
                    <a:lumOff val="40000"/>
                  </a:schemeClr>
                </a:solidFill>
              </a:rPr>
              <a:t>ferdous</a:t>
            </a:r>
            <a:r>
              <a:rPr lang="en-US" dirty="0" smtClean="0">
                <a:solidFill>
                  <a:schemeClr val="accent1">
                    <a:lumMod val="60000"/>
                    <a:lumOff val="40000"/>
                  </a:schemeClr>
                </a:solidFill>
              </a:rPr>
              <a:t>           : 2018-1-60-098</a:t>
            </a:r>
          </a:p>
          <a:p>
            <a:r>
              <a:rPr lang="en-US" dirty="0" err="1" smtClean="0">
                <a:solidFill>
                  <a:schemeClr val="accent1">
                    <a:lumMod val="60000"/>
                    <a:lumOff val="40000"/>
                  </a:schemeClr>
                </a:solidFill>
              </a:rPr>
              <a:t>Md</a:t>
            </a:r>
            <a:r>
              <a:rPr lang="en-US" dirty="0" smtClean="0">
                <a:solidFill>
                  <a:schemeClr val="accent1">
                    <a:lumMod val="60000"/>
                    <a:lumOff val="40000"/>
                  </a:schemeClr>
                </a:solidFill>
              </a:rPr>
              <a:t> </a:t>
            </a:r>
            <a:r>
              <a:rPr lang="en-US" dirty="0" err="1" smtClean="0">
                <a:solidFill>
                  <a:schemeClr val="accent1">
                    <a:lumMod val="60000"/>
                    <a:lumOff val="40000"/>
                  </a:schemeClr>
                </a:solidFill>
              </a:rPr>
              <a:t>sadat</a:t>
            </a:r>
            <a:r>
              <a:rPr lang="en-US" dirty="0" smtClean="0">
                <a:solidFill>
                  <a:schemeClr val="accent1">
                    <a:lumMod val="60000"/>
                    <a:lumOff val="40000"/>
                  </a:schemeClr>
                </a:solidFill>
              </a:rPr>
              <a:t> Hossain : 2018-1-60-096</a:t>
            </a: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726750" y="2616200"/>
            <a:ext cx="8735325" cy="1752600"/>
          </a:xfrm>
        </p:spPr>
        <p:txBody>
          <a:bodyPr/>
          <a:lstStyle/>
          <a:p>
            <a:pPr algn="ctr"/>
            <a:r>
              <a:rPr lang="en-US" sz="7200" dirty="0" smtClean="0">
                <a:latin typeface="Bell MT" panose="02020503060305020303" pitchFamily="18" charset="0"/>
              </a:rPr>
              <a:t>Thank you</a:t>
            </a:r>
            <a:endParaRPr lang="en-US" sz="7200" dirty="0">
              <a:latin typeface="Bell MT" panose="02020503060305020303" pitchFamily="18" charset="0"/>
            </a:endParaRPr>
          </a:p>
        </p:txBody>
      </p:sp>
    </p:spTree>
    <p:extLst>
      <p:ext uri="{BB962C8B-B14F-4D97-AF65-F5344CB8AC3E}">
        <p14:creationId xmlns:p14="http://schemas.microsoft.com/office/powerpoint/2010/main" val="203610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smtClean="0">
                <a:solidFill>
                  <a:schemeClr val="accent1">
                    <a:lumMod val="60000"/>
                    <a:lumOff val="40000"/>
                  </a:schemeClr>
                </a:solidFill>
                <a:latin typeface="Bell MT" panose="02020503060305020303" pitchFamily="18" charset="0"/>
              </a:rPr>
              <a:t>Overview</a:t>
            </a:r>
            <a:endParaRPr lang="en-US" sz="4800" dirty="0">
              <a:solidFill>
                <a:schemeClr val="accent1">
                  <a:lumMod val="60000"/>
                  <a:lumOff val="40000"/>
                </a:schemeClr>
              </a:solidFill>
              <a:latin typeface="Bell MT" panose="02020503060305020303" pitchFamily="18" charset="0"/>
            </a:endParaRPr>
          </a:p>
        </p:txBody>
      </p:sp>
      <p:sp>
        <p:nvSpPr>
          <p:cNvPr id="14" name="Content Placeholder 13"/>
          <p:cNvSpPr>
            <a:spLocks noGrp="1"/>
          </p:cNvSpPr>
          <p:nvPr>
            <p:ph idx="1"/>
          </p:nvPr>
        </p:nvSpPr>
        <p:spPr/>
        <p:txBody>
          <a:bodyPr>
            <a:normAutofit/>
          </a:bodyPr>
          <a:lstStyle/>
          <a:p>
            <a:r>
              <a:rPr lang="en-US" sz="3600" dirty="0" smtClean="0">
                <a:solidFill>
                  <a:schemeClr val="accent1">
                    <a:lumMod val="60000"/>
                    <a:lumOff val="40000"/>
                  </a:schemeClr>
                </a:solidFill>
                <a:effectLst>
                  <a:outerShdw blurRad="38100" dist="38100" dir="2700000" algn="tl">
                    <a:srgbClr val="000000">
                      <a:alpha val="43137"/>
                    </a:srgbClr>
                  </a:outerShdw>
                </a:effectLst>
                <a:latin typeface="Bell MT" panose="02020503060305020303" pitchFamily="18" charset="0"/>
              </a:rPr>
              <a:t>Problem Statement</a:t>
            </a:r>
            <a:endParaRPr lang="en-US" sz="3600" dirty="0">
              <a:solidFill>
                <a:schemeClr val="accent1">
                  <a:lumMod val="60000"/>
                  <a:lumOff val="40000"/>
                </a:schemeClr>
              </a:solidFill>
              <a:effectLst>
                <a:outerShdw blurRad="38100" dist="38100" dir="2700000" algn="tl">
                  <a:srgbClr val="000000">
                    <a:alpha val="43137"/>
                  </a:srgbClr>
                </a:outerShdw>
              </a:effectLst>
              <a:latin typeface="Bell MT" panose="02020503060305020303" pitchFamily="18" charset="0"/>
            </a:endParaRPr>
          </a:p>
          <a:p>
            <a:r>
              <a:rPr lang="en-US" sz="3600" dirty="0" smtClean="0">
                <a:solidFill>
                  <a:schemeClr val="accent1">
                    <a:lumMod val="60000"/>
                    <a:lumOff val="40000"/>
                  </a:schemeClr>
                </a:solidFill>
                <a:effectLst>
                  <a:outerShdw blurRad="38100" dist="38100" dir="2700000" algn="tl">
                    <a:srgbClr val="000000">
                      <a:alpha val="43137"/>
                    </a:srgbClr>
                  </a:outerShdw>
                </a:effectLst>
                <a:latin typeface="Bell MT" panose="02020503060305020303" pitchFamily="18" charset="0"/>
              </a:rPr>
              <a:t>Algorithm</a:t>
            </a:r>
          </a:p>
          <a:p>
            <a:r>
              <a:rPr lang="en-US" sz="3600" dirty="0" smtClean="0">
                <a:solidFill>
                  <a:schemeClr val="accent1">
                    <a:lumMod val="60000"/>
                    <a:lumOff val="40000"/>
                  </a:schemeClr>
                </a:solidFill>
                <a:effectLst>
                  <a:outerShdw blurRad="38100" dist="38100" dir="2700000" algn="tl">
                    <a:srgbClr val="000000">
                      <a:alpha val="43137"/>
                    </a:srgbClr>
                  </a:outerShdw>
                </a:effectLst>
                <a:latin typeface="Bell MT" panose="02020503060305020303" pitchFamily="18" charset="0"/>
              </a:rPr>
              <a:t>Implementation</a:t>
            </a:r>
          </a:p>
          <a:p>
            <a:r>
              <a:rPr lang="en-US" sz="3600" dirty="0" smtClean="0">
                <a:solidFill>
                  <a:schemeClr val="accent1">
                    <a:lumMod val="60000"/>
                    <a:lumOff val="40000"/>
                  </a:schemeClr>
                </a:solidFill>
                <a:effectLst>
                  <a:outerShdw blurRad="38100" dist="38100" dir="2700000" algn="tl">
                    <a:srgbClr val="000000">
                      <a:alpha val="43137"/>
                    </a:srgbClr>
                  </a:outerShdw>
                </a:effectLst>
                <a:latin typeface="Bell MT" panose="02020503060305020303" pitchFamily="18" charset="0"/>
              </a:rPr>
              <a:t>Testing</a:t>
            </a:r>
          </a:p>
          <a:p>
            <a:r>
              <a:rPr lang="en-US" sz="3600" dirty="0" smtClean="0">
                <a:solidFill>
                  <a:schemeClr val="accent1">
                    <a:lumMod val="60000"/>
                    <a:lumOff val="40000"/>
                  </a:schemeClr>
                </a:solidFill>
                <a:effectLst>
                  <a:outerShdw blurRad="38100" dist="38100" dir="2700000" algn="tl">
                    <a:srgbClr val="000000">
                      <a:alpha val="43137"/>
                    </a:srgbClr>
                  </a:outerShdw>
                </a:effectLst>
                <a:latin typeface="Bell MT" panose="02020503060305020303" pitchFamily="18" charset="0"/>
              </a:rPr>
              <a:t>Limitations</a:t>
            </a:r>
            <a:endParaRPr lang="en-US" sz="3600" dirty="0">
              <a:solidFill>
                <a:schemeClr val="accent1">
                  <a:lumMod val="60000"/>
                  <a:lumOff val="40000"/>
                </a:schemeClr>
              </a:solidFill>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457200"/>
            <a:ext cx="10360501" cy="1223963"/>
          </a:xfrm>
        </p:spPr>
        <p:txBody>
          <a:bodyPr>
            <a:normAutofit/>
          </a:bodyPr>
          <a:lstStyle/>
          <a:p>
            <a:r>
              <a:rPr lang="en-US" sz="4800" dirty="0" smtClean="0">
                <a:solidFill>
                  <a:schemeClr val="accent1">
                    <a:lumMod val="60000"/>
                    <a:lumOff val="40000"/>
                  </a:schemeClr>
                </a:solidFill>
                <a:latin typeface="Bell MT" panose="02020503060305020303" pitchFamily="18" charset="0"/>
              </a:rPr>
              <a:t>Problem Statement</a:t>
            </a:r>
            <a:endParaRPr lang="en-US" sz="4800" dirty="0">
              <a:solidFill>
                <a:schemeClr val="accent1">
                  <a:lumMod val="60000"/>
                  <a:lumOff val="40000"/>
                </a:schemeClr>
              </a:solidFill>
              <a:latin typeface="Bell MT" panose="02020503060305020303" pitchFamily="18" charset="0"/>
            </a:endParaRPr>
          </a:p>
        </p:txBody>
      </p:sp>
      <p:sp>
        <p:nvSpPr>
          <p:cNvPr id="2" name="Content Placeholder 1"/>
          <p:cNvSpPr>
            <a:spLocks noGrp="1"/>
          </p:cNvSpPr>
          <p:nvPr>
            <p:ph idx="1"/>
          </p:nvPr>
        </p:nvSpPr>
        <p:spPr/>
        <p:txBody>
          <a:bodyPr/>
          <a:lstStyle/>
          <a:p>
            <a:pPr marL="0" indent="0">
              <a:buNone/>
            </a:pPr>
            <a:endParaRPr lang="en-US" dirty="0" smtClean="0">
              <a:solidFill>
                <a:schemeClr val="accent1">
                  <a:lumMod val="60000"/>
                  <a:lumOff val="40000"/>
                </a:schemeClr>
              </a:solidFill>
              <a:latin typeface="Bell MT" panose="02020503060305020303" pitchFamily="18" charset="0"/>
            </a:endParaRPr>
          </a:p>
          <a:p>
            <a:pPr marL="0" indent="0">
              <a:buNone/>
            </a:pPr>
            <a:r>
              <a:rPr lang="en-US" sz="3200" dirty="0" smtClean="0">
                <a:solidFill>
                  <a:schemeClr val="accent1">
                    <a:lumMod val="60000"/>
                    <a:lumOff val="40000"/>
                  </a:schemeClr>
                </a:solidFill>
                <a:latin typeface="Bell MT" panose="02020503060305020303" pitchFamily="18" charset="0"/>
              </a:rPr>
              <a:t>A spell checker program is a type of program which we are going to check whether the spelling is spelled correctly or not. For example, if we input the word “cat” it will show that the spelling is spelled correctly but if we make a mistake and type “</a:t>
            </a:r>
            <a:r>
              <a:rPr lang="en-US" sz="3200" dirty="0" err="1" smtClean="0">
                <a:solidFill>
                  <a:schemeClr val="accent1">
                    <a:lumMod val="60000"/>
                    <a:lumOff val="40000"/>
                  </a:schemeClr>
                </a:solidFill>
                <a:latin typeface="Bell MT" panose="02020503060305020303" pitchFamily="18" charset="0"/>
              </a:rPr>
              <a:t>kat</a:t>
            </a:r>
            <a:r>
              <a:rPr lang="en-US" sz="3200" dirty="0" smtClean="0">
                <a:solidFill>
                  <a:schemeClr val="accent1">
                    <a:lumMod val="60000"/>
                    <a:lumOff val="40000"/>
                  </a:schemeClr>
                </a:solidFill>
                <a:latin typeface="Bell MT" panose="02020503060305020303" pitchFamily="18" charset="0"/>
              </a:rPr>
              <a:t>” then it will show that the spelling is spelled incorrectly and will suggest corrected word.</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accent1">
                    <a:lumMod val="60000"/>
                    <a:lumOff val="40000"/>
                  </a:schemeClr>
                </a:solidFill>
                <a:latin typeface="Bell MT" panose="02020503060305020303" pitchFamily="18" charset="0"/>
              </a:rPr>
              <a:t>Algorithm</a:t>
            </a:r>
            <a:endParaRPr lang="en-US" sz="4800" dirty="0">
              <a:solidFill>
                <a:schemeClr val="accent1">
                  <a:lumMod val="60000"/>
                  <a:lumOff val="40000"/>
                </a:schemeClr>
              </a:solidFill>
              <a:latin typeface="Bell MT" panose="02020503060305020303" pitchFamily="18" charset="0"/>
            </a:endParaRPr>
          </a:p>
        </p:txBody>
      </p:sp>
      <p:sp>
        <p:nvSpPr>
          <p:cNvPr id="3" name="Content Placeholder 2"/>
          <p:cNvSpPr>
            <a:spLocks noGrp="1"/>
          </p:cNvSpPr>
          <p:nvPr>
            <p:ph sz="half" idx="1"/>
          </p:nvPr>
        </p:nvSpPr>
        <p:spPr>
          <a:xfrm>
            <a:off x="1218883" y="1706880"/>
            <a:ext cx="10133329" cy="4465320"/>
          </a:xfrm>
        </p:spPr>
        <p:txBody>
          <a:bodyPr>
            <a:normAutofit fontScale="40000" lnSpcReduction="20000"/>
          </a:bodyPr>
          <a:lstStyle/>
          <a:p>
            <a:r>
              <a:rPr lang="en-US" dirty="0" smtClean="0"/>
              <a:t>1.Input </a:t>
            </a:r>
            <a:r>
              <a:rPr lang="en-US" dirty="0"/>
              <a:t>a String </a:t>
            </a:r>
          </a:p>
          <a:p>
            <a:r>
              <a:rPr lang="en-US" dirty="0"/>
              <a:t>2. </a:t>
            </a:r>
            <a:r>
              <a:rPr lang="en-US" dirty="0" smtClean="0"/>
              <a:t>Enter words in array.</a:t>
            </a:r>
            <a:endParaRPr lang="en-US" dirty="0"/>
          </a:p>
          <a:p>
            <a:r>
              <a:rPr lang="en-US" dirty="0"/>
              <a:t>3. </a:t>
            </a:r>
            <a:r>
              <a:rPr lang="en-US" dirty="0" smtClean="0"/>
              <a:t>Then press # to break function.</a:t>
            </a:r>
            <a:endParaRPr lang="en-US" dirty="0"/>
          </a:p>
          <a:p>
            <a:r>
              <a:rPr lang="en-US" dirty="0"/>
              <a:t>4. </a:t>
            </a:r>
            <a:r>
              <a:rPr lang="en-US" dirty="0" smtClean="0"/>
              <a:t>Then we enter the outputs</a:t>
            </a:r>
            <a:endParaRPr lang="en-US" dirty="0"/>
          </a:p>
          <a:p>
            <a:r>
              <a:rPr lang="en-US" dirty="0"/>
              <a:t>5. If  </a:t>
            </a:r>
            <a:r>
              <a:rPr lang="en-US" dirty="0" smtClean="0"/>
              <a:t>min &gt; </a:t>
            </a:r>
            <a:r>
              <a:rPr lang="en-US" dirty="0" err="1" smtClean="0"/>
              <a:t>cnt</a:t>
            </a:r>
            <a:r>
              <a:rPr lang="en-US" dirty="0" smtClean="0"/>
              <a:t> then , we print the input as output.</a:t>
            </a:r>
            <a:endParaRPr lang="en-US" dirty="0"/>
          </a:p>
          <a:p>
            <a:r>
              <a:rPr lang="en-US" dirty="0"/>
              <a:t>5.1: Display </a:t>
            </a:r>
          </a:p>
          <a:p>
            <a:r>
              <a:rPr lang="en-US" dirty="0"/>
              <a:t>“</a:t>
            </a:r>
          </a:p>
          <a:p>
            <a:r>
              <a:rPr lang="en-US" dirty="0" smtClean="0"/>
              <a:t>Input word:</a:t>
            </a:r>
            <a:endParaRPr lang="en-US" dirty="0"/>
          </a:p>
          <a:p>
            <a:r>
              <a:rPr lang="en-US" dirty="0"/>
              <a:t>”</a:t>
            </a:r>
          </a:p>
          <a:p>
            <a:r>
              <a:rPr lang="en-US" dirty="0"/>
              <a:t>6. </a:t>
            </a:r>
            <a:r>
              <a:rPr lang="en-US" dirty="0" smtClean="0"/>
              <a:t>If min == </a:t>
            </a:r>
            <a:r>
              <a:rPr lang="en-US" dirty="0" err="1" smtClean="0"/>
              <a:t>cnt</a:t>
            </a:r>
            <a:r>
              <a:rPr lang="en-US" dirty="0" smtClean="0"/>
              <a:t> ,we print dictionary array.</a:t>
            </a:r>
            <a:endParaRPr lang="en-US" dirty="0"/>
          </a:p>
          <a:p>
            <a:r>
              <a:rPr lang="en-US" dirty="0"/>
              <a:t>6.1: Display </a:t>
            </a:r>
          </a:p>
          <a:p>
            <a:r>
              <a:rPr lang="en-US" dirty="0"/>
              <a:t>“</a:t>
            </a:r>
          </a:p>
          <a:p>
            <a:r>
              <a:rPr lang="en-US" dirty="0" smtClean="0"/>
              <a:t>Suggested words:</a:t>
            </a:r>
            <a:endParaRPr lang="en-US" dirty="0"/>
          </a:p>
          <a:p>
            <a:r>
              <a:rPr lang="en-US" dirty="0"/>
              <a:t>”</a:t>
            </a:r>
          </a:p>
          <a:p>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solidFill>
                  <a:schemeClr val="accent1">
                    <a:lumMod val="60000"/>
                    <a:lumOff val="40000"/>
                  </a:schemeClr>
                </a:solidFill>
                <a:latin typeface="Bell MT" panose="02020503060305020303" pitchFamily="18" charset="0"/>
              </a:rPr>
              <a:t>Implementation</a:t>
            </a:r>
            <a:endParaRPr lang="en-US" sz="4800" dirty="0">
              <a:solidFill>
                <a:schemeClr val="accent1">
                  <a:lumMod val="60000"/>
                  <a:lumOff val="40000"/>
                </a:schemeClr>
              </a:solidFill>
              <a:latin typeface="Bell MT" panose="02020503060305020303" pitchFamily="18" charset="0"/>
            </a:endParaRPr>
          </a:p>
        </p:txBody>
      </p:sp>
      <p:sp>
        <p:nvSpPr>
          <p:cNvPr id="8" name="Text Placeholder 7"/>
          <p:cNvSpPr>
            <a:spLocks noGrp="1"/>
          </p:cNvSpPr>
          <p:nvPr>
            <p:ph type="body" idx="1"/>
          </p:nvPr>
        </p:nvSpPr>
        <p:spPr/>
        <p:txBody>
          <a:bodyPr/>
          <a:lstStyle/>
          <a:p>
            <a:r>
              <a:rPr lang="en-US" dirty="0" smtClean="0"/>
              <a:t>TAKING INPUT </a:t>
            </a:r>
            <a:endParaRPr lang="en-US" dirty="0"/>
          </a:p>
        </p:txBody>
      </p:sp>
      <p:sp>
        <p:nvSpPr>
          <p:cNvPr id="10" name="Content Placeholder 9"/>
          <p:cNvSpPr>
            <a:spLocks noGrp="1"/>
          </p:cNvSpPr>
          <p:nvPr>
            <p:ph sz="half" idx="2"/>
          </p:nvPr>
        </p:nvSpPr>
        <p:spPr>
          <a:xfrm>
            <a:off x="1218883" y="2717800"/>
            <a:ext cx="10742929" cy="3454400"/>
          </a:xfrm>
        </p:spPr>
        <p:txBody>
          <a:bodyPr/>
          <a:lstStyle/>
          <a:p>
            <a:r>
              <a:rPr lang="en-US" dirty="0" smtClean="0"/>
              <a:t>flag=1;			 //SIGNALS</a:t>
            </a:r>
          </a:p>
          <a:p>
            <a:r>
              <a:rPr lang="en-US" dirty="0" smtClean="0"/>
              <a:t>Len=</a:t>
            </a:r>
            <a:r>
              <a:rPr lang="en-US" dirty="0" err="1" smtClean="0"/>
              <a:t>strlen</a:t>
            </a:r>
            <a:r>
              <a:rPr lang="en-US" dirty="0" smtClean="0"/>
              <a:t>(word)		//counting word limit</a:t>
            </a:r>
          </a:p>
          <a:p>
            <a:endParaRPr lang="en-US" dirty="0"/>
          </a:p>
          <a:p>
            <a:r>
              <a:rPr lang="en-US" dirty="0" smtClean="0"/>
              <a:t>for(i=0</a:t>
            </a:r>
            <a:r>
              <a:rPr lang="en-US" dirty="0"/>
              <a:t>; i&lt;</a:t>
            </a:r>
            <a:r>
              <a:rPr lang="en-US" dirty="0" err="1"/>
              <a:t>dictionarycount</a:t>
            </a:r>
            <a:r>
              <a:rPr lang="en-US" dirty="0"/>
              <a:t>; i</a:t>
            </a:r>
            <a:r>
              <a:rPr lang="en-US" dirty="0" smtClean="0"/>
              <a:t>++)  //INFINITE LOOP</a:t>
            </a:r>
          </a:p>
          <a:p>
            <a:r>
              <a:rPr lang="en-US" dirty="0"/>
              <a:t>if(</a:t>
            </a:r>
            <a:r>
              <a:rPr lang="en-US" dirty="0" err="1"/>
              <a:t>strcmp</a:t>
            </a:r>
            <a:r>
              <a:rPr lang="en-US" dirty="0"/>
              <a:t>(word, "#")==0</a:t>
            </a:r>
            <a:r>
              <a:rPr lang="en-US" dirty="0" smtClean="0"/>
              <a:t>)</a:t>
            </a:r>
            <a:r>
              <a:rPr lang="en-US" dirty="0"/>
              <a:t> </a:t>
            </a:r>
            <a:r>
              <a:rPr lang="en-US" dirty="0" smtClean="0"/>
              <a:t>           //</a:t>
            </a:r>
            <a:r>
              <a:rPr lang="en-US" dirty="0"/>
              <a:t>compare the input with string </a:t>
            </a:r>
            <a:r>
              <a:rPr lang="en-US" dirty="0" smtClean="0"/>
              <a:t>“#”</a:t>
            </a:r>
            <a:endParaRPr lang="en-US" dirty="0"/>
          </a:p>
          <a:p>
            <a:r>
              <a:rPr lang="en-US" dirty="0" smtClean="0"/>
              <a:t>break;</a:t>
            </a:r>
            <a:r>
              <a:rPr lang="en-US" dirty="0"/>
              <a:t> </a:t>
            </a:r>
            <a:r>
              <a:rPr lang="en-US" dirty="0" smtClean="0"/>
              <a:t>                                           //</a:t>
            </a:r>
            <a:r>
              <a:rPr lang="en-US" dirty="0"/>
              <a:t>if input is </a:t>
            </a:r>
            <a:r>
              <a:rPr lang="en-US" dirty="0" smtClean="0"/>
              <a:t>#, </a:t>
            </a:r>
            <a:r>
              <a:rPr lang="en-US" dirty="0"/>
              <a:t>loop is </a:t>
            </a:r>
            <a:r>
              <a:rPr lang="en-US" dirty="0" smtClean="0"/>
              <a:t>terminated.</a:t>
            </a:r>
          </a:p>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solidFill>
                  <a:schemeClr val="accent1">
                    <a:lumMod val="60000"/>
                    <a:lumOff val="40000"/>
                  </a:schemeClr>
                </a:solidFill>
                <a:latin typeface="Bell MT" panose="02020503060305020303" pitchFamily="18" charset="0"/>
              </a:rPr>
              <a:t>Implementation</a:t>
            </a:r>
            <a:endParaRPr lang="en-US" sz="4800" dirty="0">
              <a:solidFill>
                <a:schemeClr val="accent1">
                  <a:lumMod val="60000"/>
                  <a:lumOff val="40000"/>
                </a:schemeClr>
              </a:solidFill>
              <a:latin typeface="Bell MT" panose="02020503060305020303" pitchFamily="18" charset="0"/>
            </a:endParaRPr>
          </a:p>
        </p:txBody>
      </p:sp>
      <p:sp>
        <p:nvSpPr>
          <p:cNvPr id="4" name="Content Placeholder 9"/>
          <p:cNvSpPr txBox="1">
            <a:spLocks/>
          </p:cNvSpPr>
          <p:nvPr/>
        </p:nvSpPr>
        <p:spPr>
          <a:xfrm>
            <a:off x="1218883" y="2667000"/>
            <a:ext cx="10742929" cy="34544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if(</a:t>
            </a:r>
            <a:r>
              <a:rPr lang="en-US" dirty="0" err="1"/>
              <a:t>strcmp</a:t>
            </a:r>
            <a:r>
              <a:rPr lang="en-US" dirty="0"/>
              <a:t>(dictionary[i], word)==0</a:t>
            </a:r>
            <a:r>
              <a:rPr lang="en-US" dirty="0" smtClean="0"/>
              <a:t>) //value copied</a:t>
            </a:r>
          </a:p>
          <a:p>
            <a:r>
              <a:rPr lang="en-US" dirty="0"/>
              <a:t>if(flag==1</a:t>
            </a:r>
            <a:r>
              <a:rPr lang="en-US" dirty="0" smtClean="0"/>
              <a:t>) //flag declared</a:t>
            </a:r>
            <a:endParaRPr lang="en-US" dirty="0"/>
          </a:p>
          <a:p>
            <a:r>
              <a:rPr lang="en-US" dirty="0"/>
              <a:t> </a:t>
            </a:r>
            <a:r>
              <a:rPr lang="en-US" dirty="0" err="1" smtClean="0"/>
              <a:t>printf</a:t>
            </a:r>
            <a:r>
              <a:rPr lang="en-US" dirty="0"/>
              <a:t>("Corrected: %s\n", word</a:t>
            </a:r>
            <a:r>
              <a:rPr lang="en-US" dirty="0" smtClean="0"/>
              <a:t>); // Input is output when flag ==1</a:t>
            </a:r>
          </a:p>
          <a:p>
            <a:r>
              <a:rPr lang="en-US" dirty="0" smtClean="0"/>
              <a:t>if(mini==</a:t>
            </a:r>
            <a:r>
              <a:rPr lang="en-US" dirty="0" err="1" smtClean="0"/>
              <a:t>cnt</a:t>
            </a:r>
            <a:r>
              <a:rPr lang="en-US" dirty="0" smtClean="0"/>
              <a:t>)          //Suggested words</a:t>
            </a:r>
          </a:p>
          <a:p>
            <a:r>
              <a:rPr lang="en-US" dirty="0" err="1"/>
              <a:t>printf</a:t>
            </a:r>
            <a:r>
              <a:rPr lang="en-US" dirty="0"/>
              <a:t>("%s, ", dictionary[i]);if(</a:t>
            </a:r>
            <a:r>
              <a:rPr lang="en-US" dirty="0" err="1"/>
              <a:t>strcmp</a:t>
            </a:r>
            <a:r>
              <a:rPr lang="en-US" dirty="0"/>
              <a:t>(word</a:t>
            </a:r>
            <a:r>
              <a:rPr lang="en-US" dirty="0" smtClean="0"/>
              <a:t>, "#")==0)    //compare the input with string “#”</a:t>
            </a:r>
          </a:p>
        </p:txBody>
      </p:sp>
      <p:sp>
        <p:nvSpPr>
          <p:cNvPr id="5" name="Text Placeholder 7"/>
          <p:cNvSpPr txBox="1">
            <a:spLocks/>
          </p:cNvSpPr>
          <p:nvPr/>
        </p:nvSpPr>
        <p:spPr>
          <a:xfrm>
            <a:off x="1218882" y="1701800"/>
            <a:ext cx="7085329" cy="9144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dirty="0" smtClean="0">
                <a:solidFill>
                  <a:schemeClr val="accent6"/>
                </a:solidFill>
              </a:rPr>
              <a:t> Working process and Output </a:t>
            </a:r>
            <a:endParaRPr lang="en-US" sz="3600" dirty="0">
              <a:solidFill>
                <a:schemeClr val="accent6"/>
              </a:solidFill>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1">
                    <a:lumMod val="60000"/>
                    <a:lumOff val="40000"/>
                  </a:schemeClr>
                </a:solidFill>
                <a:latin typeface="Bell MT" panose="02020503060305020303" pitchFamily="18" charset="0"/>
              </a:rPr>
              <a:t>Testing</a:t>
            </a:r>
            <a:endParaRPr lang="en-US" sz="4800" dirty="0">
              <a:solidFill>
                <a:schemeClr val="accent1">
                  <a:lumMod val="60000"/>
                  <a:lumOff val="40000"/>
                </a:schemeClr>
              </a:solidFill>
              <a:latin typeface="Bell MT" panose="02020503060305020303" pitchFamily="18" charset="0"/>
            </a:endParaRPr>
          </a:p>
        </p:txBody>
      </p:sp>
      <p:sp>
        <p:nvSpPr>
          <p:cNvPr id="5" name="Content Placeholder 4"/>
          <p:cNvSpPr>
            <a:spLocks noGrp="1"/>
          </p:cNvSpPr>
          <p:nvPr>
            <p:ph idx="1"/>
          </p:nvPr>
        </p:nvSpPr>
        <p:spPr/>
        <p:txBody>
          <a:bodyPr>
            <a:normAutofit/>
          </a:bodyPr>
          <a:lstStyle/>
          <a:p>
            <a:pPr marL="0" indent="0">
              <a:buNone/>
            </a:pPr>
            <a:r>
              <a:rPr lang="en-US" dirty="0" smtClean="0">
                <a:solidFill>
                  <a:schemeClr val="accent1">
                    <a:lumMod val="60000"/>
                    <a:lumOff val="40000"/>
                  </a:schemeClr>
                </a:solidFill>
                <a:latin typeface="Bell MT" panose="02020503060305020303" pitchFamily="18" charset="0"/>
              </a:rPr>
              <a:t>Test case 1:</a:t>
            </a:r>
          </a:p>
          <a:p>
            <a:pPr marL="0" indent="0">
              <a:buNone/>
            </a:pPr>
            <a:endParaRPr lang="en-US" dirty="0">
              <a:solidFill>
                <a:schemeClr val="accent1">
                  <a:lumMod val="60000"/>
                  <a:lumOff val="4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12" y="3081337"/>
            <a:ext cx="6858000" cy="2405063"/>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solidFill>
                  <a:schemeClr val="accent1">
                    <a:lumMod val="60000"/>
                    <a:lumOff val="40000"/>
                  </a:schemeClr>
                </a:solidFill>
                <a:latin typeface="Bell MT" panose="02020503060305020303" pitchFamily="18" charset="0"/>
              </a:rPr>
              <a:t>Testing</a:t>
            </a:r>
            <a:endParaRPr lang="en-US" sz="4800" dirty="0">
              <a:solidFill>
                <a:schemeClr val="accent1">
                  <a:lumMod val="60000"/>
                  <a:lumOff val="40000"/>
                </a:schemeClr>
              </a:solidFill>
              <a:latin typeface="Bell MT" panose="02020503060305020303" pitchFamily="18" charset="0"/>
            </a:endParaRPr>
          </a:p>
        </p:txBody>
      </p:sp>
      <p:sp>
        <p:nvSpPr>
          <p:cNvPr id="2" name="Content Placeholder 1"/>
          <p:cNvSpPr>
            <a:spLocks noGrp="1"/>
          </p:cNvSpPr>
          <p:nvPr>
            <p:ph idx="1"/>
          </p:nvPr>
        </p:nvSpPr>
        <p:spPr/>
        <p:txBody>
          <a:bodyPr/>
          <a:lstStyle/>
          <a:p>
            <a:pPr marL="0" indent="0">
              <a:buNone/>
            </a:pPr>
            <a:r>
              <a:rPr lang="en-US" dirty="0" smtClean="0">
                <a:solidFill>
                  <a:schemeClr val="accent1">
                    <a:lumMod val="60000"/>
                    <a:lumOff val="40000"/>
                  </a:schemeClr>
                </a:solidFill>
                <a:latin typeface="Bell MT" panose="02020503060305020303" pitchFamily="18" charset="0"/>
              </a:rPr>
              <a:t>Test case 2:</a:t>
            </a:r>
          </a:p>
          <a:p>
            <a:pPr marL="0" indent="0">
              <a:buNone/>
            </a:pPr>
            <a:endParaRPr lang="en-US" dirty="0" smtClean="0">
              <a:solidFill>
                <a:schemeClr val="accent1">
                  <a:lumMod val="60000"/>
                  <a:lumOff val="40000"/>
                </a:schemeClr>
              </a:solidFill>
              <a:latin typeface="Bell MT" panose="02020503060305020303" pitchFamily="18" charset="0"/>
            </a:endParaRP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312" y="3019424"/>
            <a:ext cx="6934200" cy="2466975"/>
          </a:xfrm>
          <a:prstGeom prst="rect">
            <a:avLst/>
          </a:prstGeo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accent1">
                    <a:lumMod val="60000"/>
                    <a:lumOff val="40000"/>
                  </a:schemeClr>
                </a:solidFill>
                <a:latin typeface="Bell MT" panose="02020503060305020303" pitchFamily="18" charset="0"/>
              </a:rPr>
              <a:t>Limitations</a:t>
            </a:r>
            <a:endParaRPr lang="en-US" sz="4800" dirty="0">
              <a:solidFill>
                <a:schemeClr val="accent1">
                  <a:lumMod val="60000"/>
                  <a:lumOff val="40000"/>
                </a:schemeClr>
              </a:solidFill>
              <a:latin typeface="Bell MT" panose="02020503060305020303" pitchFamily="18" charset="0"/>
            </a:endParaRPr>
          </a:p>
        </p:txBody>
      </p:sp>
      <p:sp>
        <p:nvSpPr>
          <p:cNvPr id="3" name="Content Placeholder 2"/>
          <p:cNvSpPr>
            <a:spLocks noGrp="1"/>
          </p:cNvSpPr>
          <p:nvPr>
            <p:ph idx="1"/>
          </p:nvPr>
        </p:nvSpPr>
        <p:spPr/>
        <p:txBody>
          <a:bodyPr>
            <a:normAutofit/>
          </a:bodyPr>
          <a:lstStyle/>
          <a:p>
            <a:endParaRPr lang="en-US" dirty="0" smtClean="0">
              <a:solidFill>
                <a:schemeClr val="accent1">
                  <a:lumMod val="60000"/>
                  <a:lumOff val="40000"/>
                </a:schemeClr>
              </a:solidFill>
              <a:latin typeface="Bell MT" panose="02020503060305020303" pitchFamily="18" charset="0"/>
            </a:endParaRPr>
          </a:p>
          <a:p>
            <a:r>
              <a:rPr lang="en-US" sz="3600" dirty="0" smtClean="0">
                <a:solidFill>
                  <a:schemeClr val="accent1">
                    <a:lumMod val="60000"/>
                    <a:lumOff val="40000"/>
                  </a:schemeClr>
                </a:solidFill>
                <a:latin typeface="Bell MT" panose="02020503060305020303" pitchFamily="18" charset="0"/>
              </a:rPr>
              <a:t>In our program if we input a word with uppercase letter or lowercase letter then we have to use the same way for checking the spelling otherwise it will show that our spelling is incorrect</a:t>
            </a:r>
            <a:r>
              <a:rPr lang="en-US" sz="3600" dirty="0" smtClean="0">
                <a:solidFill>
                  <a:schemeClr val="accent1">
                    <a:lumMod val="60000"/>
                    <a:lumOff val="40000"/>
                  </a:schemeClr>
                </a:solidFill>
                <a:latin typeface="Bell MT" panose="02020503060305020303" pitchFamily="18" charset="0"/>
              </a:rPr>
              <a:t>.</a:t>
            </a:r>
            <a:endParaRPr lang="en-US" sz="3600" dirty="0" smtClean="0">
              <a:solidFill>
                <a:schemeClr val="accent1">
                  <a:lumMod val="60000"/>
                  <a:lumOff val="40000"/>
                </a:schemeClr>
              </a:solidFill>
              <a:latin typeface="Bell MT" panose="02020503060305020303" pitchFamily="18" charset="0"/>
            </a:endParaRPr>
          </a:p>
          <a:p>
            <a:r>
              <a:rPr lang="en-US" sz="3600" dirty="0" smtClean="0">
                <a:solidFill>
                  <a:schemeClr val="accent1">
                    <a:lumMod val="60000"/>
                    <a:lumOff val="40000"/>
                  </a:schemeClr>
                </a:solidFill>
                <a:latin typeface="Bell MT" panose="02020503060305020303" pitchFamily="18" charset="0"/>
              </a:rPr>
              <a:t>Only suitable for checking few </a:t>
            </a:r>
            <a:r>
              <a:rPr lang="en-US" sz="3600" dirty="0" smtClean="0">
                <a:solidFill>
                  <a:schemeClr val="accent1">
                    <a:lumMod val="60000"/>
                    <a:lumOff val="40000"/>
                  </a:schemeClr>
                </a:solidFill>
                <a:latin typeface="Bell MT" panose="02020503060305020303" pitchFamily="18" charset="0"/>
              </a:rPr>
              <a:t>words.</a:t>
            </a:r>
          </a:p>
          <a:p>
            <a:r>
              <a:rPr lang="en-US" sz="3600" dirty="0" smtClean="0">
                <a:solidFill>
                  <a:schemeClr val="accent1">
                    <a:lumMod val="60000"/>
                    <a:lumOff val="40000"/>
                  </a:schemeClr>
                </a:solidFill>
                <a:latin typeface="Bell MT" panose="02020503060305020303" pitchFamily="18" charset="0"/>
              </a:rPr>
              <a:t>Its can check one word at one time.</a:t>
            </a:r>
          </a:p>
        </p:txBody>
      </p:sp>
    </p:spTree>
    <p:extLst>
      <p:ext uri="{BB962C8B-B14F-4D97-AF65-F5344CB8AC3E}">
        <p14:creationId xmlns:p14="http://schemas.microsoft.com/office/powerpoint/2010/main" val="8418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144</TotalTime>
  <Words>306</Words>
  <Application>Microsoft Office PowerPoint</Application>
  <PresentationFormat>Custom</PresentationFormat>
  <Paragraphs>58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 16x9</vt:lpstr>
      <vt:lpstr>Spell Checker</vt:lpstr>
      <vt:lpstr>Overview</vt:lpstr>
      <vt:lpstr>Problem Statement</vt:lpstr>
      <vt:lpstr>Algorithm</vt:lpstr>
      <vt:lpstr>Implementation</vt:lpstr>
      <vt:lpstr>Implementation</vt:lpstr>
      <vt:lpstr>Testing</vt:lpstr>
      <vt:lpstr>Testing</vt:lpstr>
      <vt:lpstr>Limitations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Spell Checker</dc:title>
  <dc:creator>Pial</dc:creator>
  <cp:lastModifiedBy>ismail - [2010]</cp:lastModifiedBy>
  <cp:revision>20</cp:revision>
  <dcterms:created xsi:type="dcterms:W3CDTF">2018-04-05T12:56:17Z</dcterms:created>
  <dcterms:modified xsi:type="dcterms:W3CDTF">2018-04-06T18:53:33Z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