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6" r:id="rId4"/>
    <p:sldId id="285" r:id="rId5"/>
    <p:sldId id="284" r:id="rId6"/>
    <p:sldId id="283" r:id="rId7"/>
    <p:sldId id="282" r:id="rId8"/>
    <p:sldId id="281" r:id="rId9"/>
    <p:sldId id="280" r:id="rId10"/>
    <p:sldId id="287" r:id="rId11"/>
    <p:sldId id="279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6A42-01D3-42FA-AC5B-0F5DD2FE68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48E-4474-48F2-9C2A-9B9A7243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6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6A42-01D3-42FA-AC5B-0F5DD2FE68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48E-4474-48F2-9C2A-9B9A7243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3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6A42-01D3-42FA-AC5B-0F5DD2FE68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48E-4474-48F2-9C2A-9B9A7243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96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6A42-01D3-42FA-AC5B-0F5DD2FE68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48E-4474-48F2-9C2A-9B9A7243D2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0171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6A42-01D3-42FA-AC5B-0F5DD2FE68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48E-4474-48F2-9C2A-9B9A7243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2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6A42-01D3-42FA-AC5B-0F5DD2FE68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48E-4474-48F2-9C2A-9B9A7243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6A42-01D3-42FA-AC5B-0F5DD2FE68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48E-4474-48F2-9C2A-9B9A7243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5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6A42-01D3-42FA-AC5B-0F5DD2FE68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48E-4474-48F2-9C2A-9B9A7243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67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6A42-01D3-42FA-AC5B-0F5DD2FE68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48E-4474-48F2-9C2A-9B9A7243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1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6A42-01D3-42FA-AC5B-0F5DD2FE68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48E-4474-48F2-9C2A-9B9A7243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4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6A42-01D3-42FA-AC5B-0F5DD2FE68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48E-4474-48F2-9C2A-9B9A7243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6A42-01D3-42FA-AC5B-0F5DD2FE68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48E-4474-48F2-9C2A-9B9A7243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6A42-01D3-42FA-AC5B-0F5DD2FE68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48E-4474-48F2-9C2A-9B9A7243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1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6A42-01D3-42FA-AC5B-0F5DD2FE68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48E-4474-48F2-9C2A-9B9A7243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3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6A42-01D3-42FA-AC5B-0F5DD2FE68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48E-4474-48F2-9C2A-9B9A7243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4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6A42-01D3-42FA-AC5B-0F5DD2FE68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48E-4474-48F2-9C2A-9B9A7243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6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6A42-01D3-42FA-AC5B-0F5DD2FE68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48E-4474-48F2-9C2A-9B9A7243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68C6A42-01D3-42FA-AC5B-0F5DD2FE68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4648E-4474-48F2-9C2A-9B9A7243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0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972" y="3392511"/>
            <a:ext cx="11797048" cy="116661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CSE 332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7667" y="4803138"/>
            <a:ext cx="8825658" cy="8614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2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23" y="670703"/>
            <a:ext cx="8992855" cy="54395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1394" y="147483"/>
            <a:ext cx="3588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R-Type </a:t>
            </a:r>
            <a:r>
              <a:rPr lang="en-US" sz="2800" dirty="0" err="1" smtClean="0"/>
              <a:t>DataPath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379975" y="3467981"/>
            <a:ext cx="9832" cy="163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815781" y="1676421"/>
            <a:ext cx="1794386" cy="62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10167" y="1583816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Register File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99986" y="5218925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8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93724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R-Type Instruction Format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37837"/>
              </p:ext>
            </p:extLst>
          </p:nvPr>
        </p:nvGraphicFramePr>
        <p:xfrm>
          <a:off x="1737033" y="1423414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xmlns="" val="24277795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85058349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17847649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8150270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444130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375650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Shamt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147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r>
                        <a:rPr lang="en-US" baseline="0" dirty="0" smtClean="0"/>
                        <a:t>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bits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726736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flipH="1">
            <a:off x="157234" y="2456698"/>
            <a:ext cx="315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2 bit Opcode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5974" y="3194784"/>
            <a:ext cx="1130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AND $S0, $S1, $S2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95019" y="3836201"/>
            <a:ext cx="0" cy="426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81484" y="2744497"/>
            <a:ext cx="24581" cy="473003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430297" y="3854217"/>
            <a:ext cx="4915" cy="600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354528" y="2691298"/>
            <a:ext cx="29498" cy="52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54244" y="4159935"/>
            <a:ext cx="133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Opcode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70205" y="2362063"/>
            <a:ext cx="133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RD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3586" y="2334163"/>
            <a:ext cx="133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RT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89523" y="4454361"/>
            <a:ext cx="133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RS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73340"/>
              </p:ext>
            </p:extLst>
          </p:nvPr>
        </p:nvGraphicFramePr>
        <p:xfrm>
          <a:off x="1825521" y="4903701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xmlns="" val="38073462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4695481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4096669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3935521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3411481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305100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3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971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73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0              2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</a:t>
                      </a:r>
                      <a:r>
                        <a:rPr lang="en-US" dirty="0" smtClean="0"/>
                        <a:t>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    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7348648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8967019" y="5964778"/>
            <a:ext cx="471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87148" y="5964778"/>
            <a:ext cx="110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88774" y="5951543"/>
            <a:ext cx="110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007510" y="5964778"/>
            <a:ext cx="447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778477" y="5964778"/>
            <a:ext cx="412956" cy="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97394" y="5964778"/>
            <a:ext cx="993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22207" y="5964778"/>
            <a:ext cx="447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320122" y="5979530"/>
            <a:ext cx="412956" cy="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4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77" y="796413"/>
            <a:ext cx="11248103" cy="58698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the same way………</a:t>
            </a:r>
          </a:p>
          <a:p>
            <a:pPr marL="0" indent="0">
              <a:buNone/>
            </a:pPr>
            <a:r>
              <a:rPr lang="en-US" dirty="0" smtClean="0"/>
              <a:t>For 2 bit ALU 4 Instructions</a:t>
            </a:r>
          </a:p>
          <a:p>
            <a:pPr marL="0" indent="0">
              <a:buNone/>
            </a:pPr>
            <a:r>
              <a:rPr lang="en-US" dirty="0" smtClean="0"/>
              <a:t>        AND $S0,$S1,$S2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1.B (00000010000100011001000000000000)</a:t>
            </a:r>
          </a:p>
          <a:p>
            <a:pPr marL="0" indent="0">
              <a:buNone/>
            </a:pPr>
            <a:r>
              <a:rPr lang="en-US" dirty="0" smtClean="0"/>
              <a:t>      OR $S3,$S4,$S5</a:t>
            </a:r>
          </a:p>
          <a:p>
            <a:pPr marL="0" indent="0">
              <a:buNone/>
            </a:pPr>
            <a:r>
              <a:rPr lang="en-US" dirty="0" smtClean="0"/>
              <a:t>2.B (00000110011101001010100000000000)</a:t>
            </a:r>
          </a:p>
          <a:p>
            <a:pPr marL="0" indent="0">
              <a:buNone/>
            </a:pPr>
            <a:r>
              <a:rPr lang="en-US" dirty="0" smtClean="0"/>
              <a:t>       ADD $T0,$T1,$T2</a:t>
            </a:r>
          </a:p>
          <a:p>
            <a:pPr marL="0" indent="0">
              <a:buNone/>
            </a:pPr>
            <a:r>
              <a:rPr lang="en-US" dirty="0" smtClean="0"/>
              <a:t>3.B (00001001000010010101000000000000)</a:t>
            </a:r>
          </a:p>
          <a:p>
            <a:pPr marL="0" indent="0">
              <a:buNone/>
            </a:pPr>
            <a:r>
              <a:rPr lang="en-US" dirty="0" smtClean="0"/>
              <a:t>4.   SUB $T3, $T4,$T5</a:t>
            </a:r>
          </a:p>
          <a:p>
            <a:pPr marL="0" indent="0">
              <a:buNone/>
            </a:pPr>
            <a:r>
              <a:rPr lang="en-US" dirty="0" smtClean="0"/>
              <a:t>B (00001101011011000110100000000000)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869858" y="2113936"/>
            <a:ext cx="1179871" cy="3932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61267" y="2087452"/>
            <a:ext cx="176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(02119000) H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869854" y="3006213"/>
            <a:ext cx="1179871" cy="3932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869855" y="3781732"/>
            <a:ext cx="1179871" cy="3932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869857" y="4685071"/>
            <a:ext cx="1179871" cy="3932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46514" y="2909396"/>
            <a:ext cx="2192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(067410800) 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46514" y="3731341"/>
            <a:ext cx="176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(09095000) 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51417" y="4665407"/>
            <a:ext cx="2120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(0136126800)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6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270457"/>
            <a:ext cx="11475077" cy="6439436"/>
          </a:xfrm>
        </p:spPr>
        <p:txBody>
          <a:bodyPr/>
          <a:lstStyle/>
          <a:p>
            <a:pPr algn="ctr"/>
            <a:r>
              <a:rPr lang="en-US" dirty="0" smtClean="0"/>
              <a:t>Group Introduction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00" dirty="0" smtClean="0"/>
              <a:t> </a:t>
            </a:r>
            <a:r>
              <a:rPr lang="en-US" dirty="0" smtClean="0"/>
              <a:t> </a:t>
            </a:r>
            <a:r>
              <a:rPr lang="en-US" sz="100" dirty="0" smtClean="0"/>
              <a:t> </a:t>
            </a:r>
            <a:r>
              <a:rPr lang="en-US" dirty="0" smtClean="0"/>
              <a:t>Group Riot Club</a:t>
            </a:r>
            <a:br>
              <a:rPr lang="en-US" dirty="0" smtClean="0"/>
            </a:br>
            <a:r>
              <a:rPr lang="en-US" sz="5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Members</a:t>
            </a:r>
            <a:br>
              <a:rPr lang="en-US" dirty="0" smtClean="0"/>
            </a:br>
            <a:r>
              <a:rPr lang="en-US" sz="11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J</a:t>
            </a:r>
            <a:r>
              <a:rPr lang="en-US" dirty="0" smtClean="0"/>
              <a:t>awad Ibn </a:t>
            </a:r>
            <a:r>
              <a:rPr lang="en-US" dirty="0" err="1" smtClean="0"/>
              <a:t>Ahad</a:t>
            </a:r>
            <a:r>
              <a:rPr lang="en-US" dirty="0"/>
              <a:t> </a:t>
            </a:r>
            <a:r>
              <a:rPr lang="en-US" dirty="0" smtClean="0"/>
              <a:t>2022190642</a:t>
            </a:r>
            <a:br>
              <a:rPr lang="en-US" dirty="0" smtClean="0"/>
            </a:br>
            <a:r>
              <a:rPr lang="en-US" sz="1100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Abdur</a:t>
            </a:r>
            <a:r>
              <a:rPr lang="en-US" dirty="0" smtClean="0"/>
              <a:t> Rahman </a:t>
            </a:r>
            <a:r>
              <a:rPr lang="en-US" dirty="0" err="1" smtClean="0"/>
              <a:t>Faruk</a:t>
            </a:r>
            <a:r>
              <a:rPr lang="en-US" dirty="0" smtClean="0"/>
              <a:t> Khan 2021794642</a:t>
            </a:r>
            <a:br>
              <a:rPr lang="en-US" dirty="0" smtClean="0"/>
            </a:br>
            <a:r>
              <a:rPr lang="en-US" sz="1100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Ferdous</a:t>
            </a:r>
            <a:r>
              <a:rPr lang="en-US" dirty="0" smtClean="0"/>
              <a:t> Hasan </a:t>
            </a:r>
            <a:r>
              <a:rPr lang="en-US" dirty="0" err="1" smtClean="0"/>
              <a:t>Zihad</a:t>
            </a:r>
            <a:r>
              <a:rPr lang="en-US" dirty="0" smtClean="0"/>
              <a:t> Akash 2021309642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4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58" y="859664"/>
            <a:ext cx="8744754" cy="58051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1234" y="90223"/>
            <a:ext cx="49552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R-Type Data Path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961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683" y="4597843"/>
            <a:ext cx="3526644" cy="456876"/>
          </a:xfrm>
        </p:spPr>
        <p:txBody>
          <a:bodyPr/>
          <a:lstStyle/>
          <a:p>
            <a:r>
              <a:rPr lang="en-US" sz="2000" dirty="0" smtClean="0"/>
              <a:t>32 bit ALU with 2 select bits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351" y="687923"/>
            <a:ext cx="7183617" cy="3815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7862" y="-81518"/>
            <a:ext cx="4082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Basic ALU</a:t>
            </a:r>
            <a:endParaRPr lang="en-US" sz="4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241208" y="1471773"/>
            <a:ext cx="1674254" cy="153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241208" y="1471773"/>
            <a:ext cx="1674254" cy="26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15462" y="1148607"/>
            <a:ext cx="101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2*16 bit ALU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683357" y="4229463"/>
            <a:ext cx="673441" cy="2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82351" y="398267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 Select Bits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4698" y="5073799"/>
            <a:ext cx="49423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perform 4 basic Arithmetic operations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Problem with this circuit 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subtraction the carry has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 given manually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41208" y="5054719"/>
            <a:ext cx="38827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  S0                          Operation</a:t>
            </a:r>
          </a:p>
          <a:p>
            <a:r>
              <a:rPr lang="en-US" dirty="0" smtClean="0"/>
              <a:t>0     0                                AND</a:t>
            </a:r>
          </a:p>
          <a:p>
            <a:r>
              <a:rPr lang="en-US" dirty="0"/>
              <a:t>0     </a:t>
            </a:r>
            <a:r>
              <a:rPr lang="en-US" dirty="0" smtClean="0"/>
              <a:t>1                                  OR</a:t>
            </a:r>
          </a:p>
          <a:p>
            <a:pPr marL="342900" indent="-342900">
              <a:buAutoNum type="arabicPlain"/>
            </a:pPr>
            <a:r>
              <a:rPr lang="en-US" dirty="0" smtClean="0"/>
              <a:t>  0                           ADDITION</a:t>
            </a:r>
          </a:p>
          <a:p>
            <a:r>
              <a:rPr lang="en-US" dirty="0" smtClean="0"/>
              <a:t>1     1                        SUBTRACTION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62" y="933487"/>
            <a:ext cx="6455841" cy="3601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56845" y="0"/>
            <a:ext cx="3815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Modified ALU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244698" y="5073799"/>
            <a:ext cx="6016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perform 8 basic Arithmetic operations</a:t>
            </a:r>
          </a:p>
          <a:p>
            <a:endParaRPr lang="en-US" dirty="0" smtClean="0"/>
          </a:p>
          <a:p>
            <a:r>
              <a:rPr lang="en-US" dirty="0" smtClean="0"/>
              <a:t>Tis circuit uses individual arithmetic units </a:t>
            </a:r>
          </a:p>
          <a:p>
            <a:r>
              <a:rPr lang="en-US" dirty="0" smtClean="0"/>
              <a:t>to perform each operation. Can Work Without Carry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5955" y="984525"/>
            <a:ext cx="5022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S2   S1  S0                Operation</a:t>
            </a:r>
          </a:p>
          <a:p>
            <a:r>
              <a:rPr lang="en-US" sz="2400" dirty="0" smtClean="0"/>
              <a:t>0     0     0                      AND</a:t>
            </a:r>
          </a:p>
          <a:p>
            <a:r>
              <a:rPr lang="en-US" sz="2400" dirty="0" smtClean="0"/>
              <a:t>0     0     1                       OR</a:t>
            </a:r>
          </a:p>
          <a:p>
            <a:r>
              <a:rPr lang="en-US" sz="2400" dirty="0" smtClean="0"/>
              <a:t>0     1     0                      XOR</a:t>
            </a:r>
          </a:p>
          <a:p>
            <a:r>
              <a:rPr lang="en-US" sz="2400" dirty="0" smtClean="0"/>
              <a:t>0     1     1                     XNOR</a:t>
            </a:r>
          </a:p>
          <a:p>
            <a:r>
              <a:rPr lang="en-US" sz="2400" dirty="0" smtClean="0"/>
              <a:t>1     0     0                  ADDITION</a:t>
            </a:r>
          </a:p>
          <a:p>
            <a:r>
              <a:rPr lang="en-US" sz="2400" dirty="0" smtClean="0"/>
              <a:t>1     0     1              SUBTRACTION</a:t>
            </a:r>
          </a:p>
          <a:p>
            <a:r>
              <a:rPr lang="en-US" sz="2400" dirty="0" smtClean="0"/>
              <a:t>1     1     0           MULTIPLICATION</a:t>
            </a:r>
          </a:p>
          <a:p>
            <a:r>
              <a:rPr lang="en-US" sz="2400" dirty="0"/>
              <a:t>1     </a:t>
            </a:r>
            <a:r>
              <a:rPr lang="en-US" sz="2400" dirty="0" smtClean="0"/>
              <a:t>1     1                   DIVISION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769" y="1315156"/>
            <a:ext cx="8342768" cy="41909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47534" y="39329"/>
            <a:ext cx="3913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Block </a:t>
            </a:r>
            <a:r>
              <a:rPr lang="en-US" sz="2400" dirty="0" smtClean="0"/>
              <a:t>Diagram</a:t>
            </a:r>
            <a:endParaRPr lang="en-US" sz="2400" dirty="0"/>
          </a:p>
          <a:p>
            <a:pPr algn="ctr"/>
            <a:r>
              <a:rPr lang="en-US" sz="2400" dirty="0" smtClean="0"/>
              <a:t>Basic Instruction fetch unit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06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73" y="725940"/>
            <a:ext cx="9346542" cy="4935793"/>
          </a:xfrm>
        </p:spPr>
      </p:pic>
      <p:sp>
        <p:nvSpPr>
          <p:cNvPr id="2" name="TextBox 1"/>
          <p:cNvSpPr txBox="1"/>
          <p:nvPr/>
        </p:nvSpPr>
        <p:spPr>
          <a:xfrm>
            <a:off x="3889267" y="117986"/>
            <a:ext cx="4070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Instruction Fetch Unit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384027" y="2037385"/>
            <a:ext cx="1828799" cy="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0684" y="2121309"/>
            <a:ext cx="4919" cy="128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725266" y="4034910"/>
            <a:ext cx="2133599" cy="59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05781" y="1668053"/>
            <a:ext cx="195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bit Register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91484" y="1779639"/>
            <a:ext cx="130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Circuit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81768" y="4307827"/>
            <a:ext cx="130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 bit  ROM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974" y="5957049"/>
            <a:ext cx="1171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 using a 2 bit register file, adder circuit and a 32 bit ROM</a:t>
            </a:r>
          </a:p>
          <a:p>
            <a:r>
              <a:rPr lang="en-US" dirty="0" smtClean="0"/>
              <a:t>The ROM can store 4 MISP( 32 bit )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78" y="907178"/>
            <a:ext cx="3789874" cy="3271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558" y="907178"/>
            <a:ext cx="7256851" cy="32715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56845" y="0"/>
            <a:ext cx="33554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Register File</a:t>
            </a:r>
            <a:endParaRPr lang="en-US" sz="4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048" y="4404237"/>
            <a:ext cx="2177385" cy="22112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05484" y="4611231"/>
            <a:ext cx="80505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have followed MIPS architecture for designing register file. Our Register File contains 32 registers numbered from 0-31. Each of the Registers can hold 32 bit of data. So 1 word is equal to 32 bit of the Register file.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0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21394" y="147483"/>
            <a:ext cx="3588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R-Type </a:t>
            </a:r>
            <a:r>
              <a:rPr lang="en-US" sz="2800" dirty="0" err="1" smtClean="0"/>
              <a:t>DataPath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499986" y="5218925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546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319</TotalTime>
  <Words>362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</vt:lpstr>
      <vt:lpstr>Computer Architecture Code CSE 332 Project 1</vt:lpstr>
      <vt:lpstr>Group Introduction     Group Riot Club   Members   Jawad Ibn Ahad 2022190642   Abdur Rahman Faruk Khan 2021794642   Ferdous Hasan Zihad Akash 2021309642  </vt:lpstr>
      <vt:lpstr>PowerPoint Presentation</vt:lpstr>
      <vt:lpstr>32 bit ALU with 2 select bits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R-Type Instruction Format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karib</dc:creator>
  <cp:lastModifiedBy>USER</cp:lastModifiedBy>
  <cp:revision>110</cp:revision>
  <dcterms:created xsi:type="dcterms:W3CDTF">2022-04-19T05:52:47Z</dcterms:created>
  <dcterms:modified xsi:type="dcterms:W3CDTF">2022-04-19T18:53:16Z</dcterms:modified>
</cp:coreProperties>
</file>