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12" r:id="rId2"/>
    <p:sldId id="263" r:id="rId3"/>
    <p:sldId id="262" r:id="rId4"/>
    <p:sldId id="260" r:id="rId5"/>
    <p:sldId id="256" r:id="rId6"/>
    <p:sldId id="259" r:id="rId7"/>
    <p:sldId id="273" r:id="rId8"/>
    <p:sldId id="274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86" r:id="rId17"/>
    <p:sldId id="287" r:id="rId18"/>
    <p:sldId id="288" r:id="rId19"/>
    <p:sldId id="289" r:id="rId20"/>
    <p:sldId id="290" r:id="rId21"/>
    <p:sldId id="285" r:id="rId22"/>
    <p:sldId id="291" r:id="rId23"/>
    <p:sldId id="261" r:id="rId24"/>
    <p:sldId id="264" r:id="rId25"/>
    <p:sldId id="271" r:id="rId26"/>
    <p:sldId id="27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DD4FE-EB91-49DA-88F3-8D8E17C46A1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AB5F4-EA32-448D-9E55-26B33B67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0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All Experiments is selected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AB5F4-EA32-448D-9E55-26B33B67D0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6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3D17-DD29-4F19-9F7E-43D0FA6EE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00723-4B90-4958-A86A-FEE82C1A7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D93ED-723A-4944-BE79-0BFB83B7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8B4AE-B442-438D-85E0-68AE845E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F6C8-6C2D-40A0-A3A2-415AAEF6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1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C968-91CA-4017-9EB7-DB8B8AF2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80426-AFCD-47CF-8E9D-22DDB755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7B9AB-DA84-4B64-AA3F-A8E30A5B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6817-F62A-4E5E-A651-915D99E3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17DCF-70A6-40F9-8AA7-CA76B2BD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BF470-2C9F-4BEE-AB37-A21DBA294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14128-D991-461C-B2E4-7FEFBF440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EBFF-A136-4103-BC4B-39F9AAD2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F17FC-4ED7-498F-8F49-1D9DCFDB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A0B04-83E0-4B62-A3F0-5D61B7D4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8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D81C-520C-4507-A108-3C30A0A6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6FFC-6F6C-46AD-AADA-7C1A47E3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C3E1B-76FC-4A9D-9E42-B235F85F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F5B59-70FB-40F2-942E-1AAA24BD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88CA9-8463-4ABE-A467-D86AEB0B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BCC1-E802-4C2E-ABA3-30B08139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74ED7-9611-4C6A-84EC-4CDAF3BA6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016F9-61B8-444A-B164-E298CC87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C0A2-EBD3-4B6A-AE06-51C3C698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5024-EE67-46B7-BAB4-6AE916FA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C37D-6073-4183-98F7-D03A20FE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8FCD-1AC2-499E-9A13-A9BF7400C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7F9C7-E417-4A68-A7D7-F9EBF0E21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F616D-953C-4737-A6ED-8137DC5B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849ED-E9F3-4590-8B92-79A7CACC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731C7-21DF-4CF1-91CE-DE38D865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8B83-0C68-4ECB-BC46-6D22D070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DE8D7-C6E0-4D1A-86CA-BDEAC6F9F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E8637-4771-4460-A2D3-EE9BBCF9F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3E844-40D5-48DC-8B2D-56718C446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86DDC-0086-40BA-9630-1FCEC89A2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14C7E-AF54-43C4-A879-EC7CD55B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298F6-A85D-4651-BD17-086BEEB9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FB04D-0368-42FC-85FD-9CAAD769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4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25AD-A698-446E-BE51-07765FA2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AF2D0-6C57-4B40-9C9C-BFEE3516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ECFAA-2D88-4BDD-A5AA-AFD3012E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95C0D-BEF1-4499-B612-D277926C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7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3D1DA-AAB2-4679-9EAF-12DB24E6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1C6A6-1BE1-4047-AD19-D7F35BB2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85A14-0ED8-49B4-98CC-DF3F1631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4444-1EF9-4A51-A6A2-5818FF42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E601-42D0-4C66-A744-44582709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37382-2138-4722-A610-730003A92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750BA-07C0-46EC-8E98-399B53F5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1F031-75E4-4C8C-B3D3-C8F411B7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0B9EA-9233-4974-ADCE-C769E0A7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2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C636-3331-46B6-867F-6CBD5B75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AD80D-C350-4D2D-9424-E50EAAEAA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1F557-A13B-45BF-A8AA-75DD1775D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58607-259E-43BF-921C-D9D7A600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3375B-FDDB-4CFB-BFEB-E313CB14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573B4-0C78-4DAF-8862-F518F83C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6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0C057-6E07-489B-8999-2A003AF7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7CF0C-C61B-4DAE-B728-9B63267B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8CBE8-493B-438A-A15B-9D8097D76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15D1-7D8D-4ACD-AD39-6DA5D963B17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1414E-A6C5-4ABB-BEB6-8765CDC1D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35D38-09A8-4603-85F7-2FB0E1783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24D5D-0671-49F6-8795-E9898E2A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8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B8BC0-E811-4578-B609-ECC29B0A482E}"/>
              </a:ext>
            </a:extLst>
          </p:cNvPr>
          <p:cNvSpPr txBox="1"/>
          <p:nvPr/>
        </p:nvSpPr>
        <p:spPr>
          <a:xfrm>
            <a:off x="1961965" y="1260629"/>
            <a:ext cx="82739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</a:t>
            </a:r>
          </a:p>
          <a:p>
            <a:endParaRPr lang="en-US" dirty="0"/>
          </a:p>
          <a:p>
            <a:r>
              <a:rPr lang="en-US" dirty="0"/>
              <a:t>2 – 8 : Opening and editing USERID</a:t>
            </a:r>
          </a:p>
          <a:p>
            <a:r>
              <a:rPr lang="en-US" dirty="0"/>
              <a:t>11 – 15: Searching for experiments</a:t>
            </a:r>
          </a:p>
          <a:p>
            <a:r>
              <a:rPr lang="en-US" dirty="0"/>
              <a:t>16-21: Opening and adding to experiments, adding location, generating QR Code</a:t>
            </a:r>
          </a:p>
          <a:p>
            <a:r>
              <a:rPr lang="en-US" dirty="0"/>
              <a:t>22-26: Ending or deleting experiments</a:t>
            </a:r>
          </a:p>
          <a:p>
            <a:r>
              <a:rPr lang="en-US" dirty="0"/>
              <a:t>27-29: Subscribing to experiments and showing subscribed experiments</a:t>
            </a:r>
          </a:p>
          <a:p>
            <a:r>
              <a:rPr lang="en-US" dirty="0"/>
              <a:t>30-36: Owner creating histogram with custom results</a:t>
            </a:r>
          </a:p>
          <a:p>
            <a:r>
              <a:rPr lang="en-US" dirty="0"/>
              <a:t>37-45: Adding questions, replying to questions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9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D1C0BA-E16B-4CDE-8671-D4853BB00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839" y="418680"/>
            <a:ext cx="3734321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4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F0F657-F981-493B-965B-0BD2B224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129" y="1271286"/>
            <a:ext cx="3343742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2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51DFA3-8921-4488-A56A-5B8F0A6BE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24" y="556811"/>
            <a:ext cx="3419952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7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F76A3CB-043F-4B62-A285-0A153E8D3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419" y="585390"/>
            <a:ext cx="2953162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05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EE75F75D-EFD8-464E-9387-16E643D53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71" y="1080760"/>
            <a:ext cx="291505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54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19FBD5-FA63-4A4E-B6FF-CEFB70752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524" y="1095049"/>
            <a:ext cx="3238952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2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FCFEA3-E705-40D6-806F-211258D6B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35" y="1152207"/>
            <a:ext cx="290553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26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969407-B7B4-4E0E-9AF8-C48E6464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35" y="1295102"/>
            <a:ext cx="2905530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38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B954BA7D-0E35-4D09-B398-7837F7E03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24" y="894996"/>
            <a:ext cx="3419952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4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85737FC-284E-4D57-B289-BB7ED8274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375" y="1172080"/>
            <a:ext cx="2551919" cy="451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0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3D60D7-116B-488A-A4BB-8C973EDD1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129" y="633022"/>
            <a:ext cx="3343742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22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C9FA3DA-5860-4EBC-80BF-0E60E0420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29" y="342469"/>
            <a:ext cx="3524742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95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E5839A21-9459-47D1-AE79-9D9A902E5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419" y="1171260"/>
            <a:ext cx="2953162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01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BB6EB7-E95D-43E2-B101-E3F449B62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471" y="1123628"/>
            <a:ext cx="3277057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29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0F25BD-32F1-494B-9F42-FEF0D2C0F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181" y="609206"/>
            <a:ext cx="3667637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48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86280E4-C2F6-4EC2-840D-367B1272C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60" y="723522"/>
            <a:ext cx="3610479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09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88A2B2-A43E-4923-93C5-017B67367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866" y="723522"/>
            <a:ext cx="3534268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48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parking&#10;&#10;Description automatically generated">
            <a:extLst>
              <a:ext uri="{FF2B5EF4-FFF2-40B4-BE49-F238E27FC236}">
                <a16:creationId xmlns:a16="http://schemas.microsoft.com/office/drawing/2014/main" id="{39FF839A-80BB-4BED-A354-0E50550B4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34" y="766391"/>
            <a:ext cx="3448531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65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D451EA9-76EB-405E-863A-266D83021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41" y="756071"/>
            <a:ext cx="3737499" cy="555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62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BB14E7-06B0-4D34-A452-0CFA2F1E7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24" y="1028365"/>
            <a:ext cx="3419952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44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4D160B-6148-4965-9AA2-929685096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82" y="999786"/>
            <a:ext cx="3124636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4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7D8A63-1E33-44AE-807F-8D57E1749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97" y="495539"/>
            <a:ext cx="3982006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29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BF08B6-A89D-45BC-8D45-01EB7EF71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29" y="909286"/>
            <a:ext cx="2981741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84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31BB69-DC68-48ED-B5CD-47F176BBC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98" y="956917"/>
            <a:ext cx="3077004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48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B794EB-D108-48D9-83D4-E1F58EDF6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77" y="1218891"/>
            <a:ext cx="265784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91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D8AA10-883C-4973-AE42-BE6D2148F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08" y="1090286"/>
            <a:ext cx="2924583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60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540A905-4E54-4D35-A409-FB3B4DA53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419" y="1280812"/>
            <a:ext cx="2591162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71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727F20D-53F4-4FE5-B36C-628FDFAF5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03" y="1152207"/>
            <a:ext cx="2819794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66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sign, public&#10;&#10;Description automatically generated">
            <a:extLst>
              <a:ext uri="{FF2B5EF4-FFF2-40B4-BE49-F238E27FC236}">
                <a16:creationId xmlns:a16="http://schemas.microsoft.com/office/drawing/2014/main" id="{66AAE4E1-3B6D-42E2-8C60-A44863D54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13" y="1023602"/>
            <a:ext cx="3029373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70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2A80FB-5552-49C2-906E-587641368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03" y="1033128"/>
            <a:ext cx="3000794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96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8A1EA3-EF4C-4377-B8B5-F040AAC84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129" y="1061707"/>
            <a:ext cx="3343742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40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256DD1-9DB3-4074-96F6-9E24F478C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24" y="1180786"/>
            <a:ext cx="3057952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E260A07-A098-4BE1-837A-50A3D6AA6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076" y="656838"/>
            <a:ext cx="3743847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86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85BD80-494A-4925-876B-C1F46D71F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98" y="1190312"/>
            <a:ext cx="271500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2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22B145-7B96-4A5D-974B-984A7C7DE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03" y="1276049"/>
            <a:ext cx="2819794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031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F4FFAFD-AE3D-4648-B597-E3D68724E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19" y="1237944"/>
            <a:ext cx="3134162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21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BE6A8E-03AC-4BDE-B90A-E66445DED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419" y="1342734"/>
            <a:ext cx="2953162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51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D7D8FDB9-3E5F-47EC-9FCE-282879A0B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24" y="1271286"/>
            <a:ext cx="2695951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23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1A7953-73B8-4098-AC13-34D94D669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14" y="1247470"/>
            <a:ext cx="2667372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3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0E401D-B2F8-4951-BE1A-1E5F304BE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44" y="504417"/>
            <a:ext cx="3839111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4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A85551-078A-402F-9FA8-4DEEEF4AC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55" y="752101"/>
            <a:ext cx="3867690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6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A6CCB1-5CB4-41E5-A2E0-EC9D2B134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60" y="313890"/>
            <a:ext cx="3791479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6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70F6F7-28D3-495D-8215-1547373B5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92" y="523469"/>
            <a:ext cx="3515216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3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8ACC8C-FAD2-4076-9A90-DF493E931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681" y="556811"/>
            <a:ext cx="3486637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1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69</Words>
  <Application>Microsoft Office PowerPoint</Application>
  <PresentationFormat>Widescreen</PresentationFormat>
  <Paragraphs>14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GoldCode kurzoreo</dc:creator>
  <cp:lastModifiedBy>GoldCode kurzoreo</cp:lastModifiedBy>
  <cp:revision>20</cp:revision>
  <dcterms:created xsi:type="dcterms:W3CDTF">2021-02-23T22:00:44Z</dcterms:created>
  <dcterms:modified xsi:type="dcterms:W3CDTF">2021-02-25T19:05:50Z</dcterms:modified>
</cp:coreProperties>
</file>