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4" r:id="rId3"/>
    <p:sldId id="391" r:id="rId4"/>
    <p:sldId id="417" r:id="rId5"/>
    <p:sldId id="436" r:id="rId6"/>
    <p:sldId id="420" r:id="rId7"/>
    <p:sldId id="434" r:id="rId8"/>
    <p:sldId id="435" r:id="rId9"/>
    <p:sldId id="421" r:id="rId10"/>
    <p:sldId id="418" r:id="rId11"/>
    <p:sldId id="425" r:id="rId12"/>
    <p:sldId id="427" r:id="rId13"/>
    <p:sldId id="429" r:id="rId14"/>
    <p:sldId id="437" r:id="rId15"/>
    <p:sldId id="279" r:id="rId16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BFBDBA"/>
    <a:srgbClr val="E8E5DD"/>
    <a:srgbClr val="400080"/>
    <a:srgbClr val="4B0F87"/>
    <a:srgbClr val="660066"/>
    <a:srgbClr val="FF0066"/>
    <a:srgbClr val="FFCC00"/>
    <a:srgbClr val="4880B4"/>
    <a:srgbClr val="C5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718" autoAdjust="0"/>
  </p:normalViewPr>
  <p:slideViewPr>
    <p:cSldViewPr snapToGrid="0" snapToObjects="1">
      <p:cViewPr varScale="1">
        <p:scale>
          <a:sx n="145" d="100"/>
          <a:sy n="145" d="100"/>
        </p:scale>
        <p:origin x="66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EA168-2AF0-4742-BC06-F24921C0B2C9}" type="datetime1">
              <a:rPr lang="es-ES_tradnl" smtClean="0"/>
              <a:t>03/11/2015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F09A-4702-4111-9686-665D9FA88D9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9362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FA4F-B6F4-4F69-804A-47794F3A2F86}" type="datetime1">
              <a:rPr lang="es-ES_tradnl" smtClean="0"/>
              <a:t>03/11/2015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2EBB-C894-9E42-BCAE-E4BD60A28E8F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4047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EBB-C894-9E42-BCAE-E4BD60A28E8F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3C1C1E-3DD0-40CC-9154-0871868C58BB}" type="datetime1">
              <a:rPr lang="es-ES_tradnl" smtClean="0"/>
              <a:t>03/11/2015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83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1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1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8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9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66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8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5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5587-7C00-D844-A009-7CEA382A5743}" type="datetimeFigureOut">
              <a:rPr lang="es-ES" smtClean="0"/>
              <a:pPr/>
              <a:t>03/11/2015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9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" y="73056"/>
            <a:ext cx="2008131" cy="3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690" y="2119998"/>
            <a:ext cx="5577519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</a:rPr>
              <a:t>Capacitación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CSS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3"/>
            <a:ext cx="5178056" cy="1477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Introducción </a:t>
            </a:r>
          </a:p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 CSS3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CSS3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544630"/>
            <a:ext cx="6992448" cy="31700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000" dirty="0" smtClean="0"/>
              <a:t>HTML5 </a:t>
            </a:r>
            <a:r>
              <a:rPr lang="es-AR" sz="2000" dirty="0"/>
              <a:t>extendió las propiedades de CSS3 para poder resolver problemas comunes de maquetado de forma más rápida.</a:t>
            </a:r>
          </a:p>
          <a:p>
            <a:r>
              <a:rPr lang="es-AR" sz="2000" dirty="0"/>
              <a:t> </a:t>
            </a:r>
          </a:p>
          <a:p>
            <a:r>
              <a:rPr lang="en-US" sz="2000" dirty="0"/>
              <a:t>Rounded corners</a:t>
            </a:r>
            <a:endParaRPr lang="es-AR" sz="2000" dirty="0"/>
          </a:p>
          <a:p>
            <a:r>
              <a:rPr lang="en-US" sz="2000" dirty="0"/>
              <a:t>Background gradients</a:t>
            </a:r>
            <a:endParaRPr lang="es-AR" sz="2000" dirty="0"/>
          </a:p>
          <a:p>
            <a:r>
              <a:rPr lang="en-US" sz="2000" dirty="0"/>
              <a:t>Animations</a:t>
            </a:r>
            <a:endParaRPr lang="es-AR" sz="2000" dirty="0"/>
          </a:p>
          <a:p>
            <a:r>
              <a:rPr lang="en-US" sz="2000" dirty="0"/>
              <a:t>Box sizing</a:t>
            </a:r>
            <a:endParaRPr lang="es-AR" sz="2000" dirty="0"/>
          </a:p>
          <a:p>
            <a:r>
              <a:rPr lang="en-US" sz="2000" dirty="0"/>
              <a:t>Media Queries</a:t>
            </a:r>
            <a:endParaRPr lang="es-AR" sz="2000" dirty="0"/>
          </a:p>
          <a:p>
            <a:r>
              <a:rPr lang="en-US" sz="2000" dirty="0"/>
              <a:t>Font face</a:t>
            </a:r>
            <a:endParaRPr lang="es-AR" sz="2000" dirty="0"/>
          </a:p>
          <a:p>
            <a:r>
              <a:rPr lang="en-US" sz="2000" dirty="0"/>
              <a:t>Drop shadows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530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Pre procesadores CSS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544630"/>
            <a:ext cx="6992448" cy="31085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Agregan a CSS la posibilidad de usar variables, funciones (</a:t>
            </a:r>
            <a:r>
              <a:rPr lang="es-AR" sz="2800" dirty="0" err="1"/>
              <a:t>mixins</a:t>
            </a:r>
            <a:r>
              <a:rPr lang="es-AR" sz="2800" dirty="0"/>
              <a:t>), incluir otros </a:t>
            </a:r>
            <a:r>
              <a:rPr lang="es-AR" sz="2800" dirty="0" err="1"/>
              <a:t>css</a:t>
            </a:r>
            <a:r>
              <a:rPr lang="es-AR" sz="2800" dirty="0"/>
              <a:t> y anidamiento de estilos entre otras cosas.</a:t>
            </a:r>
          </a:p>
          <a:p>
            <a:r>
              <a:rPr lang="es-AR" sz="2800" dirty="0"/>
              <a:t>Los más usados son </a:t>
            </a:r>
            <a:r>
              <a:rPr lang="es-AR" sz="2800" dirty="0" err="1"/>
              <a:t>Less</a:t>
            </a:r>
            <a:r>
              <a:rPr lang="es-AR" sz="2800" dirty="0"/>
              <a:t> y </a:t>
            </a:r>
            <a:r>
              <a:rPr lang="es-AR" sz="2800" dirty="0" err="1"/>
              <a:t>Sass</a:t>
            </a:r>
            <a:r>
              <a:rPr lang="es-AR" sz="2800" dirty="0" smtClean="0"/>
              <a:t>.</a:t>
            </a:r>
          </a:p>
          <a:p>
            <a:r>
              <a:rPr lang="es-AR" sz="2800" dirty="0"/>
              <a:t>No se suben directamente a la web, deben ser compilados con algún compilador como </a:t>
            </a:r>
            <a:r>
              <a:rPr lang="es-AR" sz="2800" dirty="0" err="1"/>
              <a:t>Maven</a:t>
            </a:r>
            <a:r>
              <a:rPr lang="es-AR" sz="2800" dirty="0"/>
              <a:t>, </a:t>
            </a:r>
            <a:r>
              <a:rPr lang="es-AR" sz="2800" dirty="0" err="1"/>
              <a:t>Grunt</a:t>
            </a:r>
            <a:r>
              <a:rPr lang="es-AR" sz="2800" dirty="0"/>
              <a:t>, </a:t>
            </a:r>
            <a:r>
              <a:rPr lang="es-AR" sz="2800" dirty="0" err="1"/>
              <a:t>Gulp</a:t>
            </a:r>
            <a:r>
              <a:rPr lang="es-AR" sz="2800" dirty="0"/>
              <a:t> etc</a:t>
            </a:r>
            <a:r>
              <a:rPr lang="es-AR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96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err="1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Frameworks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630149"/>
            <a:ext cx="6992448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400" dirty="0"/>
              <a:t>Agilizan el trabajo a través del uso de clases genéricas que resuelven una gran parte de los problemas que se presentan al maquetar cada vez.</a:t>
            </a:r>
          </a:p>
          <a:p>
            <a:r>
              <a:rPr lang="es-AR" sz="2400" dirty="0"/>
              <a:t>Resuelve de forma muy eficiente la adaptación de un sitio a </a:t>
            </a:r>
            <a:r>
              <a:rPr lang="es-AR" sz="2400" dirty="0" err="1"/>
              <a:t>responsive</a:t>
            </a:r>
            <a:r>
              <a:rPr lang="es-AR" sz="2400" dirty="0"/>
              <a:t>. </a:t>
            </a:r>
          </a:p>
          <a:p>
            <a:r>
              <a:rPr lang="es-AR" sz="2400" dirty="0"/>
              <a:t>EJ. </a:t>
            </a:r>
            <a:r>
              <a:rPr lang="es-AR" sz="2400" dirty="0" err="1"/>
              <a:t>Boostrap</a:t>
            </a:r>
            <a:r>
              <a:rPr lang="es-AR" sz="2400" dirty="0"/>
              <a:t> y </a:t>
            </a:r>
            <a:r>
              <a:rPr lang="es-AR" sz="2400" dirty="0" err="1"/>
              <a:t>Foundation</a:t>
            </a:r>
            <a:r>
              <a:rPr lang="es-A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err="1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Scaffolding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 CSS 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4501" y="2037470"/>
            <a:ext cx="1263464" cy="16069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3704337" y="2037470"/>
            <a:ext cx="1263464" cy="16069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6284173" y="2037468"/>
            <a:ext cx="1263464" cy="16069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28 CuadroTexto"/>
          <p:cNvSpPr txBox="1"/>
          <p:nvPr/>
        </p:nvSpPr>
        <p:spPr>
          <a:xfrm>
            <a:off x="1177946" y="2687068"/>
            <a:ext cx="1210019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err="1" smtClean="0"/>
              <a:t>boostrap.less</a:t>
            </a:r>
            <a:endParaRPr lang="es-AR" sz="1400" dirty="0"/>
          </a:p>
        </p:txBody>
      </p:sp>
      <p:sp>
        <p:nvSpPr>
          <p:cNvPr id="9" name="28 CuadroTexto"/>
          <p:cNvSpPr txBox="1"/>
          <p:nvPr/>
        </p:nvSpPr>
        <p:spPr>
          <a:xfrm>
            <a:off x="3855643" y="2691238"/>
            <a:ext cx="1012388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err="1"/>
              <a:t>t</a:t>
            </a:r>
            <a:r>
              <a:rPr lang="es-AR" sz="1400" dirty="0" err="1" smtClean="0"/>
              <a:t>heme.less</a:t>
            </a:r>
            <a:endParaRPr lang="es-AR" sz="1400" dirty="0"/>
          </a:p>
        </p:txBody>
      </p:sp>
      <p:sp>
        <p:nvSpPr>
          <p:cNvPr id="11" name="28 CuadroTexto"/>
          <p:cNvSpPr txBox="1"/>
          <p:nvPr/>
        </p:nvSpPr>
        <p:spPr>
          <a:xfrm>
            <a:off x="6502973" y="2682249"/>
            <a:ext cx="1012388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err="1" smtClean="0"/>
              <a:t>main.less</a:t>
            </a:r>
            <a:endParaRPr lang="es-AR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06377" y="2835298"/>
            <a:ext cx="10854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86213" y="2835298"/>
            <a:ext cx="10854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4"/>
            <a:ext cx="5178056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Preguntas?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3"/>
            <a:ext cx="5178056" cy="1477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Conceptos básicos</a:t>
            </a:r>
          </a:p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CSS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Definición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CSS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800" dirty="0"/>
              <a:t>CSS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hoja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estilos</a:t>
            </a:r>
            <a:r>
              <a:rPr lang="en-US" sz="2800" dirty="0" smtClean="0"/>
              <a:t> que describe la </a:t>
            </a:r>
            <a:r>
              <a:rPr lang="en-US" sz="2800" dirty="0" err="1" smtClean="0"/>
              <a:t>presentación</a:t>
            </a:r>
            <a:r>
              <a:rPr lang="en-US" sz="2800" dirty="0" smtClean="0"/>
              <a:t> de un </a:t>
            </a:r>
            <a:r>
              <a:rPr lang="en-US" sz="2800" dirty="0" err="1" smtClean="0"/>
              <a:t>documento</a:t>
            </a:r>
            <a:r>
              <a:rPr lang="en-US" sz="2800" dirty="0" smtClean="0"/>
              <a:t> </a:t>
            </a:r>
            <a:r>
              <a:rPr lang="en-US" sz="2800" dirty="0"/>
              <a:t>HTML (or XML</a:t>
            </a:r>
            <a:r>
              <a:rPr lang="en-US" sz="2800" dirty="0" smtClean="0"/>
              <a:t>).</a:t>
            </a:r>
            <a:endParaRPr lang="es-AR" sz="2800" dirty="0"/>
          </a:p>
          <a:p>
            <a:r>
              <a:rPr lang="en-US" sz="2800" dirty="0"/>
              <a:t>CSS </a:t>
            </a:r>
            <a:r>
              <a:rPr lang="en-US" sz="2800" dirty="0" smtClean="0"/>
              <a:t>describe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r>
              <a:rPr lang="en-US" sz="2800" dirty="0" err="1" smtClean="0"/>
              <a:t>deben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renderizados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pantalla</a:t>
            </a:r>
            <a:r>
              <a:rPr lang="en-US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626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0105" y="887673"/>
            <a:ext cx="7924597" cy="1200327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Es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CSS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un lenguaje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de Programación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?</a:t>
            </a:r>
          </a:p>
          <a:p>
            <a:pPr algn="ctr"/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20106" y="2147205"/>
            <a:ext cx="6992448" cy="178510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No, es un lenguaje de estilos. Aunque se puede aplicar cierta lógica básica al maquetado en algunos casos.</a:t>
            </a:r>
          </a:p>
          <a:p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4568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0105" y="887673"/>
            <a:ext cx="7924597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Que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podemos ajustar con CSS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?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20105" y="1930117"/>
            <a:ext cx="7637131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Todo lo referente al diseño de la página: Márgenes, </a:t>
            </a:r>
            <a:r>
              <a:rPr lang="es-AR" sz="2800" dirty="0" err="1"/>
              <a:t>padding</a:t>
            </a:r>
            <a:r>
              <a:rPr lang="es-AR" sz="2800" dirty="0"/>
              <a:t>, color, espesor y tamaño de fuente, alineación de elementos de página, </a:t>
            </a:r>
            <a:r>
              <a:rPr lang="es-AR" sz="2800" dirty="0" smtClean="0"/>
              <a:t>armado de la estructura del diseño de la web etc.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519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1407" y="1447252"/>
            <a:ext cx="4427275" cy="33524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2271606" y="570674"/>
            <a:ext cx="4778811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Estructura de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un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CSS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342326" y="1490486"/>
            <a:ext cx="4097945" cy="35394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/>
              <a:t>body {</a:t>
            </a:r>
            <a:br>
              <a:rPr lang="en-US" sz="1600" dirty="0"/>
            </a:br>
            <a:r>
              <a:rPr lang="en-US" sz="1600" dirty="0"/>
              <a:t>    background-color: #d0e4fe;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h1 {</a:t>
            </a:r>
            <a:br>
              <a:rPr lang="en-US" sz="1600" dirty="0"/>
            </a:br>
            <a:r>
              <a:rPr lang="en-US" sz="1600" dirty="0"/>
              <a:t>    color: orange;</a:t>
            </a:r>
            <a:br>
              <a:rPr lang="en-US" sz="1600" dirty="0"/>
            </a:br>
            <a:r>
              <a:rPr lang="en-US" sz="1600" dirty="0"/>
              <a:t>    text-align: center;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 {</a:t>
            </a:r>
            <a:br>
              <a:rPr lang="en-US" sz="1600" dirty="0"/>
            </a:br>
            <a:r>
              <a:rPr lang="en-US" sz="1600" dirty="0"/>
              <a:t>    font-family: "Times New Roman";</a:t>
            </a:r>
            <a:br>
              <a:rPr lang="en-US" sz="1600" dirty="0"/>
            </a:br>
            <a:r>
              <a:rPr lang="en-US" sz="1600" dirty="0"/>
              <a:t>    font-size: 20px;</a:t>
            </a:r>
            <a:br>
              <a:rPr lang="en-US" sz="1600" dirty="0"/>
            </a:br>
            <a:r>
              <a:rPr lang="en-US" sz="1600" dirty="0"/>
              <a:t>}</a:t>
            </a:r>
            <a:endParaRPr lang="es-AR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157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794" y="1879802"/>
            <a:ext cx="3953629" cy="4933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1955638" y="816895"/>
            <a:ext cx="4778811" cy="369330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Formas de Aplicar CSS a un documento </a:t>
            </a:r>
            <a:r>
              <a:rPr lang="es-AR" b="1" dirty="0" err="1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</a:t>
            </a:r>
            <a:endParaRPr lang="es-AR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84566" y="1936431"/>
            <a:ext cx="4097945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600" dirty="0"/>
              <a:t>&lt;p </a:t>
            </a:r>
            <a:r>
              <a:rPr lang="es-AR" sz="1600" dirty="0" err="1"/>
              <a:t>style</a:t>
            </a:r>
            <a:r>
              <a:rPr lang="es-AR" sz="1600" dirty="0"/>
              <a:t>=”</a:t>
            </a:r>
            <a:r>
              <a:rPr lang="es-AR" sz="1600" dirty="0" err="1"/>
              <a:t>color:red</a:t>
            </a:r>
            <a:r>
              <a:rPr lang="es-AR" sz="1600" dirty="0" smtClean="0"/>
              <a:t>”&gt;Esto es un párrafo</a:t>
            </a:r>
            <a:r>
              <a:rPr lang="es-AR" sz="1600" dirty="0"/>
              <a:t>&lt;/p</a:t>
            </a:r>
            <a:r>
              <a:rPr lang="es-AR" sz="1600" dirty="0" smtClean="0"/>
              <a:t>&gt;</a:t>
            </a:r>
            <a:endParaRPr lang="es-AR" sz="1600" dirty="0"/>
          </a:p>
        </p:txBody>
      </p:sp>
      <p:sp>
        <p:nvSpPr>
          <p:cNvPr id="5" name="28 CuadroTexto"/>
          <p:cNvSpPr txBox="1"/>
          <p:nvPr/>
        </p:nvSpPr>
        <p:spPr>
          <a:xfrm>
            <a:off x="513529" y="1473827"/>
            <a:ext cx="161130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smtClean="0"/>
              <a:t>A – Estilo en línea </a:t>
            </a:r>
            <a:endParaRPr lang="es-AR" sz="1400" dirty="0"/>
          </a:p>
        </p:txBody>
      </p:sp>
      <p:sp>
        <p:nvSpPr>
          <p:cNvPr id="6" name="Rectangle 5"/>
          <p:cNvSpPr/>
          <p:nvPr/>
        </p:nvSpPr>
        <p:spPr>
          <a:xfrm>
            <a:off x="4880777" y="1879587"/>
            <a:ext cx="3085278" cy="29290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28 CuadroTexto"/>
          <p:cNvSpPr txBox="1"/>
          <p:nvPr/>
        </p:nvSpPr>
        <p:spPr>
          <a:xfrm>
            <a:off x="4953548" y="1936217"/>
            <a:ext cx="4097945" cy="28007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/>
              <a:t>&lt;html&gt; </a:t>
            </a:r>
            <a:endParaRPr lang="es-AR" sz="1600" dirty="0"/>
          </a:p>
          <a:p>
            <a:r>
              <a:rPr lang="en-US" sz="1600" dirty="0"/>
              <a:t>&lt;head&gt; </a:t>
            </a:r>
            <a:endParaRPr lang="es-AR" sz="1600" dirty="0"/>
          </a:p>
          <a:p>
            <a:r>
              <a:rPr lang="en-US" sz="1600" dirty="0"/>
              <a:t>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  <a:endParaRPr lang="es-AR" sz="1600" dirty="0"/>
          </a:p>
          <a:p>
            <a:r>
              <a:rPr lang="en-US" sz="1600" dirty="0"/>
              <a:t>body {</a:t>
            </a:r>
            <a:endParaRPr lang="es-AR" sz="1600" dirty="0"/>
          </a:p>
          <a:p>
            <a:r>
              <a:rPr lang="en-US" sz="1600" dirty="0"/>
              <a:t>	background-color : red;</a:t>
            </a:r>
            <a:endParaRPr lang="es-AR" sz="1600" dirty="0"/>
          </a:p>
          <a:p>
            <a:r>
              <a:rPr lang="en-US" sz="1600" dirty="0"/>
              <a:t>}</a:t>
            </a:r>
            <a:endParaRPr lang="es-AR" sz="1600" dirty="0"/>
          </a:p>
          <a:p>
            <a:r>
              <a:rPr lang="en-US" sz="1600" dirty="0"/>
              <a:t>&lt;/style&gt;</a:t>
            </a:r>
            <a:endParaRPr lang="es-AR" sz="1600" dirty="0"/>
          </a:p>
          <a:p>
            <a:r>
              <a:rPr lang="es-AR" sz="1600" dirty="0"/>
              <a:t>&lt;/head&gt; </a:t>
            </a:r>
          </a:p>
          <a:p>
            <a:r>
              <a:rPr lang="es-AR" sz="1600" dirty="0"/>
              <a:t>&lt;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body</a:t>
            </a:r>
            <a:r>
              <a:rPr lang="es-AR" sz="1600" dirty="0"/>
              <a:t>&gt; 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html</a:t>
            </a:r>
            <a:r>
              <a:rPr lang="es-AR" sz="1600" dirty="0"/>
              <a:t>&gt;</a:t>
            </a:r>
          </a:p>
        </p:txBody>
      </p:sp>
      <p:sp>
        <p:nvSpPr>
          <p:cNvPr id="8" name="28 CuadroTexto"/>
          <p:cNvSpPr txBox="1"/>
          <p:nvPr/>
        </p:nvSpPr>
        <p:spPr>
          <a:xfrm>
            <a:off x="4782511" y="1532343"/>
            <a:ext cx="2374398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smtClean="0"/>
              <a:t>B </a:t>
            </a:r>
            <a:r>
              <a:rPr lang="es-AR" sz="1400" dirty="0"/>
              <a:t>– Dentro del HTML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9846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55638" y="816895"/>
            <a:ext cx="4778811" cy="369330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Formas de Aplicar CSS a un documento </a:t>
            </a:r>
            <a:r>
              <a:rPr lang="es-AR" b="1" dirty="0" err="1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</a:t>
            </a:r>
            <a:endParaRPr lang="es-AR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28 CuadroTexto"/>
          <p:cNvSpPr txBox="1"/>
          <p:nvPr/>
        </p:nvSpPr>
        <p:spPr>
          <a:xfrm>
            <a:off x="513529" y="1473827"/>
            <a:ext cx="331511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 smtClean="0"/>
              <a:t>C – </a:t>
            </a:r>
            <a:r>
              <a:rPr lang="es-AR" sz="1400" dirty="0"/>
              <a:t>Llamando a una hoja de estilos externa</a:t>
            </a:r>
          </a:p>
          <a:p>
            <a:r>
              <a:rPr lang="es-AR" sz="1400" dirty="0" smtClean="0"/>
              <a:t> </a:t>
            </a:r>
            <a:endParaRPr lang="es-AR" sz="1400" dirty="0"/>
          </a:p>
        </p:txBody>
      </p:sp>
      <p:sp>
        <p:nvSpPr>
          <p:cNvPr id="6" name="Rectangle 5"/>
          <p:cNvSpPr/>
          <p:nvPr/>
        </p:nvSpPr>
        <p:spPr>
          <a:xfrm>
            <a:off x="604805" y="1879588"/>
            <a:ext cx="6756443" cy="197536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28 CuadroTexto"/>
          <p:cNvSpPr txBox="1"/>
          <p:nvPr/>
        </p:nvSpPr>
        <p:spPr>
          <a:xfrm>
            <a:off x="677577" y="1936217"/>
            <a:ext cx="6907338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/>
              <a:t>&lt;html&gt; </a:t>
            </a:r>
            <a:endParaRPr lang="es-AR" sz="1600" dirty="0"/>
          </a:p>
          <a:p>
            <a:r>
              <a:rPr lang="en-US" sz="1600" dirty="0"/>
              <a:t>&lt;head&gt; </a:t>
            </a:r>
            <a:endParaRPr lang="es-AR" sz="1600" dirty="0"/>
          </a:p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err="1" smtClean="0"/>
              <a:t>estilos</a:t>
            </a:r>
            <a:r>
              <a:rPr lang="en-US" sz="1600" dirty="0" smtClean="0"/>
              <a:t>/main.css</a:t>
            </a:r>
            <a:r>
              <a:rPr lang="en-US" sz="1600" dirty="0"/>
              <a:t>"&gt;</a:t>
            </a:r>
            <a:endParaRPr lang="es-AR" sz="1600" dirty="0"/>
          </a:p>
          <a:p>
            <a:r>
              <a:rPr lang="es-AR" sz="1600" dirty="0"/>
              <a:t>&lt;/head&gt; </a:t>
            </a:r>
          </a:p>
          <a:p>
            <a:r>
              <a:rPr lang="es-AR" sz="1600" dirty="0"/>
              <a:t>&lt;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body</a:t>
            </a:r>
            <a:r>
              <a:rPr lang="es-AR" sz="1600" dirty="0"/>
              <a:t>&gt; 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html</a:t>
            </a:r>
            <a:r>
              <a:rPr lang="es-A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3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779951" y="900417"/>
            <a:ext cx="7354261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Que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unidades de medida hay en CSS?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161498" y="2057748"/>
            <a:ext cx="6591165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Las unidades de medida más usadas en web son: </a:t>
            </a:r>
            <a:r>
              <a:rPr lang="es-AR" sz="2800" dirty="0" err="1"/>
              <a:t>px</a:t>
            </a:r>
            <a:r>
              <a:rPr lang="es-AR" sz="2800" dirty="0"/>
              <a:t>, % y </a:t>
            </a:r>
            <a:r>
              <a:rPr lang="es-AR" sz="2800" dirty="0" err="1"/>
              <a:t>em</a:t>
            </a:r>
            <a:r>
              <a:rPr lang="es-AR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627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9087</TotalTime>
  <Words>368</Words>
  <Application>Microsoft Office PowerPoint</Application>
  <PresentationFormat>On-screen Show (16:9)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jose.negreira;martin.delallave;laura.gonzalez</dc:creator>
  <cp:lastModifiedBy>Arias, Fernando (BUE-MRM)</cp:lastModifiedBy>
  <cp:revision>397</cp:revision>
  <dcterms:created xsi:type="dcterms:W3CDTF">2014-05-12T23:05:40Z</dcterms:created>
  <dcterms:modified xsi:type="dcterms:W3CDTF">2015-11-03T15:10:39Z</dcterms:modified>
</cp:coreProperties>
</file>