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91" r:id="rId3"/>
    <p:sldId id="392" r:id="rId4"/>
    <p:sldId id="393" r:id="rId5"/>
    <p:sldId id="395" r:id="rId6"/>
    <p:sldId id="394" r:id="rId7"/>
  </p:sldIdLst>
  <p:sldSz cx="9144000" cy="5143500" type="screen16x9"/>
  <p:notesSz cx="6858000" cy="9144000"/>
  <p:defaultTextStyle>
    <a:defPPr>
      <a:defRPr lang="es-E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BFBDBA"/>
    <a:srgbClr val="E8E5DD"/>
    <a:srgbClr val="400080"/>
    <a:srgbClr val="4B0F87"/>
    <a:srgbClr val="660066"/>
    <a:srgbClr val="FF0066"/>
    <a:srgbClr val="FFCC00"/>
    <a:srgbClr val="4880B4"/>
    <a:srgbClr val="C58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718" autoAdjust="0"/>
  </p:normalViewPr>
  <p:slideViewPr>
    <p:cSldViewPr snapToGrid="0" snapToObjects="1">
      <p:cViewPr varScale="1">
        <p:scale>
          <a:sx n="145" d="100"/>
          <a:sy n="145" d="100"/>
        </p:scale>
        <p:origin x="66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EA168-2AF0-4742-BC06-F24921C0B2C9}" type="datetime1">
              <a:rPr lang="es-ES_tradnl" smtClean="0"/>
              <a:t>09/11/2015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2F09A-4702-4111-9686-665D9FA88D90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93622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7FA4F-B6F4-4F69-804A-47794F3A2F86}" type="datetime1">
              <a:rPr lang="es-ES_tradnl" smtClean="0"/>
              <a:t>09/11/2015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2EBB-C894-9E42-BCAE-E4BD60A28E8F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4047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2EBB-C894-9E42-BCAE-E4BD60A28E8F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63C1C1E-3DD0-40CC-9154-0871868C58BB}" type="datetime1">
              <a:rPr lang="es-ES_tradnl" smtClean="0"/>
              <a:t>09/11/2015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675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830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30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15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915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284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93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66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848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2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5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C5587-7C00-D844-A009-7CEA382A5743}" type="datetimeFigureOut">
              <a:rPr lang="es-ES" smtClean="0"/>
              <a:pPr/>
              <a:t>09/11/2015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53B9-3157-6446-9886-6E20A2128226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7" name="Imagen 9" descr="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" y="73056"/>
            <a:ext cx="2008131" cy="3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6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690" y="2119998"/>
            <a:ext cx="5577519" cy="5847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</a:rPr>
              <a:t>Ejercicio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</a:rPr>
              <a:t> Front-End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31276" y="634057"/>
            <a:ext cx="7512626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Ejercicio</a:t>
            </a:r>
            <a:endParaRPr lang="es-ES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95074" y="1672287"/>
            <a:ext cx="7512625" cy="18158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 smtClean="0"/>
              <a:t>Paso 1: </a:t>
            </a:r>
          </a:p>
          <a:p>
            <a:r>
              <a:rPr lang="es-AR" sz="2800" dirty="0" smtClean="0"/>
              <a:t>Crear un archivo index</a:t>
            </a:r>
            <a:r>
              <a:rPr lang="es-AR" sz="2800" dirty="0" smtClean="0"/>
              <a:t>.html y en el llamar de forma externa a un archivo main.css y un scripts.js</a:t>
            </a:r>
          </a:p>
          <a:p>
            <a:r>
              <a:rPr lang="es-AR" sz="2800" dirty="0" smtClean="0"/>
              <a:t>Antes de llamar al scripts.js incluir la api de </a:t>
            </a:r>
            <a:r>
              <a:rPr lang="es-AR" sz="2800" dirty="0" err="1" smtClean="0"/>
              <a:t>jquery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626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31276" y="634057"/>
            <a:ext cx="7512626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Ejercicio</a:t>
            </a:r>
            <a:endParaRPr lang="es-ES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95074" y="1672287"/>
            <a:ext cx="7512625" cy="138499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 smtClean="0"/>
              <a:t>Paso 2: </a:t>
            </a:r>
          </a:p>
          <a:p>
            <a:r>
              <a:rPr lang="es-AR" sz="2800" dirty="0" smtClean="0"/>
              <a:t>Crear un formulario en el HTML con 2 input (nombre y DNI) y un </a:t>
            </a:r>
            <a:r>
              <a:rPr lang="es-AR" sz="2800" dirty="0" err="1" smtClean="0"/>
              <a:t>submit</a:t>
            </a:r>
            <a:r>
              <a:rPr lang="es-AR" sz="2800" dirty="0" smtClean="0"/>
              <a:t> </a:t>
            </a:r>
            <a:r>
              <a:rPr lang="es-AR" sz="2800" dirty="0" err="1" smtClean="0"/>
              <a:t>button</a:t>
            </a:r>
            <a:r>
              <a:rPr lang="es-AR" sz="2800" dirty="0" smtClean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75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31276" y="634057"/>
            <a:ext cx="7512626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Ejercicio</a:t>
            </a:r>
            <a:endParaRPr lang="es-ES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95074" y="1672287"/>
            <a:ext cx="7512625" cy="18158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 smtClean="0"/>
              <a:t>Paso 3: </a:t>
            </a:r>
          </a:p>
          <a:p>
            <a:r>
              <a:rPr lang="es-AR" sz="2800" dirty="0" smtClean="0"/>
              <a:t>Cuando se haga </a:t>
            </a:r>
            <a:r>
              <a:rPr lang="es-AR" sz="2800" dirty="0" err="1" smtClean="0"/>
              <a:t>click</a:t>
            </a:r>
            <a:r>
              <a:rPr lang="es-AR" sz="2800" dirty="0" smtClean="0"/>
              <a:t> en el botón de </a:t>
            </a:r>
            <a:r>
              <a:rPr lang="es-AR" sz="2800" dirty="0" err="1" smtClean="0"/>
              <a:t>submit</a:t>
            </a:r>
            <a:r>
              <a:rPr lang="es-AR" sz="2800" dirty="0" smtClean="0"/>
              <a:t> tomar los valores ingresados en el input y mostrarlos en pantalla (utilizar </a:t>
            </a:r>
            <a:r>
              <a:rPr lang="es-AR" sz="2800" dirty="0" err="1" smtClean="0"/>
              <a:t>jquery</a:t>
            </a:r>
            <a:r>
              <a:rPr lang="es-AR" sz="2800" dirty="0" smtClean="0"/>
              <a:t> para agilizar la tarea).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714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31276" y="634057"/>
            <a:ext cx="7512626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Ejercicio</a:t>
            </a:r>
            <a:endParaRPr lang="es-ES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95074" y="1672287"/>
            <a:ext cx="7512625" cy="224676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 smtClean="0"/>
              <a:t>Paso 4: </a:t>
            </a:r>
          </a:p>
          <a:p>
            <a:r>
              <a:rPr lang="es-AR" sz="2800" dirty="0" smtClean="0"/>
              <a:t>Aplicar algún estilo al formulario como márgenes y alineación. Aplicar estilos a la tipografía mostrada en pantalla al mostrar los datos (color, tamaño de fuente, peso de fuente, etc.)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9500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31276" y="634057"/>
            <a:ext cx="7512626" cy="646329"/>
          </a:xfrm>
          <a:prstGeom prst="rect">
            <a:avLst/>
          </a:prstGeom>
          <a:noFill/>
          <a:effectLst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s-AR" sz="3600" b="1" dirty="0" smtClean="0">
                <a:solidFill>
                  <a:srgbClr val="400080"/>
                </a:solidFill>
                <a:latin typeface="+mj-lt"/>
                <a:cs typeface="Arial" panose="020B0604020202020204" pitchFamily="34" charset="0"/>
              </a:rPr>
              <a:t>Ejercicio</a:t>
            </a:r>
            <a:endParaRPr lang="es-ES" sz="3600" b="1" dirty="0">
              <a:solidFill>
                <a:srgbClr val="40008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895074" y="1672287"/>
            <a:ext cx="7512625" cy="181588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AR" sz="2800" dirty="0" smtClean="0"/>
              <a:t>Plus: </a:t>
            </a:r>
          </a:p>
          <a:p>
            <a:r>
              <a:rPr lang="es-AR" sz="2800" dirty="0" smtClean="0"/>
              <a:t>En caso de que no se hayan ingresado datos a la hora de hacer </a:t>
            </a:r>
            <a:r>
              <a:rPr lang="es-AR" sz="2800" dirty="0" err="1" smtClean="0"/>
              <a:t>submit</a:t>
            </a:r>
            <a:r>
              <a:rPr lang="es-AR" sz="2800" dirty="0" smtClean="0"/>
              <a:t> disparar un </a:t>
            </a:r>
            <a:r>
              <a:rPr lang="es-AR" sz="2800" dirty="0" err="1" smtClean="0"/>
              <a:t>alert</a:t>
            </a:r>
            <a:r>
              <a:rPr lang="es-AR" sz="2800" dirty="0" smtClean="0"/>
              <a:t> que indique al usuario que el formulario esta vacío.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336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9128</TotalTime>
  <Words>161</Words>
  <Application>Microsoft Office PowerPoint</Application>
  <PresentationFormat>On-screen Show (16:9)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jose.negreira;martin.delallave;laura.gonzalez</dc:creator>
  <cp:lastModifiedBy>Arias, Fernando (BUE-MRM)</cp:lastModifiedBy>
  <cp:revision>401</cp:revision>
  <dcterms:created xsi:type="dcterms:W3CDTF">2014-05-12T23:05:40Z</dcterms:created>
  <dcterms:modified xsi:type="dcterms:W3CDTF">2015-11-09T14:06:22Z</dcterms:modified>
</cp:coreProperties>
</file>