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پروژه تمرین داده‌کاوی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مدل‌سازی با الگوریتم‌های KNN و KMeans</a:t>
            </a:r>
          </a:p>
          <a:p>
            <a:r>
              <a:t>تهیه‌کنندگان: عالیه خرمی سرریگانی و فرشته رنجبری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آشنایی با الگوریتم KNN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الگوریتم K-Nearest Neighbors بر اساس فاصله بین نمونه‌ها عمل می‌کند و برای طبقه‌بندی به‌ویژه در مجموعه‌داده‌های کوچک مناسب است.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مراحل اجرای KNN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انتخاب تعداد همسایه‌ها (k)</a:t>
            </a:r>
          </a:p>
          <a:p>
            <a:r>
              <a:t>2. محاسبه فاصله با همه نمونه‌ها</a:t>
            </a:r>
          </a:p>
          <a:p>
            <a:r>
              <a:t>3. انتخاب k نزدیک‌ترین همسایه</a:t>
            </a:r>
          </a:p>
          <a:p>
            <a:r>
              <a:t>4. رأی‌گیری برای تعیین کلاس نهایی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آشنایی با الگوریتم KMeans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الگوریتم KMeans یک روش بدون‌نظارت برای خوشه‌بندی داده‌هاست. این الگوریتم تلاش می‌کند نمونه‌ها را در k گروه تقسیم کند که داخل هر گروه بیشترین شباهت وجود داشته باشد.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مراحل اجرای KMeans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انتخاب تعداد خوشه‌ها (k)</a:t>
            </a:r>
          </a:p>
          <a:p>
            <a:r>
              <a:t>2. مقداردهی اولیه مراکز خوشه</a:t>
            </a:r>
          </a:p>
          <a:p>
            <a:r>
              <a:t>3. تخصیص نمونه‌ها به نزدیک‌ترین مرکز</a:t>
            </a:r>
          </a:p>
          <a:p>
            <a:r>
              <a:t>4. به‌روزرسانی مراکز خوشه</a:t>
            </a:r>
          </a:p>
          <a:p>
            <a:r>
              <a:t>5. تکرار تا همگرایی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تفاوت KNN و KMeans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KNN الگوریتم نظارت‌شده است، در حالی که KMeans نظارت‌نشده است.</a:t>
            </a:r>
          </a:p>
          <a:p>
            <a:r>
              <a:t>- KNN برای طبقه‌بندی استفاده می‌شود، اما KMeans برای خوشه‌بندی.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اجرای الگوریتم‌ها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با استفاده از داده‌های آموزش و تست، مدل KNN آموزش داده شد و دقت آن ارزیابی گردید. همچنین مدل KMeans روی داده‌های کامل اعمال شد.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دقت مدل KNN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دقت به‌دست‌آمده برای مدل KNN برابر با 33.33٪ بود. این نتیجه به‌دلیل کم بودن تعداد نمونه‌ها قابل انتظار است.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تحلیل خوشه‌بندی KMeans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سه خوشه مختلف توسط الگوریتم KMeans شناسایی شدند. افراد هر خوشه دارای ویژگی‌های نسبتاً مشابهی هستند.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مشاهده الگوها در نمودار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نمودارها کمک می‌کنند تا نتایج خوشه‌بندی و توزیع سطح درآمد بر اساس جنسیت را به شکل دیداری بررسی کنیم.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تصاویر خروجی مدل‌ها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در اسلاید بعدی، نمودار خوشه‌بندی و توزیع سطح درآمد قابل مشاهده است.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مقدمه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داده‌کاوی یکی از شاخه‌های مهم علم داده است که با استفاده از آن می‌توان الگوهای پنهان در داده‌ها را شناسایی کرد. این فرآیند شامل مراحل جمع‌آوری داده، آماده‌سازی، مدل‌سازی و ارزیابی است.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نتیجه‌گیری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پروژه نشان داد که حتی با داده‌های فرضی و محدود، می‌توان از الگوریتم‌های پایه برای تحلیل استفاده کرد. البته برای دستیابی به دقت بالاتر، داده‌های واقعی و حجیم‌تری لازم است.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پیشنهادات آینده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برای بهبود نتایج:</a:t>
            </a:r>
          </a:p>
          <a:p>
            <a:r>
              <a:t>- افزایش تعداد نمونه‌ها</a:t>
            </a:r>
          </a:p>
          <a:p>
            <a:r>
              <a:t>- استفاده از ویژگی‌های بیشتر</a:t>
            </a:r>
          </a:p>
          <a:p>
            <a:r>
              <a:t>- آزمودن الگوریتم‌های پیشرفته‌تر مانند درخت تصمیم یا Random Forest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نمودارهای تحلیل داده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lo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با تشکر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تهیه‌کنندگان:</a:t>
            </a:r>
          </a:p>
          <a:p>
            <a:r>
              <a:t>عالیه خرمی سرریگانی</a:t>
            </a:r>
          </a:p>
          <a:p>
            <a:r>
              <a:t>فرشته رنجبری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اهمیت داده‌کاوی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امروزه سازمان‌ها برای تصمیم‌گیری دقیق‌تر به داده‌کاوی وابسته‌اند. این روش در حوزه‌های پزشکی، مالی، آموزشی و بازاریابی کاربرد دارد.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هدف پروژه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هدف اصلی این پروژه، تحلیل مجموعه‌ای از داده‌های فرضی و پیاده‌سازی الگوریتم‌های KNN و KMeans برای طبقه‌بندی و خوشه‌بندی است.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شرح کلی مراحل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مراحل پروژه شامل ساخت دیتاست، پیش‌پردازش داده‌ها، انتخاب ویژگی، اجرای الگوریتم‌ها و تحلیل نتایج است.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ساخت دیتاست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دیتاست طراحی‌شده شامل 20 رکورد است که هر کدام مشخصاتی نظیر سن، جنسیت، سطح تحصیلات، شغل و سطح درآمد را در خود دارند.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ویژگی‌های دیتاست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ویژگی‌ها به صورت عددی یا طبقه‌ای هستند و برای مدل‌سازی نیاز به پیش‌پردازش دارند. متغیر هدف، سطح درآمد (Low, Medium, High) است.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پیش‌پردازش داده‌ها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برای آماده‌سازی داده‌ها، مقادیر متنی به عددی تبدیل شده‌اند (با LabelEncoder) و داده‌ها برای آموزش و تست تقسیم شده‌اند.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چرا پیش‌پردازش مهم است؟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داده‌های خام ممکن است شامل مقادیر گمشده، داده‌های پرت یا فرمت نامناسب باشند. بدون پیش‌پردازش، الگوریتم‌ها عملکرد ضعیفی خواهند داشت.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