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0px-National_University_of_Ski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"/>
            <a:ext cx="1828800" cy="2136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003366"/>
                </a:solidFill>
                <a:latin typeface="Arial"/>
              </a:defRPr>
            </a:pPr>
            <a:r>
              <a:t>تحلیل بهره‌وری کارکنان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latin typeface="Calibri"/>
              </a:defRPr>
            </a:pPr>
            <a:r>
              <a:t>Data Analytics Report on Employee Productivity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همبستگی /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تعادل کار و زندگی و رضایت شغلی با بهره‌وری رابطه مثبت دارند.</a:t>
            </a:r>
          </a:p>
          <a:p>
            <a:pPr>
              <a:defRPr sz="1800"/>
            </a:pPr>
            <a:r>
              <a:t>Stress level has negative correlation.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مدل‌سازی /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مدل Random Forest استفاده شد.</a:t>
            </a:r>
          </a:p>
          <a:p>
            <a:pPr>
              <a:defRPr sz="1800"/>
            </a:pPr>
            <a:r>
              <a:t>MAE: 12.4</a:t>
            </a:r>
          </a:p>
          <a:p>
            <a:pPr>
              <a:defRPr sz="1800"/>
            </a:pPr>
            <a:r>
              <a:t>R²: 0.057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ویژگی‌های مهم /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Top features:</a:t>
            </a:r>
          </a:p>
          <a:p>
            <a:pPr>
              <a:defRPr sz="1800"/>
            </a:pPr>
            <a:r>
              <a:t>1. Absence_Days</a:t>
            </a:r>
          </a:p>
          <a:p>
            <a:pPr>
              <a:defRPr sz="1800"/>
            </a:pPr>
            <a:r>
              <a:t>2. Training_Hours</a:t>
            </a:r>
          </a:p>
          <a:p>
            <a:pPr>
              <a:defRPr sz="1800"/>
            </a:pPr>
            <a:r>
              <a:t>3. Work_Life_Balance</a:t>
            </a:r>
          </a:p>
          <a:p>
            <a:pPr>
              <a:defRPr sz="1800"/>
            </a:pPr>
            <a:r>
              <a:t>4. Commute_Time</a:t>
            </a:r>
          </a:p>
          <a:p>
            <a:pPr>
              <a:defRPr sz="1800"/>
            </a:pPr>
            <a:r>
              <a:t>5. Num_Projects 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نتیجه‌گیری /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بهبود آموزش و تعادل کار و زندگی می‌تواند بهره‌وری را افزایش دهد.</a:t>
            </a:r>
          </a:p>
          <a:p>
            <a:pPr>
              <a:defRPr sz="1800"/>
            </a:pPr>
            <a:r>
              <a:t>Recommend collecting more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atter_training_produ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406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latin typeface="Arial"/>
              </a:defRPr>
            </a:pPr>
            <a:r>
              <a:t>Training Hours vs Productivity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r_absence_produ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777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latin typeface="Arial"/>
              </a:defRPr>
            </a:pPr>
            <a:r>
              <a:t>Average Productivity by Absence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مقدمه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هدف: تحلیل عوامل موثر بر بهره‌وری کارکنان</a:t>
            </a:r>
          </a:p>
          <a:p>
            <a:pPr>
              <a:defRPr sz="1800"/>
            </a:pPr>
            <a:r>
              <a:t>داده‌های شبیه‌سازی‌شده شامل 100 نمونه و 20 ویژگی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تحلیل اکتشافی داده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ساعات آموزش و غیبت دارای توزیع چوله هستند</a:t>
            </a:r>
          </a:p>
          <a:p>
            <a:pPr>
              <a:defRPr sz="1800"/>
            </a:pPr>
            <a:r>
              <a:t>بهره‌وری دارای توزیع نزدیک به نرمال است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تحلیل همبستگی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رابطه مثبت: Work-Life Balance، Job Satisfaction</a:t>
            </a:r>
          </a:p>
          <a:p>
            <a:pPr>
              <a:defRPr sz="1800"/>
            </a:pPr>
            <a:r>
              <a:t>رابطه منفی: Stress Level، Absence Days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مدل‌سازی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مدل مورد استفاده: Random Forest</a:t>
            </a:r>
          </a:p>
          <a:p>
            <a:pPr>
              <a:defRPr sz="1800"/>
            </a:pPr>
            <a:r>
              <a:t>نتایج: MAE = 12.4، R² = 0.057</a:t>
            </a:r>
          </a:p>
          <a:p>
            <a:pPr>
              <a:defRPr sz="1800"/>
            </a:pPr>
            <a:r>
              <a:t>مدل نیاز به داده‌های غنی‌تر دارد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ویژگی‌های مؤثر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Absence_Days، Training_Hours، Work_Life_Balance</a:t>
            </a:r>
          </a:p>
          <a:p>
            <a:pPr>
              <a:defRPr sz="1800"/>
            </a:pPr>
            <a:r>
              <a:t>Commute_Time، Monthly_Salary، Stress_Level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نتیجه‌گیری و پیشنهادات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کاهش غیبت و افزایش آموزش مؤثر منجر به بهره‌وری بیشتر می‌شود</a:t>
            </a:r>
          </a:p>
          <a:p>
            <a:pPr>
              <a:defRPr sz="1800"/>
            </a:pPr>
            <a:r>
              <a:t>نیاز به داده‌های انگیزشی و رفتاری جهت مدل‌سازی بهتر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مقدمه /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در این پروژه، مجموعه‌داده‌ای شامل 100 نمونه و 20 ویژگی برای تحلیل عوامل موثر بر بهره‌وری کارکنان بررسی شده است.</a:t>
            </a:r>
          </a:p>
          <a:p>
            <a:pPr>
              <a:defRPr sz="1800"/>
            </a:pPr>
            <a:r>
              <a:t>This dataset includes employee attributes for productivity analysis.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تحلیل اکتشافی /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برخی ویژگی‌ها مانند روزهای غیبت دارای توزیع چوله هستند.</a:t>
            </a:r>
          </a:p>
          <a:p>
            <a:pPr>
              <a:defRPr sz="1800"/>
            </a:pPr>
            <a:r>
              <a:t>- بهره‌وری نزدیک به نرمال است.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