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5" r:id="rId3"/>
    <p:sldId id="284" r:id="rId4"/>
    <p:sldId id="285" r:id="rId5"/>
    <p:sldId id="276" r:id="rId6"/>
    <p:sldId id="277" r:id="rId7"/>
    <p:sldId id="278" r:id="rId8"/>
    <p:sldId id="279" r:id="rId9"/>
    <p:sldId id="281" r:id="rId10"/>
    <p:sldId id="28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2D30"/>
    <a:srgbClr val="E60000"/>
    <a:srgbClr val="FF3F3F"/>
    <a:srgbClr val="ED3237"/>
    <a:srgbClr val="70AD47"/>
    <a:srgbClr val="FF5757"/>
    <a:srgbClr val="9AC8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5" autoAdjust="0"/>
    <p:restoredTop sz="94280" autoAdjust="0"/>
  </p:normalViewPr>
  <p:slideViewPr>
    <p:cSldViewPr snapToGrid="0" showGuides="1">
      <p:cViewPr varScale="1">
        <p:scale>
          <a:sx n="68" d="100"/>
          <a:sy n="68" d="100"/>
        </p:scale>
        <p:origin x="942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77A4B-363B-46CD-B1C1-475CEA2A656D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0A3B2-F5B1-4B20-87BA-17299B80D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84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0A3B2-F5B1-4B20-87BA-17299B80D6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94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9CDC5E2-8095-4E4B-8B18-112BAB79559E}"/>
              </a:ext>
            </a:extLst>
          </p:cNvPr>
          <p:cNvSpPr/>
          <p:nvPr userDrawn="1"/>
        </p:nvSpPr>
        <p:spPr>
          <a:xfrm rot="835676" flipH="1">
            <a:off x="-392717" y="4062268"/>
            <a:ext cx="12567752" cy="4193184"/>
          </a:xfrm>
          <a:custGeom>
            <a:avLst/>
            <a:gdLst>
              <a:gd name="connsiteX0" fmla="*/ 12567752 w 12567752"/>
              <a:gd name="connsiteY0" fmla="*/ 1232590 h 4193184"/>
              <a:gd name="connsiteX1" fmla="*/ 12555864 w 12567752"/>
              <a:gd name="connsiteY1" fmla="*/ 1229642 h 4193184"/>
              <a:gd name="connsiteX2" fmla="*/ 12548175 w 12567752"/>
              <a:gd name="connsiteY2" fmla="*/ 1260402 h 4193184"/>
              <a:gd name="connsiteX3" fmla="*/ 7456 w 12567752"/>
              <a:gd name="connsiteY3" fmla="*/ 1260402 h 4193184"/>
              <a:gd name="connsiteX4" fmla="*/ 322557 w 12567752"/>
              <a:gd name="connsiteY4" fmla="*/ 0 h 4193184"/>
              <a:gd name="connsiteX5" fmla="*/ 312111 w 12567752"/>
              <a:gd name="connsiteY5" fmla="*/ 0 h 4193184"/>
              <a:gd name="connsiteX6" fmla="*/ 0 w 12567752"/>
              <a:gd name="connsiteY6" fmla="*/ 1258553 h 4193184"/>
              <a:gd name="connsiteX7" fmla="*/ 11833546 w 12567752"/>
              <a:gd name="connsiteY7" fmla="*/ 4193184 h 4193184"/>
              <a:gd name="connsiteX8" fmla="*/ 12567752 w 12567752"/>
              <a:gd name="connsiteY8" fmla="*/ 1232590 h 4193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567752" h="4193184">
                <a:moveTo>
                  <a:pt x="12567752" y="1232590"/>
                </a:moveTo>
                <a:lnTo>
                  <a:pt x="12555864" y="1229642"/>
                </a:lnTo>
                <a:lnTo>
                  <a:pt x="12548175" y="1260402"/>
                </a:lnTo>
                <a:lnTo>
                  <a:pt x="7456" y="1260402"/>
                </a:lnTo>
                <a:lnTo>
                  <a:pt x="322557" y="0"/>
                </a:lnTo>
                <a:lnTo>
                  <a:pt x="312111" y="0"/>
                </a:lnTo>
                <a:lnTo>
                  <a:pt x="0" y="1258553"/>
                </a:lnTo>
                <a:lnTo>
                  <a:pt x="11833546" y="4193184"/>
                </a:lnTo>
                <a:lnTo>
                  <a:pt x="12567752" y="123259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E522FC-DFCC-4AA8-9C4A-55C487E73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9296" y="1720925"/>
            <a:ext cx="6987654" cy="533623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AA9122E8-3254-4E6F-8B5E-1247EF8F3850}"/>
              </a:ext>
            </a:extLst>
          </p:cNvPr>
          <p:cNvSpPr/>
          <p:nvPr userDrawn="1"/>
        </p:nvSpPr>
        <p:spPr>
          <a:xfrm rot="835676" flipH="1">
            <a:off x="-481231" y="2940141"/>
            <a:ext cx="13171184" cy="2374119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6B11947-486A-4C4A-AD16-D83FF5BDB3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08" y="354842"/>
            <a:ext cx="872510" cy="1064705"/>
          </a:xfrm>
          <a:prstGeom prst="rect">
            <a:avLst/>
          </a:prstGeom>
        </p:spPr>
      </p:pic>
      <p:sp>
        <p:nvSpPr>
          <p:cNvPr id="43" name="Parallelogram 42">
            <a:extLst>
              <a:ext uri="{FF2B5EF4-FFF2-40B4-BE49-F238E27FC236}">
                <a16:creationId xmlns:a16="http://schemas.microsoft.com/office/drawing/2014/main" id="{59101A98-80FD-4103-9AE5-F140A66E4900}"/>
              </a:ext>
            </a:extLst>
          </p:cNvPr>
          <p:cNvSpPr/>
          <p:nvPr userDrawn="1"/>
        </p:nvSpPr>
        <p:spPr>
          <a:xfrm rot="827614">
            <a:off x="209017" y="2572217"/>
            <a:ext cx="8749820" cy="2373325"/>
          </a:xfrm>
          <a:prstGeom prst="parallelogram">
            <a:avLst>
              <a:gd name="adj" fmla="val 233026"/>
            </a:avLst>
          </a:prstGeom>
          <a:solidFill>
            <a:srgbClr val="E6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Parallelogram 43">
            <a:extLst>
              <a:ext uri="{FF2B5EF4-FFF2-40B4-BE49-F238E27FC236}">
                <a16:creationId xmlns:a16="http://schemas.microsoft.com/office/drawing/2014/main" id="{1E6C0E96-E14C-4EA8-8EA9-4532FAF83C7E}"/>
              </a:ext>
            </a:extLst>
          </p:cNvPr>
          <p:cNvSpPr/>
          <p:nvPr userDrawn="1"/>
        </p:nvSpPr>
        <p:spPr>
          <a:xfrm rot="827614">
            <a:off x="3310168" y="3338364"/>
            <a:ext cx="8749820" cy="2373325"/>
          </a:xfrm>
          <a:prstGeom prst="parallelogram">
            <a:avLst>
              <a:gd name="adj" fmla="val 233026"/>
            </a:avLst>
          </a:prstGeom>
          <a:solidFill>
            <a:srgbClr val="F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itle 48">
            <a:extLst>
              <a:ext uri="{FF2B5EF4-FFF2-40B4-BE49-F238E27FC236}">
                <a16:creationId xmlns:a16="http://schemas.microsoft.com/office/drawing/2014/main" id="{B5F99F52-7505-426D-A951-18BF6C8A4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9295" y="954778"/>
            <a:ext cx="6987655" cy="735910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FF03197E-1830-4E3C-94F3-D449C48702E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7108" y="5329238"/>
            <a:ext cx="4545392" cy="433294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BA9EF3AD-812E-475B-894F-F359684670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7108" y="5808992"/>
            <a:ext cx="4545391" cy="38864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[Number ID]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A51B933-E265-4C1C-A6E9-3FBF51FC55A9}"/>
              </a:ext>
            </a:extLst>
          </p:cNvPr>
          <p:cNvSpPr/>
          <p:nvPr userDrawn="1"/>
        </p:nvSpPr>
        <p:spPr>
          <a:xfrm>
            <a:off x="0" y="0"/>
            <a:ext cx="12192000" cy="629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EB47DC1-44FB-46B0-8947-F23FC0C51F5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6BEFBC0-4C93-4D2D-A8C4-7D24E6546EA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844955"/>
            <a:ext cx="6127750" cy="860212"/>
          </a:xfrm>
          <a:solidFill>
            <a:schemeClr val="tx1">
              <a:alpha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buNone/>
              <a:defRPr b="1">
                <a:latin typeface="+mj-lt"/>
              </a:defRPr>
            </a:lvl1pPr>
          </a:lstStyle>
          <a:p>
            <a:pPr lvl="0"/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31963224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AA2F73A-40BC-43FD-9594-CE70493D79BC}"/>
              </a:ext>
            </a:extLst>
          </p:cNvPr>
          <p:cNvSpPr/>
          <p:nvPr userDrawn="1"/>
        </p:nvSpPr>
        <p:spPr>
          <a:xfrm>
            <a:off x="0" y="0"/>
            <a:ext cx="12192000" cy="629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0802211-3C55-433D-AB28-8670D7BDEFE8}"/>
              </a:ext>
            </a:extLst>
          </p:cNvPr>
          <p:cNvGrpSpPr/>
          <p:nvPr userDrawn="1"/>
        </p:nvGrpSpPr>
        <p:grpSpPr>
          <a:xfrm>
            <a:off x="112996" y="241916"/>
            <a:ext cx="1105469" cy="1105469"/>
            <a:chOff x="112996" y="241916"/>
            <a:chExt cx="1105469" cy="1105469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5C0F424-451E-4203-9F2A-C5D76EB2CF9E}"/>
                </a:ext>
              </a:extLst>
            </p:cNvPr>
            <p:cNvSpPr/>
            <p:nvPr userDrawn="1"/>
          </p:nvSpPr>
          <p:spPr>
            <a:xfrm>
              <a:off x="112996" y="241916"/>
              <a:ext cx="1105469" cy="11054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  <a:effectLst>
              <a:outerShdw blurRad="266700" dist="190500" dir="2700000" sx="97000" sy="97000" algn="tl" rotWithShape="0">
                <a:prstClr val="black">
                  <a:alpha val="15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06AD9D2-FA2D-457D-9E25-C5CD1977212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25" r="21507" b="39900"/>
            <a:stretch/>
          </p:blipFill>
          <p:spPr>
            <a:xfrm>
              <a:off x="425497" y="452398"/>
              <a:ext cx="480466" cy="700969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619F4C24-0953-4454-8395-2603D0D5F4BC}"/>
              </a:ext>
            </a:extLst>
          </p:cNvPr>
          <p:cNvSpPr/>
          <p:nvPr userDrawn="1"/>
        </p:nvSpPr>
        <p:spPr>
          <a:xfrm>
            <a:off x="1292664" y="317983"/>
            <a:ext cx="573206" cy="57320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5151FCC-E417-4645-A61C-1DBC5E9CD22C}"/>
              </a:ext>
            </a:extLst>
          </p:cNvPr>
          <p:cNvSpPr/>
          <p:nvPr userDrawn="1"/>
        </p:nvSpPr>
        <p:spPr>
          <a:xfrm>
            <a:off x="1258932" y="934581"/>
            <a:ext cx="286603" cy="28660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87245E4-C6E1-43C9-AC22-7029BE8D1DD0}"/>
              </a:ext>
            </a:extLst>
          </p:cNvPr>
          <p:cNvSpPr/>
          <p:nvPr userDrawn="1"/>
        </p:nvSpPr>
        <p:spPr>
          <a:xfrm>
            <a:off x="1653985" y="905230"/>
            <a:ext cx="442155" cy="44215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890F3EFE-C338-45FA-8111-113128507D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09800" y="980882"/>
            <a:ext cx="9372600" cy="375666"/>
          </a:xfrm>
        </p:spPr>
        <p:txBody>
          <a:bodyPr anchor="ctr">
            <a:noAutofit/>
          </a:bodyPr>
          <a:lstStyle>
            <a:lvl1pPr marL="0" indent="0">
              <a:buNone/>
              <a:defRPr sz="2400" i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C48C73-4B95-4F10-8B9C-DFA575369ED2}"/>
              </a:ext>
            </a:extLst>
          </p:cNvPr>
          <p:cNvSpPr/>
          <p:nvPr userDrawn="1"/>
        </p:nvSpPr>
        <p:spPr>
          <a:xfrm>
            <a:off x="2183642" y="921630"/>
            <a:ext cx="3607558" cy="610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4002889-8EBA-4624-8C3A-603FA1770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9" r="21592" b="97610"/>
          <a:stretch/>
        </p:blipFill>
        <p:spPr>
          <a:xfrm>
            <a:off x="-89848" y="6145302"/>
            <a:ext cx="12281848" cy="712698"/>
          </a:xfrm>
          <a:prstGeom prst="rect">
            <a:avLst/>
          </a:prstGeom>
        </p:spPr>
      </p:pic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2461E99F-E535-47AD-87B3-FD84011E5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996" y="6420518"/>
            <a:ext cx="4840004" cy="429476"/>
          </a:xfrm>
        </p:spPr>
        <p:txBody>
          <a:bodyPr/>
          <a:lstStyle>
            <a:lvl1pPr>
              <a:defRPr sz="1600"/>
            </a:lvl1pPr>
          </a:lstStyle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941AF80B-A295-46A2-BC29-9E6AF80C7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2284" y="6420518"/>
            <a:ext cx="27432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D91F020E-B203-4E52-A939-A854FDEDA5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EC6DD21-AA9C-4E4F-825C-B66E6F458773}"/>
              </a:ext>
            </a:extLst>
          </p:cNvPr>
          <p:cNvSpPr/>
          <p:nvPr userDrawn="1"/>
        </p:nvSpPr>
        <p:spPr>
          <a:xfrm>
            <a:off x="2717399" y="2419349"/>
            <a:ext cx="2235601" cy="223560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21E2445-F154-41FA-A19E-B690A90C2C67}"/>
              </a:ext>
            </a:extLst>
          </p:cNvPr>
          <p:cNvSpPr/>
          <p:nvPr userDrawn="1"/>
        </p:nvSpPr>
        <p:spPr>
          <a:xfrm>
            <a:off x="753234" y="1646763"/>
            <a:ext cx="1085887" cy="10858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D9E11C8-582B-4BAD-9F47-8F754C4B03E9}"/>
              </a:ext>
            </a:extLst>
          </p:cNvPr>
          <p:cNvSpPr/>
          <p:nvPr userDrawn="1"/>
        </p:nvSpPr>
        <p:spPr>
          <a:xfrm>
            <a:off x="582891" y="4446335"/>
            <a:ext cx="1638683" cy="163868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97F78AD-84F4-4E52-BE81-7A806086FEF2}"/>
              </a:ext>
            </a:extLst>
          </p:cNvPr>
          <p:cNvSpPr/>
          <p:nvPr userDrawn="1"/>
        </p:nvSpPr>
        <p:spPr>
          <a:xfrm>
            <a:off x="5048250" y="5066574"/>
            <a:ext cx="1209694" cy="120969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F8ACF9E1-705E-4685-BFF8-36A93DBFFD6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57100" y="2846901"/>
            <a:ext cx="1542196" cy="1466338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Icon</a:t>
            </a:r>
          </a:p>
        </p:txBody>
      </p:sp>
      <p:sp>
        <p:nvSpPr>
          <p:cNvPr id="25" name="Content Placeholder 23">
            <a:extLst>
              <a:ext uri="{FF2B5EF4-FFF2-40B4-BE49-F238E27FC236}">
                <a16:creationId xmlns:a16="http://schemas.microsoft.com/office/drawing/2014/main" id="{96113466-7B35-4A5F-AD94-20C51FFC3F5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46162" y="4730933"/>
            <a:ext cx="1115243" cy="111524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Icon</a:t>
            </a:r>
          </a:p>
        </p:txBody>
      </p:sp>
      <p:sp>
        <p:nvSpPr>
          <p:cNvPr id="26" name="Content Placeholder 23">
            <a:extLst>
              <a:ext uri="{FF2B5EF4-FFF2-40B4-BE49-F238E27FC236}">
                <a16:creationId xmlns:a16="http://schemas.microsoft.com/office/drawing/2014/main" id="{FC066F2B-0CC9-49FE-9C5F-21F513945F8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233579" y="5272638"/>
            <a:ext cx="812380" cy="81238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Icon</a:t>
            </a:r>
          </a:p>
        </p:txBody>
      </p:sp>
      <p:sp>
        <p:nvSpPr>
          <p:cNvPr id="27" name="Content Placeholder 23">
            <a:extLst>
              <a:ext uri="{FF2B5EF4-FFF2-40B4-BE49-F238E27FC236}">
                <a16:creationId xmlns:a16="http://schemas.microsoft.com/office/drawing/2014/main" id="{7DBC8586-A555-4431-8CE6-4A27A785AD3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26516" y="1834305"/>
            <a:ext cx="739321" cy="739321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Icon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52DB3E3-7558-4B37-A512-1E33349EB8BD}"/>
              </a:ext>
            </a:extLst>
          </p:cNvPr>
          <p:cNvCxnSpPr>
            <a:cxnSpLocks/>
            <a:stCxn id="20" idx="6"/>
            <a:endCxn id="19" idx="1"/>
          </p:cNvCxnSpPr>
          <p:nvPr userDrawn="1"/>
        </p:nvCxnSpPr>
        <p:spPr>
          <a:xfrm>
            <a:off x="1839121" y="2189707"/>
            <a:ext cx="1205674" cy="557038"/>
          </a:xfrm>
          <a:prstGeom prst="line">
            <a:avLst/>
          </a:prstGeom>
          <a:ln w="47625" cap="rnd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129E380-A978-4250-B520-8CAFC1123800}"/>
              </a:ext>
            </a:extLst>
          </p:cNvPr>
          <p:cNvCxnSpPr>
            <a:stCxn id="19" idx="3"/>
            <a:endCxn id="21" idx="6"/>
          </p:cNvCxnSpPr>
          <p:nvPr userDrawn="1"/>
        </p:nvCxnSpPr>
        <p:spPr>
          <a:xfrm flipH="1">
            <a:off x="2221574" y="4327554"/>
            <a:ext cx="823221" cy="938123"/>
          </a:xfrm>
          <a:prstGeom prst="line">
            <a:avLst/>
          </a:prstGeom>
          <a:ln w="66675" cap="rnd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38E106F-BC90-4741-845B-A31D3345173F}"/>
              </a:ext>
            </a:extLst>
          </p:cNvPr>
          <p:cNvCxnSpPr>
            <a:stCxn id="19" idx="5"/>
            <a:endCxn id="22" idx="1"/>
          </p:cNvCxnSpPr>
          <p:nvPr userDrawn="1"/>
        </p:nvCxnSpPr>
        <p:spPr>
          <a:xfrm>
            <a:off x="4625604" y="4327554"/>
            <a:ext cx="599802" cy="916176"/>
          </a:xfrm>
          <a:prstGeom prst="line">
            <a:avLst/>
          </a:prstGeom>
          <a:ln w="44450" cap="rnd">
            <a:solidFill>
              <a:schemeClr val="bg1">
                <a:lumMod val="6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プレースホルダー 6">
            <a:extLst>
              <a:ext uri="{FF2B5EF4-FFF2-40B4-BE49-F238E27FC236}">
                <a16:creationId xmlns:a16="http://schemas.microsoft.com/office/drawing/2014/main" id="{3E2EEA53-9640-4DCC-A5B2-C05E12BA390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19389" y="1735763"/>
            <a:ext cx="4763011" cy="437832"/>
          </a:xfrm>
        </p:spPr>
        <p:txBody>
          <a:bodyPr anchor="ctr">
            <a:noAutofit/>
          </a:bodyPr>
          <a:lstStyle>
            <a:lvl1pPr marL="0" indent="0" algn="l">
              <a:buNone/>
              <a:defRPr sz="2400" b="1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1EF6C10-AE87-47D7-A6BF-1636FA62CA76}"/>
              </a:ext>
            </a:extLst>
          </p:cNvPr>
          <p:cNvGrpSpPr/>
          <p:nvPr userDrawn="1"/>
        </p:nvGrpSpPr>
        <p:grpSpPr>
          <a:xfrm>
            <a:off x="6435000" y="1625389"/>
            <a:ext cx="719018" cy="719018"/>
            <a:chOff x="887318" y="1753455"/>
            <a:chExt cx="1492195" cy="1492195"/>
          </a:xfrm>
        </p:grpSpPr>
        <p:sp>
          <p:nvSpPr>
            <p:cNvPr id="48" name="アーチ 20">
              <a:extLst>
                <a:ext uri="{FF2B5EF4-FFF2-40B4-BE49-F238E27FC236}">
                  <a16:creationId xmlns:a16="http://schemas.microsoft.com/office/drawing/2014/main" id="{E74F072C-D78A-4F57-90A0-F85181E2532F}"/>
                </a:ext>
              </a:extLst>
            </p:cNvPr>
            <p:cNvSpPr/>
            <p:nvPr userDrawn="1"/>
          </p:nvSpPr>
          <p:spPr>
            <a:xfrm rot="6618510">
              <a:off x="1017555" y="1870042"/>
              <a:ext cx="1259018" cy="1259018"/>
            </a:xfrm>
            <a:prstGeom prst="blockArc">
              <a:avLst>
                <a:gd name="adj1" fmla="val 19452122"/>
                <a:gd name="adj2" fmla="val 11742259"/>
                <a:gd name="adj3" fmla="val 4894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49" name="アーチ 19">
              <a:extLst>
                <a:ext uri="{FF2B5EF4-FFF2-40B4-BE49-F238E27FC236}">
                  <a16:creationId xmlns:a16="http://schemas.microsoft.com/office/drawing/2014/main" id="{08957C4A-07BE-4469-AAED-F956A1D95E1B}"/>
                </a:ext>
              </a:extLst>
            </p:cNvPr>
            <p:cNvSpPr/>
            <p:nvPr userDrawn="1"/>
          </p:nvSpPr>
          <p:spPr>
            <a:xfrm rot="3600000">
              <a:off x="887318" y="1753455"/>
              <a:ext cx="1492195" cy="1492195"/>
            </a:xfrm>
            <a:prstGeom prst="blockArc">
              <a:avLst>
                <a:gd name="adj1" fmla="val 18941412"/>
                <a:gd name="adj2" fmla="val 11732646"/>
                <a:gd name="adj3" fmla="val 434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6F37E9B5-AA3E-4883-B53C-723F4ED3D044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819390" y="2415559"/>
            <a:ext cx="4763010" cy="3738906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goes to here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19677F4-F8B3-4147-BE01-5F0169B5E97D}"/>
              </a:ext>
            </a:extLst>
          </p:cNvPr>
          <p:cNvSpPr/>
          <p:nvPr userDrawn="1"/>
        </p:nvSpPr>
        <p:spPr>
          <a:xfrm>
            <a:off x="5339353" y="1593226"/>
            <a:ext cx="879833" cy="87983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ontent Placeholder 23">
            <a:extLst>
              <a:ext uri="{FF2B5EF4-FFF2-40B4-BE49-F238E27FC236}">
                <a16:creationId xmlns:a16="http://schemas.microsoft.com/office/drawing/2014/main" id="{14A7D3E6-2388-440A-BA91-F1D8475D5A24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5495770" y="1772997"/>
            <a:ext cx="550189" cy="590859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Icon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7A14B7B-2476-4A8E-8154-ACBC83BE4F6A}"/>
              </a:ext>
            </a:extLst>
          </p:cNvPr>
          <p:cNvCxnSpPr>
            <a:cxnSpLocks/>
            <a:stCxn id="19" idx="7"/>
            <a:endCxn id="52" idx="3"/>
          </p:cNvCxnSpPr>
          <p:nvPr userDrawn="1"/>
        </p:nvCxnSpPr>
        <p:spPr>
          <a:xfrm flipV="1">
            <a:off x="4625604" y="2344210"/>
            <a:ext cx="842598" cy="402535"/>
          </a:xfrm>
          <a:prstGeom prst="line">
            <a:avLst/>
          </a:prstGeom>
          <a:ln w="44450" cap="rnd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itle 1">
            <a:extLst>
              <a:ext uri="{FF2B5EF4-FFF2-40B4-BE49-F238E27FC236}">
                <a16:creationId xmlns:a16="http://schemas.microsoft.com/office/drawing/2014/main" id="{00C493C7-0E65-4BB6-8F59-24165C6D9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3642" y="242295"/>
            <a:ext cx="9398758" cy="631209"/>
          </a:xfrm>
        </p:spPr>
        <p:txBody>
          <a:bodyPr>
            <a:noAutofit/>
          </a:bodyPr>
          <a:lstStyle>
            <a:lvl1pPr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" pitchFamily="2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081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rofi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4B2C29D-DF9A-48DA-9A1C-59A5138D0B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9" r="21592" b="97610"/>
          <a:stretch/>
        </p:blipFill>
        <p:spPr>
          <a:xfrm>
            <a:off x="-89848" y="6145302"/>
            <a:ext cx="12281848" cy="7126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6C8C84-C3D4-4E1E-8620-2D84D49EB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3642" y="242295"/>
            <a:ext cx="9398758" cy="631209"/>
          </a:xfrm>
        </p:spPr>
        <p:txBody>
          <a:bodyPr>
            <a:noAutofit/>
          </a:bodyPr>
          <a:lstStyle>
            <a:lvl1pPr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09EA9-840D-4EFB-9C79-B4B075B7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996" y="6420518"/>
            <a:ext cx="4840004" cy="429476"/>
          </a:xfrm>
        </p:spPr>
        <p:txBody>
          <a:bodyPr/>
          <a:lstStyle>
            <a:lvl1pPr>
              <a:defRPr sz="1600"/>
            </a:lvl1pPr>
          </a:lstStyle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EA489-836F-44A5-9FCB-C70294D5F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2284" y="6420518"/>
            <a:ext cx="27432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D91F020E-B203-4E52-A939-A854FDEDA5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A60497-A116-46F2-B4E6-442EDD91B463}"/>
              </a:ext>
            </a:extLst>
          </p:cNvPr>
          <p:cNvSpPr/>
          <p:nvPr userDrawn="1"/>
        </p:nvSpPr>
        <p:spPr>
          <a:xfrm>
            <a:off x="0" y="0"/>
            <a:ext cx="12192000" cy="629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A4FDC1D-6E37-430D-A1E7-D6E2F02754F0}"/>
              </a:ext>
            </a:extLst>
          </p:cNvPr>
          <p:cNvGrpSpPr/>
          <p:nvPr userDrawn="1"/>
        </p:nvGrpSpPr>
        <p:grpSpPr>
          <a:xfrm>
            <a:off x="112996" y="241916"/>
            <a:ext cx="1105469" cy="1105469"/>
            <a:chOff x="112996" y="241916"/>
            <a:chExt cx="1105469" cy="1105469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86E65D1-4BFC-4FCC-B8E8-4908A51BFBF1}"/>
                </a:ext>
              </a:extLst>
            </p:cNvPr>
            <p:cNvSpPr/>
            <p:nvPr userDrawn="1"/>
          </p:nvSpPr>
          <p:spPr>
            <a:xfrm>
              <a:off x="112996" y="241916"/>
              <a:ext cx="1105469" cy="11054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  <a:effectLst>
              <a:outerShdw blurRad="266700" dist="190500" dir="2700000" sx="97000" sy="97000" algn="tl" rotWithShape="0">
                <a:prstClr val="black">
                  <a:alpha val="15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A2CEA6B-7319-4DB1-9A44-34195386D66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25" r="21507" b="39900"/>
            <a:stretch/>
          </p:blipFill>
          <p:spPr>
            <a:xfrm>
              <a:off x="425497" y="452398"/>
              <a:ext cx="480466" cy="700969"/>
            </a:xfrm>
            <a:prstGeom prst="rect">
              <a:avLst/>
            </a:prstGeom>
          </p:spPr>
        </p:pic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2E28E5DE-1A66-47A1-BFD1-C116E93561CF}"/>
              </a:ext>
            </a:extLst>
          </p:cNvPr>
          <p:cNvSpPr/>
          <p:nvPr userDrawn="1"/>
        </p:nvSpPr>
        <p:spPr>
          <a:xfrm>
            <a:off x="1292664" y="317983"/>
            <a:ext cx="573206" cy="57320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C9345EA-62EB-4A01-88CE-EFEA98E9FE76}"/>
              </a:ext>
            </a:extLst>
          </p:cNvPr>
          <p:cNvSpPr/>
          <p:nvPr userDrawn="1"/>
        </p:nvSpPr>
        <p:spPr>
          <a:xfrm>
            <a:off x="1258932" y="934581"/>
            <a:ext cx="286603" cy="28660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652EE4C-94E8-4405-BFBD-6D4AB9D2C2B2}"/>
              </a:ext>
            </a:extLst>
          </p:cNvPr>
          <p:cNvSpPr/>
          <p:nvPr userDrawn="1"/>
        </p:nvSpPr>
        <p:spPr>
          <a:xfrm>
            <a:off x="1653985" y="905230"/>
            <a:ext cx="442155" cy="44215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66DD2A9-8067-4603-8EE6-3DD58E006A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09800" y="980882"/>
            <a:ext cx="9372600" cy="375666"/>
          </a:xfrm>
        </p:spPr>
        <p:txBody>
          <a:bodyPr anchor="ctr">
            <a:noAutofit/>
          </a:bodyPr>
          <a:lstStyle>
            <a:lvl1pPr marL="0" indent="0">
              <a:buNone/>
              <a:defRPr sz="2400" i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A7A838-299B-4F23-AE07-E2B8783DA67A}"/>
              </a:ext>
            </a:extLst>
          </p:cNvPr>
          <p:cNvSpPr/>
          <p:nvPr userDrawn="1"/>
        </p:nvSpPr>
        <p:spPr>
          <a:xfrm>
            <a:off x="2183642" y="921630"/>
            <a:ext cx="3607558" cy="610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052C25F-B550-491A-8D20-15A1FF2175D1}"/>
              </a:ext>
            </a:extLst>
          </p:cNvPr>
          <p:cNvSpPr/>
          <p:nvPr userDrawn="1"/>
        </p:nvSpPr>
        <p:spPr>
          <a:xfrm>
            <a:off x="3636466" y="1730258"/>
            <a:ext cx="1919099" cy="19190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D19F-8724-438F-BE33-84C074990BC3}"/>
              </a:ext>
            </a:extLst>
          </p:cNvPr>
          <p:cNvSpPr/>
          <p:nvPr userDrawn="1"/>
        </p:nvSpPr>
        <p:spPr>
          <a:xfrm>
            <a:off x="3582053" y="1675773"/>
            <a:ext cx="1919099" cy="191909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0CD21A9-90D9-4114-8705-B817B3517CA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44662" y="1745006"/>
            <a:ext cx="1836476" cy="1828695"/>
          </a:xfrm>
          <a:custGeom>
            <a:avLst/>
            <a:gdLst>
              <a:gd name="connsiteX0" fmla="*/ 918286 w 1836476"/>
              <a:gd name="connsiteY0" fmla="*/ 0 h 1828695"/>
              <a:gd name="connsiteX1" fmla="*/ 1831831 w 1836476"/>
              <a:gd name="connsiteY1" fmla="*/ 824397 h 1828695"/>
              <a:gd name="connsiteX2" fmla="*/ 1836476 w 1836476"/>
              <a:gd name="connsiteY2" fmla="*/ 916385 h 1828695"/>
              <a:gd name="connsiteX3" fmla="*/ 1836476 w 1836476"/>
              <a:gd name="connsiteY3" fmla="*/ 920187 h 1828695"/>
              <a:gd name="connsiteX4" fmla="*/ 1831831 w 1836476"/>
              <a:gd name="connsiteY4" fmla="*/ 1012175 h 1828695"/>
              <a:gd name="connsiteX5" fmla="*/ 1103353 w 1836476"/>
              <a:gd name="connsiteY5" fmla="*/ 1817916 h 1828695"/>
              <a:gd name="connsiteX6" fmla="*/ 1032723 w 1836476"/>
              <a:gd name="connsiteY6" fmla="*/ 1828695 h 1828695"/>
              <a:gd name="connsiteX7" fmla="*/ 803849 w 1836476"/>
              <a:gd name="connsiteY7" fmla="*/ 1828695 h 1828695"/>
              <a:gd name="connsiteX8" fmla="*/ 733220 w 1836476"/>
              <a:gd name="connsiteY8" fmla="*/ 1817916 h 1828695"/>
              <a:gd name="connsiteX9" fmla="*/ 0 w 1836476"/>
              <a:gd name="connsiteY9" fmla="*/ 918286 h 1828695"/>
              <a:gd name="connsiteX10" fmla="*/ 918286 w 1836476"/>
              <a:gd name="connsiteY10" fmla="*/ 0 h 182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36476" h="1828695">
                <a:moveTo>
                  <a:pt x="918286" y="0"/>
                </a:moveTo>
                <a:cubicBezTo>
                  <a:pt x="1393744" y="0"/>
                  <a:pt x="1784806" y="361346"/>
                  <a:pt x="1831831" y="824397"/>
                </a:cubicBezTo>
                <a:lnTo>
                  <a:pt x="1836476" y="916385"/>
                </a:lnTo>
                <a:lnTo>
                  <a:pt x="1836476" y="920187"/>
                </a:lnTo>
                <a:lnTo>
                  <a:pt x="1831831" y="1012175"/>
                </a:lnTo>
                <a:cubicBezTo>
                  <a:pt x="1791076" y="1413486"/>
                  <a:pt x="1491911" y="1738405"/>
                  <a:pt x="1103353" y="1817916"/>
                </a:cubicBezTo>
                <a:lnTo>
                  <a:pt x="1032723" y="1828695"/>
                </a:lnTo>
                <a:lnTo>
                  <a:pt x="803849" y="1828695"/>
                </a:lnTo>
                <a:lnTo>
                  <a:pt x="733220" y="1817916"/>
                </a:lnTo>
                <a:cubicBezTo>
                  <a:pt x="314772" y="1732289"/>
                  <a:pt x="0" y="1362047"/>
                  <a:pt x="0" y="918286"/>
                </a:cubicBezTo>
                <a:cubicBezTo>
                  <a:pt x="0" y="411131"/>
                  <a:pt x="411131" y="0"/>
                  <a:pt x="918286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78C8ABE-97FE-4D6D-8A49-D02E0FECD78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95352" y="3703842"/>
            <a:ext cx="2767679" cy="460046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Text goes to here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F2DE9F6-65BC-4824-BB41-BCA1B8B9263E}"/>
              </a:ext>
            </a:extLst>
          </p:cNvPr>
          <p:cNvSpPr/>
          <p:nvPr userDrawn="1"/>
        </p:nvSpPr>
        <p:spPr>
          <a:xfrm>
            <a:off x="3739793" y="4163888"/>
            <a:ext cx="1646214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CFF244BD-F2D1-442B-AB88-6BC164F161C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95852" y="4232741"/>
            <a:ext cx="2767012" cy="162083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goes to here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1B8D823-8326-40F1-90CB-AA2211CD2ADA}"/>
              </a:ext>
            </a:extLst>
          </p:cNvPr>
          <p:cNvSpPr/>
          <p:nvPr userDrawn="1"/>
        </p:nvSpPr>
        <p:spPr>
          <a:xfrm>
            <a:off x="9560635" y="1737190"/>
            <a:ext cx="1919099" cy="191909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54399BB-84DC-4A4C-9069-6D37778EA713}"/>
              </a:ext>
            </a:extLst>
          </p:cNvPr>
          <p:cNvSpPr/>
          <p:nvPr userDrawn="1"/>
        </p:nvSpPr>
        <p:spPr>
          <a:xfrm>
            <a:off x="9506222" y="1682705"/>
            <a:ext cx="1919099" cy="191909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618F6C84-7DF1-4D2C-8D2A-3588F44822E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568831" y="1751938"/>
            <a:ext cx="1836476" cy="1828695"/>
          </a:xfrm>
          <a:custGeom>
            <a:avLst/>
            <a:gdLst>
              <a:gd name="connsiteX0" fmla="*/ 918286 w 1836476"/>
              <a:gd name="connsiteY0" fmla="*/ 0 h 1828695"/>
              <a:gd name="connsiteX1" fmla="*/ 1831831 w 1836476"/>
              <a:gd name="connsiteY1" fmla="*/ 824397 h 1828695"/>
              <a:gd name="connsiteX2" fmla="*/ 1836476 w 1836476"/>
              <a:gd name="connsiteY2" fmla="*/ 916385 h 1828695"/>
              <a:gd name="connsiteX3" fmla="*/ 1836476 w 1836476"/>
              <a:gd name="connsiteY3" fmla="*/ 920187 h 1828695"/>
              <a:gd name="connsiteX4" fmla="*/ 1831831 w 1836476"/>
              <a:gd name="connsiteY4" fmla="*/ 1012175 h 1828695"/>
              <a:gd name="connsiteX5" fmla="*/ 1103353 w 1836476"/>
              <a:gd name="connsiteY5" fmla="*/ 1817916 h 1828695"/>
              <a:gd name="connsiteX6" fmla="*/ 1032723 w 1836476"/>
              <a:gd name="connsiteY6" fmla="*/ 1828695 h 1828695"/>
              <a:gd name="connsiteX7" fmla="*/ 803849 w 1836476"/>
              <a:gd name="connsiteY7" fmla="*/ 1828695 h 1828695"/>
              <a:gd name="connsiteX8" fmla="*/ 733220 w 1836476"/>
              <a:gd name="connsiteY8" fmla="*/ 1817916 h 1828695"/>
              <a:gd name="connsiteX9" fmla="*/ 0 w 1836476"/>
              <a:gd name="connsiteY9" fmla="*/ 918286 h 1828695"/>
              <a:gd name="connsiteX10" fmla="*/ 918286 w 1836476"/>
              <a:gd name="connsiteY10" fmla="*/ 0 h 182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36476" h="1828695">
                <a:moveTo>
                  <a:pt x="918286" y="0"/>
                </a:moveTo>
                <a:cubicBezTo>
                  <a:pt x="1393744" y="0"/>
                  <a:pt x="1784806" y="361346"/>
                  <a:pt x="1831831" y="824397"/>
                </a:cubicBezTo>
                <a:lnTo>
                  <a:pt x="1836476" y="916385"/>
                </a:lnTo>
                <a:lnTo>
                  <a:pt x="1836476" y="920187"/>
                </a:lnTo>
                <a:lnTo>
                  <a:pt x="1831831" y="1012175"/>
                </a:lnTo>
                <a:cubicBezTo>
                  <a:pt x="1791076" y="1413486"/>
                  <a:pt x="1491911" y="1738405"/>
                  <a:pt x="1103353" y="1817916"/>
                </a:cubicBezTo>
                <a:lnTo>
                  <a:pt x="1032723" y="1828695"/>
                </a:lnTo>
                <a:lnTo>
                  <a:pt x="803849" y="1828695"/>
                </a:lnTo>
                <a:lnTo>
                  <a:pt x="733220" y="1817916"/>
                </a:lnTo>
                <a:cubicBezTo>
                  <a:pt x="314772" y="1732289"/>
                  <a:pt x="0" y="1362047"/>
                  <a:pt x="0" y="918286"/>
                </a:cubicBezTo>
                <a:cubicBezTo>
                  <a:pt x="0" y="411131"/>
                  <a:pt x="411131" y="0"/>
                  <a:pt x="918286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36" name="Text Placeholder 16">
            <a:extLst>
              <a:ext uri="{FF2B5EF4-FFF2-40B4-BE49-F238E27FC236}">
                <a16:creationId xmlns:a16="http://schemas.microsoft.com/office/drawing/2014/main" id="{94ABD263-6F66-46D9-A05C-3AA45541FBC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119521" y="3710774"/>
            <a:ext cx="2767679" cy="460046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Text goes to here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4B4F97A-A950-4B98-AD2C-D50480F31497}"/>
              </a:ext>
            </a:extLst>
          </p:cNvPr>
          <p:cNvSpPr/>
          <p:nvPr userDrawn="1"/>
        </p:nvSpPr>
        <p:spPr>
          <a:xfrm>
            <a:off x="9663962" y="4170820"/>
            <a:ext cx="1646214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 Placeholder 25">
            <a:extLst>
              <a:ext uri="{FF2B5EF4-FFF2-40B4-BE49-F238E27FC236}">
                <a16:creationId xmlns:a16="http://schemas.microsoft.com/office/drawing/2014/main" id="{7D4B4CA0-C1DC-48A2-801A-F27FB4ABF81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20021" y="4239673"/>
            <a:ext cx="2767012" cy="162083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goes to here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E9C7CC6-4590-47DB-899D-2CB3B9CFA7E4}"/>
              </a:ext>
            </a:extLst>
          </p:cNvPr>
          <p:cNvSpPr/>
          <p:nvPr userDrawn="1"/>
        </p:nvSpPr>
        <p:spPr>
          <a:xfrm>
            <a:off x="6602633" y="1761222"/>
            <a:ext cx="1919099" cy="19190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F58D7F4-DED2-4338-92EC-17DB2C01DB70}"/>
              </a:ext>
            </a:extLst>
          </p:cNvPr>
          <p:cNvSpPr/>
          <p:nvPr userDrawn="1"/>
        </p:nvSpPr>
        <p:spPr>
          <a:xfrm>
            <a:off x="6548220" y="1706737"/>
            <a:ext cx="1919099" cy="191909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DA8AA12C-B271-4644-ADC6-1ED90C18FB0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610829" y="1775970"/>
            <a:ext cx="1836476" cy="1828695"/>
          </a:xfrm>
          <a:custGeom>
            <a:avLst/>
            <a:gdLst>
              <a:gd name="connsiteX0" fmla="*/ 918286 w 1836476"/>
              <a:gd name="connsiteY0" fmla="*/ 0 h 1828695"/>
              <a:gd name="connsiteX1" fmla="*/ 1831831 w 1836476"/>
              <a:gd name="connsiteY1" fmla="*/ 824397 h 1828695"/>
              <a:gd name="connsiteX2" fmla="*/ 1836476 w 1836476"/>
              <a:gd name="connsiteY2" fmla="*/ 916385 h 1828695"/>
              <a:gd name="connsiteX3" fmla="*/ 1836476 w 1836476"/>
              <a:gd name="connsiteY3" fmla="*/ 920187 h 1828695"/>
              <a:gd name="connsiteX4" fmla="*/ 1831831 w 1836476"/>
              <a:gd name="connsiteY4" fmla="*/ 1012175 h 1828695"/>
              <a:gd name="connsiteX5" fmla="*/ 1103353 w 1836476"/>
              <a:gd name="connsiteY5" fmla="*/ 1817916 h 1828695"/>
              <a:gd name="connsiteX6" fmla="*/ 1032723 w 1836476"/>
              <a:gd name="connsiteY6" fmla="*/ 1828695 h 1828695"/>
              <a:gd name="connsiteX7" fmla="*/ 803849 w 1836476"/>
              <a:gd name="connsiteY7" fmla="*/ 1828695 h 1828695"/>
              <a:gd name="connsiteX8" fmla="*/ 733220 w 1836476"/>
              <a:gd name="connsiteY8" fmla="*/ 1817916 h 1828695"/>
              <a:gd name="connsiteX9" fmla="*/ 0 w 1836476"/>
              <a:gd name="connsiteY9" fmla="*/ 918286 h 1828695"/>
              <a:gd name="connsiteX10" fmla="*/ 918286 w 1836476"/>
              <a:gd name="connsiteY10" fmla="*/ 0 h 182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36476" h="1828695">
                <a:moveTo>
                  <a:pt x="918286" y="0"/>
                </a:moveTo>
                <a:cubicBezTo>
                  <a:pt x="1393744" y="0"/>
                  <a:pt x="1784806" y="361346"/>
                  <a:pt x="1831831" y="824397"/>
                </a:cubicBezTo>
                <a:lnTo>
                  <a:pt x="1836476" y="916385"/>
                </a:lnTo>
                <a:lnTo>
                  <a:pt x="1836476" y="920187"/>
                </a:lnTo>
                <a:lnTo>
                  <a:pt x="1831831" y="1012175"/>
                </a:lnTo>
                <a:cubicBezTo>
                  <a:pt x="1791076" y="1413486"/>
                  <a:pt x="1491911" y="1738405"/>
                  <a:pt x="1103353" y="1817916"/>
                </a:cubicBezTo>
                <a:lnTo>
                  <a:pt x="1032723" y="1828695"/>
                </a:lnTo>
                <a:lnTo>
                  <a:pt x="803849" y="1828695"/>
                </a:lnTo>
                <a:lnTo>
                  <a:pt x="733220" y="1817916"/>
                </a:lnTo>
                <a:cubicBezTo>
                  <a:pt x="314772" y="1732289"/>
                  <a:pt x="0" y="1362047"/>
                  <a:pt x="0" y="918286"/>
                </a:cubicBezTo>
                <a:cubicBezTo>
                  <a:pt x="0" y="411131"/>
                  <a:pt x="411131" y="0"/>
                  <a:pt x="918286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42" name="Text Placeholder 16">
            <a:extLst>
              <a:ext uri="{FF2B5EF4-FFF2-40B4-BE49-F238E27FC236}">
                <a16:creationId xmlns:a16="http://schemas.microsoft.com/office/drawing/2014/main" id="{E78B6F1C-9D4B-44B8-87B7-8F005AE67BE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61519" y="3734806"/>
            <a:ext cx="2767679" cy="460046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Text goes to here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6D39850-60EE-45EE-878D-FFE5935222D1}"/>
              </a:ext>
            </a:extLst>
          </p:cNvPr>
          <p:cNvSpPr/>
          <p:nvPr userDrawn="1"/>
        </p:nvSpPr>
        <p:spPr>
          <a:xfrm>
            <a:off x="6705960" y="4194852"/>
            <a:ext cx="1646214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Placeholder 25">
            <a:extLst>
              <a:ext uri="{FF2B5EF4-FFF2-40B4-BE49-F238E27FC236}">
                <a16:creationId xmlns:a16="http://schemas.microsoft.com/office/drawing/2014/main" id="{82A28732-4E20-4643-8CDC-51210A18A09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62019" y="4263705"/>
            <a:ext cx="2767012" cy="162083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goes to here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6649F6D-B676-49FA-8045-AE198A89404E}"/>
              </a:ext>
            </a:extLst>
          </p:cNvPr>
          <p:cNvSpPr/>
          <p:nvPr userDrawn="1"/>
        </p:nvSpPr>
        <p:spPr>
          <a:xfrm>
            <a:off x="707488" y="1708391"/>
            <a:ext cx="1919099" cy="19190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AD23B5F-A13C-4870-8B45-6930153EB87F}"/>
              </a:ext>
            </a:extLst>
          </p:cNvPr>
          <p:cNvSpPr/>
          <p:nvPr userDrawn="1"/>
        </p:nvSpPr>
        <p:spPr>
          <a:xfrm>
            <a:off x="653075" y="1653906"/>
            <a:ext cx="1919099" cy="191909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8BAB6CC4-29D1-4AC5-BF12-1D75F99DAC0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15684" y="1723139"/>
            <a:ext cx="1836476" cy="1828695"/>
          </a:xfrm>
          <a:custGeom>
            <a:avLst/>
            <a:gdLst>
              <a:gd name="connsiteX0" fmla="*/ 918286 w 1836476"/>
              <a:gd name="connsiteY0" fmla="*/ 0 h 1828695"/>
              <a:gd name="connsiteX1" fmla="*/ 1831831 w 1836476"/>
              <a:gd name="connsiteY1" fmla="*/ 824397 h 1828695"/>
              <a:gd name="connsiteX2" fmla="*/ 1836476 w 1836476"/>
              <a:gd name="connsiteY2" fmla="*/ 916385 h 1828695"/>
              <a:gd name="connsiteX3" fmla="*/ 1836476 w 1836476"/>
              <a:gd name="connsiteY3" fmla="*/ 920187 h 1828695"/>
              <a:gd name="connsiteX4" fmla="*/ 1831831 w 1836476"/>
              <a:gd name="connsiteY4" fmla="*/ 1012175 h 1828695"/>
              <a:gd name="connsiteX5" fmla="*/ 1103353 w 1836476"/>
              <a:gd name="connsiteY5" fmla="*/ 1817916 h 1828695"/>
              <a:gd name="connsiteX6" fmla="*/ 1032723 w 1836476"/>
              <a:gd name="connsiteY6" fmla="*/ 1828695 h 1828695"/>
              <a:gd name="connsiteX7" fmla="*/ 803849 w 1836476"/>
              <a:gd name="connsiteY7" fmla="*/ 1828695 h 1828695"/>
              <a:gd name="connsiteX8" fmla="*/ 733220 w 1836476"/>
              <a:gd name="connsiteY8" fmla="*/ 1817916 h 1828695"/>
              <a:gd name="connsiteX9" fmla="*/ 0 w 1836476"/>
              <a:gd name="connsiteY9" fmla="*/ 918286 h 1828695"/>
              <a:gd name="connsiteX10" fmla="*/ 918286 w 1836476"/>
              <a:gd name="connsiteY10" fmla="*/ 0 h 182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36476" h="1828695">
                <a:moveTo>
                  <a:pt x="918286" y="0"/>
                </a:moveTo>
                <a:cubicBezTo>
                  <a:pt x="1393744" y="0"/>
                  <a:pt x="1784806" y="361346"/>
                  <a:pt x="1831831" y="824397"/>
                </a:cubicBezTo>
                <a:lnTo>
                  <a:pt x="1836476" y="916385"/>
                </a:lnTo>
                <a:lnTo>
                  <a:pt x="1836476" y="920187"/>
                </a:lnTo>
                <a:lnTo>
                  <a:pt x="1831831" y="1012175"/>
                </a:lnTo>
                <a:cubicBezTo>
                  <a:pt x="1791076" y="1413486"/>
                  <a:pt x="1491911" y="1738405"/>
                  <a:pt x="1103353" y="1817916"/>
                </a:cubicBezTo>
                <a:lnTo>
                  <a:pt x="1032723" y="1828695"/>
                </a:lnTo>
                <a:lnTo>
                  <a:pt x="803849" y="1828695"/>
                </a:lnTo>
                <a:lnTo>
                  <a:pt x="733220" y="1817916"/>
                </a:lnTo>
                <a:cubicBezTo>
                  <a:pt x="314772" y="1732289"/>
                  <a:pt x="0" y="1362047"/>
                  <a:pt x="0" y="918286"/>
                </a:cubicBezTo>
                <a:cubicBezTo>
                  <a:pt x="0" y="411131"/>
                  <a:pt x="411131" y="0"/>
                  <a:pt x="918286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54" name="Text Placeholder 16">
            <a:extLst>
              <a:ext uri="{FF2B5EF4-FFF2-40B4-BE49-F238E27FC236}">
                <a16:creationId xmlns:a16="http://schemas.microsoft.com/office/drawing/2014/main" id="{BE4FAA0D-4942-4F5D-A3B0-BC088762A9D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66374" y="3681975"/>
            <a:ext cx="2767679" cy="460046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Text goes to here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FCC524-5053-4139-9D60-1E2FD029B3D4}"/>
              </a:ext>
            </a:extLst>
          </p:cNvPr>
          <p:cNvSpPr/>
          <p:nvPr userDrawn="1"/>
        </p:nvSpPr>
        <p:spPr>
          <a:xfrm>
            <a:off x="810815" y="4142021"/>
            <a:ext cx="1646214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 Placeholder 25">
            <a:extLst>
              <a:ext uri="{FF2B5EF4-FFF2-40B4-BE49-F238E27FC236}">
                <a16:creationId xmlns:a16="http://schemas.microsoft.com/office/drawing/2014/main" id="{B694A199-F625-474B-81D9-8BBB5FB46B8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66874" y="4210874"/>
            <a:ext cx="2767012" cy="162083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goes to here</a:t>
            </a:r>
          </a:p>
        </p:txBody>
      </p:sp>
    </p:spTree>
    <p:extLst>
      <p:ext uri="{BB962C8B-B14F-4D97-AF65-F5344CB8AC3E}">
        <p14:creationId xmlns:p14="http://schemas.microsoft.com/office/powerpoint/2010/main" val="4103195142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4B2C29D-DF9A-48DA-9A1C-59A5138D0B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9" r="21592" b="97610"/>
          <a:stretch/>
        </p:blipFill>
        <p:spPr>
          <a:xfrm>
            <a:off x="-89848" y="6145302"/>
            <a:ext cx="12281848" cy="7126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6C8C84-C3D4-4E1E-8620-2D84D49EB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3642" y="242295"/>
            <a:ext cx="9398758" cy="631209"/>
          </a:xfrm>
        </p:spPr>
        <p:txBody>
          <a:bodyPr>
            <a:noAutofit/>
          </a:bodyPr>
          <a:lstStyle>
            <a:lvl1pPr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09EA9-840D-4EFB-9C79-B4B075B7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996" y="6420518"/>
            <a:ext cx="4840004" cy="429476"/>
          </a:xfrm>
        </p:spPr>
        <p:txBody>
          <a:bodyPr/>
          <a:lstStyle>
            <a:lvl1pPr>
              <a:defRPr sz="1600"/>
            </a:lvl1pPr>
          </a:lstStyle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EA489-836F-44A5-9FCB-C70294D5F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2284" y="6420518"/>
            <a:ext cx="27432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D91F020E-B203-4E52-A939-A854FDEDA5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A60497-A116-46F2-B4E6-442EDD91B463}"/>
              </a:ext>
            </a:extLst>
          </p:cNvPr>
          <p:cNvSpPr/>
          <p:nvPr userDrawn="1"/>
        </p:nvSpPr>
        <p:spPr>
          <a:xfrm>
            <a:off x="0" y="0"/>
            <a:ext cx="12192000" cy="629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A4FDC1D-6E37-430D-A1E7-D6E2F02754F0}"/>
              </a:ext>
            </a:extLst>
          </p:cNvPr>
          <p:cNvGrpSpPr/>
          <p:nvPr userDrawn="1"/>
        </p:nvGrpSpPr>
        <p:grpSpPr>
          <a:xfrm>
            <a:off x="112996" y="241916"/>
            <a:ext cx="1105469" cy="1105469"/>
            <a:chOff x="112996" y="241916"/>
            <a:chExt cx="1105469" cy="1105469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86E65D1-4BFC-4FCC-B8E8-4908A51BFBF1}"/>
                </a:ext>
              </a:extLst>
            </p:cNvPr>
            <p:cNvSpPr/>
            <p:nvPr userDrawn="1"/>
          </p:nvSpPr>
          <p:spPr>
            <a:xfrm>
              <a:off x="112996" y="241916"/>
              <a:ext cx="1105469" cy="11054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  <a:effectLst>
              <a:outerShdw blurRad="266700" dist="190500" dir="2700000" sx="97000" sy="97000" algn="tl" rotWithShape="0">
                <a:prstClr val="black">
                  <a:alpha val="15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A2CEA6B-7319-4DB1-9A44-34195386D66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25" r="21507" b="39900"/>
            <a:stretch/>
          </p:blipFill>
          <p:spPr>
            <a:xfrm>
              <a:off x="425497" y="452398"/>
              <a:ext cx="480466" cy="700969"/>
            </a:xfrm>
            <a:prstGeom prst="rect">
              <a:avLst/>
            </a:prstGeom>
          </p:spPr>
        </p:pic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2E28E5DE-1A66-47A1-BFD1-C116E93561CF}"/>
              </a:ext>
            </a:extLst>
          </p:cNvPr>
          <p:cNvSpPr/>
          <p:nvPr userDrawn="1"/>
        </p:nvSpPr>
        <p:spPr>
          <a:xfrm>
            <a:off x="1292664" y="317983"/>
            <a:ext cx="573206" cy="57320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C9345EA-62EB-4A01-88CE-EFEA98E9FE76}"/>
              </a:ext>
            </a:extLst>
          </p:cNvPr>
          <p:cNvSpPr/>
          <p:nvPr userDrawn="1"/>
        </p:nvSpPr>
        <p:spPr>
          <a:xfrm>
            <a:off x="1258932" y="934581"/>
            <a:ext cx="286603" cy="28660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652EE4C-94E8-4405-BFBD-6D4AB9D2C2B2}"/>
              </a:ext>
            </a:extLst>
          </p:cNvPr>
          <p:cNvSpPr/>
          <p:nvPr userDrawn="1"/>
        </p:nvSpPr>
        <p:spPr>
          <a:xfrm>
            <a:off x="1653985" y="905230"/>
            <a:ext cx="442155" cy="44215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66DD2A9-8067-4603-8EE6-3DD58E006A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09800" y="980882"/>
            <a:ext cx="9372600" cy="375666"/>
          </a:xfrm>
        </p:spPr>
        <p:txBody>
          <a:bodyPr anchor="ctr">
            <a:noAutofit/>
          </a:bodyPr>
          <a:lstStyle>
            <a:lvl1pPr marL="0" indent="0">
              <a:buNone/>
              <a:defRPr sz="2400" i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A7A838-299B-4F23-AE07-E2B8783DA67A}"/>
              </a:ext>
            </a:extLst>
          </p:cNvPr>
          <p:cNvSpPr/>
          <p:nvPr userDrawn="1"/>
        </p:nvSpPr>
        <p:spPr>
          <a:xfrm>
            <a:off x="2183642" y="921630"/>
            <a:ext cx="3607558" cy="610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C47C56B-8A20-444F-934E-4592BE4B47AD}"/>
              </a:ext>
            </a:extLst>
          </p:cNvPr>
          <p:cNvGrpSpPr/>
          <p:nvPr userDrawn="1"/>
        </p:nvGrpSpPr>
        <p:grpSpPr>
          <a:xfrm>
            <a:off x="665729" y="2306610"/>
            <a:ext cx="10928550" cy="2617632"/>
            <a:chOff x="665729" y="2306610"/>
            <a:chExt cx="10928550" cy="2617632"/>
          </a:xfrm>
          <a:gradFill>
            <a:gsLst>
              <a:gs pos="0">
                <a:schemeClr val="accent1"/>
              </a:gs>
              <a:gs pos="25000">
                <a:schemeClr val="accent2"/>
              </a:gs>
              <a:gs pos="50000">
                <a:schemeClr val="accent3"/>
              </a:gs>
              <a:gs pos="100000">
                <a:schemeClr val="accent5"/>
              </a:gs>
              <a:gs pos="75000">
                <a:schemeClr val="accent4"/>
              </a:gs>
            </a:gsLst>
            <a:lin ang="0" scaled="0"/>
          </a:gra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D6B600B-9016-4CBC-95D0-8435BAA7E346}"/>
                </a:ext>
              </a:extLst>
            </p:cNvPr>
            <p:cNvSpPr/>
            <p:nvPr userDrawn="1"/>
          </p:nvSpPr>
          <p:spPr>
            <a:xfrm rot="5400000">
              <a:off x="665479" y="2306860"/>
              <a:ext cx="2609749" cy="2609249"/>
            </a:xfrm>
            <a:custGeom>
              <a:avLst/>
              <a:gdLst>
                <a:gd name="connsiteX0" fmla="*/ 1810518 w 3593739"/>
                <a:gd name="connsiteY0" fmla="*/ 0 h 3593050"/>
                <a:gd name="connsiteX1" fmla="*/ 1980589 w 3593739"/>
                <a:gd name="connsiteY1" fmla="*/ 8588 h 3593050"/>
                <a:gd name="connsiteX2" fmla="*/ 3593739 w 3593739"/>
                <a:gd name="connsiteY2" fmla="*/ 1796181 h 3593050"/>
                <a:gd name="connsiteX3" fmla="*/ 1796870 w 3593739"/>
                <a:gd name="connsiteY3" fmla="*/ 3593050 h 3593050"/>
                <a:gd name="connsiteX4" fmla="*/ 0 w 3593739"/>
                <a:gd name="connsiteY4" fmla="*/ 1796181 h 3593050"/>
                <a:gd name="connsiteX5" fmla="*/ 405 w 3593739"/>
                <a:gd name="connsiteY5" fmla="*/ 1788175 h 3593050"/>
                <a:gd name="connsiteX6" fmla="*/ 727234 w 3593739"/>
                <a:gd name="connsiteY6" fmla="*/ 1788175 h 3593050"/>
                <a:gd name="connsiteX7" fmla="*/ 726829 w 3593739"/>
                <a:gd name="connsiteY7" fmla="*/ 1796181 h 3593050"/>
                <a:gd name="connsiteX8" fmla="*/ 1796870 w 3593739"/>
                <a:gd name="connsiteY8" fmla="*/ 2866221 h 3593050"/>
                <a:gd name="connsiteX9" fmla="*/ 2866910 w 3593739"/>
                <a:gd name="connsiteY9" fmla="*/ 1796181 h 3593050"/>
                <a:gd name="connsiteX10" fmla="*/ 1906275 w 3593739"/>
                <a:gd name="connsiteY10" fmla="*/ 731664 h 3593050"/>
                <a:gd name="connsiteX11" fmla="*/ 1810518 w 3593739"/>
                <a:gd name="connsiteY11" fmla="*/ 726829 h 359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93739" h="3593050">
                  <a:moveTo>
                    <a:pt x="1810518" y="0"/>
                  </a:moveTo>
                  <a:lnTo>
                    <a:pt x="1980589" y="8588"/>
                  </a:lnTo>
                  <a:cubicBezTo>
                    <a:pt x="2886672" y="100606"/>
                    <a:pt x="3593739" y="865820"/>
                    <a:pt x="3593739" y="1796181"/>
                  </a:cubicBezTo>
                  <a:cubicBezTo>
                    <a:pt x="3593739" y="2788565"/>
                    <a:pt x="2789254" y="3593050"/>
                    <a:pt x="1796870" y="3593050"/>
                  </a:cubicBezTo>
                  <a:cubicBezTo>
                    <a:pt x="804485" y="3593050"/>
                    <a:pt x="0" y="2788565"/>
                    <a:pt x="0" y="1796181"/>
                  </a:cubicBezTo>
                  <a:lnTo>
                    <a:pt x="405" y="1788175"/>
                  </a:lnTo>
                  <a:lnTo>
                    <a:pt x="727234" y="1788175"/>
                  </a:lnTo>
                  <a:lnTo>
                    <a:pt x="726829" y="1796181"/>
                  </a:lnTo>
                  <a:cubicBezTo>
                    <a:pt x="726829" y="2387148"/>
                    <a:pt x="1205903" y="2866221"/>
                    <a:pt x="1796870" y="2866221"/>
                  </a:cubicBezTo>
                  <a:cubicBezTo>
                    <a:pt x="2387837" y="2866221"/>
                    <a:pt x="2866910" y="2387148"/>
                    <a:pt x="2866910" y="1796181"/>
                  </a:cubicBezTo>
                  <a:cubicBezTo>
                    <a:pt x="2866910" y="1242149"/>
                    <a:pt x="2445850" y="786461"/>
                    <a:pt x="1906275" y="731664"/>
                  </a:cubicBezTo>
                  <a:lnTo>
                    <a:pt x="1810518" y="72682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1DA42DE-B158-4F44-B008-350B12ECDAEB}"/>
                </a:ext>
              </a:extLst>
            </p:cNvPr>
            <p:cNvSpPr/>
            <p:nvPr userDrawn="1"/>
          </p:nvSpPr>
          <p:spPr>
            <a:xfrm>
              <a:off x="2745317" y="2321241"/>
              <a:ext cx="2609724" cy="1304623"/>
            </a:xfrm>
            <a:custGeom>
              <a:avLst/>
              <a:gdLst>
                <a:gd name="connsiteX0" fmla="*/ 1796852 w 3593704"/>
                <a:gd name="connsiteY0" fmla="*/ 0 h 1796524"/>
                <a:gd name="connsiteX1" fmla="*/ 3584444 w 3593704"/>
                <a:gd name="connsiteY1" fmla="*/ 1613150 h 1796524"/>
                <a:gd name="connsiteX2" fmla="*/ 3593704 w 3593704"/>
                <a:gd name="connsiteY2" fmla="*/ 1796524 h 1796524"/>
                <a:gd name="connsiteX3" fmla="*/ 2866875 w 3593704"/>
                <a:gd name="connsiteY3" fmla="*/ 1796524 h 1796524"/>
                <a:gd name="connsiteX4" fmla="*/ 2861368 w 3593704"/>
                <a:gd name="connsiteY4" fmla="*/ 1687464 h 1796524"/>
                <a:gd name="connsiteX5" fmla="*/ 1796852 w 3593704"/>
                <a:gd name="connsiteY5" fmla="*/ 726829 h 1796524"/>
                <a:gd name="connsiteX6" fmla="*/ 732336 w 3593704"/>
                <a:gd name="connsiteY6" fmla="*/ 1687464 h 1796524"/>
                <a:gd name="connsiteX7" fmla="*/ 726829 w 3593704"/>
                <a:gd name="connsiteY7" fmla="*/ 1796524 h 1796524"/>
                <a:gd name="connsiteX8" fmla="*/ 0 w 3593704"/>
                <a:gd name="connsiteY8" fmla="*/ 1796524 h 1796524"/>
                <a:gd name="connsiteX9" fmla="*/ 9259 w 3593704"/>
                <a:gd name="connsiteY9" fmla="*/ 1613150 h 1796524"/>
                <a:gd name="connsiteX10" fmla="*/ 1796852 w 3593704"/>
                <a:gd name="connsiteY10" fmla="*/ 0 h 17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593704" h="1796524">
                  <a:moveTo>
                    <a:pt x="1796852" y="0"/>
                  </a:moveTo>
                  <a:cubicBezTo>
                    <a:pt x="2727212" y="0"/>
                    <a:pt x="3492427" y="707067"/>
                    <a:pt x="3584444" y="1613150"/>
                  </a:cubicBezTo>
                  <a:lnTo>
                    <a:pt x="3593704" y="1796524"/>
                  </a:lnTo>
                  <a:lnTo>
                    <a:pt x="2866875" y="1796524"/>
                  </a:lnTo>
                  <a:lnTo>
                    <a:pt x="2861368" y="1687464"/>
                  </a:lnTo>
                  <a:cubicBezTo>
                    <a:pt x="2806571" y="1147890"/>
                    <a:pt x="2350883" y="726829"/>
                    <a:pt x="1796852" y="726829"/>
                  </a:cubicBezTo>
                  <a:cubicBezTo>
                    <a:pt x="1242820" y="726829"/>
                    <a:pt x="787133" y="1147890"/>
                    <a:pt x="732336" y="1687464"/>
                  </a:cubicBezTo>
                  <a:lnTo>
                    <a:pt x="726829" y="1796524"/>
                  </a:lnTo>
                  <a:lnTo>
                    <a:pt x="0" y="1796524"/>
                  </a:lnTo>
                  <a:lnTo>
                    <a:pt x="9259" y="1613150"/>
                  </a:lnTo>
                  <a:cubicBezTo>
                    <a:pt x="101277" y="707067"/>
                    <a:pt x="866491" y="0"/>
                    <a:pt x="179685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105A5C0-3E4E-4701-842B-51670ED06552}"/>
                </a:ext>
              </a:extLst>
            </p:cNvPr>
            <p:cNvSpPr/>
            <p:nvPr userDrawn="1"/>
          </p:nvSpPr>
          <p:spPr>
            <a:xfrm flipV="1">
              <a:off x="4824905" y="3595682"/>
              <a:ext cx="2609724" cy="1304623"/>
            </a:xfrm>
            <a:custGeom>
              <a:avLst/>
              <a:gdLst>
                <a:gd name="connsiteX0" fmla="*/ 1796852 w 3593704"/>
                <a:gd name="connsiteY0" fmla="*/ 0 h 1796524"/>
                <a:gd name="connsiteX1" fmla="*/ 3584444 w 3593704"/>
                <a:gd name="connsiteY1" fmla="*/ 1613150 h 1796524"/>
                <a:gd name="connsiteX2" fmla="*/ 3593704 w 3593704"/>
                <a:gd name="connsiteY2" fmla="*/ 1796524 h 1796524"/>
                <a:gd name="connsiteX3" fmla="*/ 2866875 w 3593704"/>
                <a:gd name="connsiteY3" fmla="*/ 1796524 h 1796524"/>
                <a:gd name="connsiteX4" fmla="*/ 2861368 w 3593704"/>
                <a:gd name="connsiteY4" fmla="*/ 1687464 h 1796524"/>
                <a:gd name="connsiteX5" fmla="*/ 1796852 w 3593704"/>
                <a:gd name="connsiteY5" fmla="*/ 726829 h 1796524"/>
                <a:gd name="connsiteX6" fmla="*/ 732336 w 3593704"/>
                <a:gd name="connsiteY6" fmla="*/ 1687464 h 1796524"/>
                <a:gd name="connsiteX7" fmla="*/ 726829 w 3593704"/>
                <a:gd name="connsiteY7" fmla="*/ 1796524 h 1796524"/>
                <a:gd name="connsiteX8" fmla="*/ 0 w 3593704"/>
                <a:gd name="connsiteY8" fmla="*/ 1796524 h 1796524"/>
                <a:gd name="connsiteX9" fmla="*/ 9259 w 3593704"/>
                <a:gd name="connsiteY9" fmla="*/ 1613150 h 1796524"/>
                <a:gd name="connsiteX10" fmla="*/ 1796852 w 3593704"/>
                <a:gd name="connsiteY10" fmla="*/ 0 h 17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593704" h="1796524">
                  <a:moveTo>
                    <a:pt x="1796852" y="0"/>
                  </a:moveTo>
                  <a:cubicBezTo>
                    <a:pt x="2727212" y="0"/>
                    <a:pt x="3492427" y="707067"/>
                    <a:pt x="3584444" y="1613150"/>
                  </a:cubicBezTo>
                  <a:lnTo>
                    <a:pt x="3593704" y="1796524"/>
                  </a:lnTo>
                  <a:lnTo>
                    <a:pt x="2866875" y="1796524"/>
                  </a:lnTo>
                  <a:lnTo>
                    <a:pt x="2861368" y="1687464"/>
                  </a:lnTo>
                  <a:cubicBezTo>
                    <a:pt x="2806571" y="1147890"/>
                    <a:pt x="2350883" y="726829"/>
                    <a:pt x="1796852" y="726829"/>
                  </a:cubicBezTo>
                  <a:cubicBezTo>
                    <a:pt x="1242820" y="726829"/>
                    <a:pt x="787133" y="1147890"/>
                    <a:pt x="732336" y="1687464"/>
                  </a:cubicBezTo>
                  <a:lnTo>
                    <a:pt x="726829" y="1796524"/>
                  </a:lnTo>
                  <a:lnTo>
                    <a:pt x="0" y="1796524"/>
                  </a:lnTo>
                  <a:lnTo>
                    <a:pt x="9259" y="1613150"/>
                  </a:lnTo>
                  <a:cubicBezTo>
                    <a:pt x="101277" y="707067"/>
                    <a:pt x="866491" y="0"/>
                    <a:pt x="179685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6AB3652-EBE2-46F6-AA6A-BD265B1E60CF}"/>
                </a:ext>
              </a:extLst>
            </p:cNvPr>
            <p:cNvSpPr/>
            <p:nvPr userDrawn="1"/>
          </p:nvSpPr>
          <p:spPr>
            <a:xfrm>
              <a:off x="6904967" y="2314995"/>
              <a:ext cx="2609724" cy="1304623"/>
            </a:xfrm>
            <a:custGeom>
              <a:avLst/>
              <a:gdLst>
                <a:gd name="connsiteX0" fmla="*/ 1796852 w 3593704"/>
                <a:gd name="connsiteY0" fmla="*/ 0 h 1796524"/>
                <a:gd name="connsiteX1" fmla="*/ 3584444 w 3593704"/>
                <a:gd name="connsiteY1" fmla="*/ 1613150 h 1796524"/>
                <a:gd name="connsiteX2" fmla="*/ 3593704 w 3593704"/>
                <a:gd name="connsiteY2" fmla="*/ 1796524 h 1796524"/>
                <a:gd name="connsiteX3" fmla="*/ 2866875 w 3593704"/>
                <a:gd name="connsiteY3" fmla="*/ 1796524 h 1796524"/>
                <a:gd name="connsiteX4" fmla="*/ 2861368 w 3593704"/>
                <a:gd name="connsiteY4" fmla="*/ 1687464 h 1796524"/>
                <a:gd name="connsiteX5" fmla="*/ 1796852 w 3593704"/>
                <a:gd name="connsiteY5" fmla="*/ 726829 h 1796524"/>
                <a:gd name="connsiteX6" fmla="*/ 732336 w 3593704"/>
                <a:gd name="connsiteY6" fmla="*/ 1687464 h 1796524"/>
                <a:gd name="connsiteX7" fmla="*/ 726829 w 3593704"/>
                <a:gd name="connsiteY7" fmla="*/ 1796524 h 1796524"/>
                <a:gd name="connsiteX8" fmla="*/ 0 w 3593704"/>
                <a:gd name="connsiteY8" fmla="*/ 1796524 h 1796524"/>
                <a:gd name="connsiteX9" fmla="*/ 9259 w 3593704"/>
                <a:gd name="connsiteY9" fmla="*/ 1613150 h 1796524"/>
                <a:gd name="connsiteX10" fmla="*/ 1796852 w 3593704"/>
                <a:gd name="connsiteY10" fmla="*/ 0 h 17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593704" h="1796524">
                  <a:moveTo>
                    <a:pt x="1796852" y="0"/>
                  </a:moveTo>
                  <a:cubicBezTo>
                    <a:pt x="2727212" y="0"/>
                    <a:pt x="3492427" y="707067"/>
                    <a:pt x="3584444" y="1613150"/>
                  </a:cubicBezTo>
                  <a:lnTo>
                    <a:pt x="3593704" y="1796524"/>
                  </a:lnTo>
                  <a:lnTo>
                    <a:pt x="2866875" y="1796524"/>
                  </a:lnTo>
                  <a:lnTo>
                    <a:pt x="2861368" y="1687464"/>
                  </a:lnTo>
                  <a:cubicBezTo>
                    <a:pt x="2806571" y="1147890"/>
                    <a:pt x="2350883" y="726829"/>
                    <a:pt x="1796852" y="726829"/>
                  </a:cubicBezTo>
                  <a:cubicBezTo>
                    <a:pt x="1242820" y="726829"/>
                    <a:pt x="787133" y="1147890"/>
                    <a:pt x="732336" y="1687464"/>
                  </a:cubicBezTo>
                  <a:lnTo>
                    <a:pt x="726829" y="1796524"/>
                  </a:lnTo>
                  <a:lnTo>
                    <a:pt x="0" y="1796524"/>
                  </a:lnTo>
                  <a:lnTo>
                    <a:pt x="9259" y="1613150"/>
                  </a:lnTo>
                  <a:cubicBezTo>
                    <a:pt x="101277" y="707067"/>
                    <a:pt x="866491" y="0"/>
                    <a:pt x="179685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16296B4-0149-498C-9BD1-649C0C7E73DF}"/>
                </a:ext>
              </a:extLst>
            </p:cNvPr>
            <p:cNvSpPr/>
            <p:nvPr userDrawn="1"/>
          </p:nvSpPr>
          <p:spPr>
            <a:xfrm flipV="1">
              <a:off x="8984555" y="3619619"/>
              <a:ext cx="2609724" cy="1304623"/>
            </a:xfrm>
            <a:custGeom>
              <a:avLst/>
              <a:gdLst>
                <a:gd name="connsiteX0" fmla="*/ 1796852 w 3593704"/>
                <a:gd name="connsiteY0" fmla="*/ 0 h 1796524"/>
                <a:gd name="connsiteX1" fmla="*/ 3584444 w 3593704"/>
                <a:gd name="connsiteY1" fmla="*/ 1613150 h 1796524"/>
                <a:gd name="connsiteX2" fmla="*/ 3593704 w 3593704"/>
                <a:gd name="connsiteY2" fmla="*/ 1796524 h 1796524"/>
                <a:gd name="connsiteX3" fmla="*/ 2866875 w 3593704"/>
                <a:gd name="connsiteY3" fmla="*/ 1796524 h 1796524"/>
                <a:gd name="connsiteX4" fmla="*/ 2861368 w 3593704"/>
                <a:gd name="connsiteY4" fmla="*/ 1687464 h 1796524"/>
                <a:gd name="connsiteX5" fmla="*/ 1796852 w 3593704"/>
                <a:gd name="connsiteY5" fmla="*/ 726829 h 1796524"/>
                <a:gd name="connsiteX6" fmla="*/ 732336 w 3593704"/>
                <a:gd name="connsiteY6" fmla="*/ 1687464 h 1796524"/>
                <a:gd name="connsiteX7" fmla="*/ 726829 w 3593704"/>
                <a:gd name="connsiteY7" fmla="*/ 1796524 h 1796524"/>
                <a:gd name="connsiteX8" fmla="*/ 0 w 3593704"/>
                <a:gd name="connsiteY8" fmla="*/ 1796524 h 1796524"/>
                <a:gd name="connsiteX9" fmla="*/ 9259 w 3593704"/>
                <a:gd name="connsiteY9" fmla="*/ 1613150 h 1796524"/>
                <a:gd name="connsiteX10" fmla="*/ 1796852 w 3593704"/>
                <a:gd name="connsiteY10" fmla="*/ 0 h 17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593704" h="1796524">
                  <a:moveTo>
                    <a:pt x="1796852" y="0"/>
                  </a:moveTo>
                  <a:cubicBezTo>
                    <a:pt x="2727212" y="0"/>
                    <a:pt x="3492427" y="707067"/>
                    <a:pt x="3584444" y="1613150"/>
                  </a:cubicBezTo>
                  <a:lnTo>
                    <a:pt x="3593704" y="1796524"/>
                  </a:lnTo>
                  <a:lnTo>
                    <a:pt x="2866875" y="1796524"/>
                  </a:lnTo>
                  <a:lnTo>
                    <a:pt x="2861368" y="1687464"/>
                  </a:lnTo>
                  <a:cubicBezTo>
                    <a:pt x="2806571" y="1147890"/>
                    <a:pt x="2350883" y="726829"/>
                    <a:pt x="1796852" y="726829"/>
                  </a:cubicBezTo>
                  <a:cubicBezTo>
                    <a:pt x="1242820" y="726829"/>
                    <a:pt x="787133" y="1147890"/>
                    <a:pt x="732336" y="1687464"/>
                  </a:cubicBezTo>
                  <a:lnTo>
                    <a:pt x="726829" y="1796524"/>
                  </a:lnTo>
                  <a:lnTo>
                    <a:pt x="0" y="1796524"/>
                  </a:lnTo>
                  <a:lnTo>
                    <a:pt x="9259" y="1613150"/>
                  </a:lnTo>
                  <a:cubicBezTo>
                    <a:pt x="101277" y="707067"/>
                    <a:pt x="866491" y="0"/>
                    <a:pt x="179685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9DF2BC56-AECD-43C0-8990-435CE5497995}"/>
              </a:ext>
            </a:extLst>
          </p:cNvPr>
          <p:cNvSpPr/>
          <p:nvPr userDrawn="1"/>
        </p:nvSpPr>
        <p:spPr>
          <a:xfrm>
            <a:off x="1195391" y="2833165"/>
            <a:ext cx="1553511" cy="15535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909BB15-CAF5-4EEF-A073-48A06B0C5787}"/>
              </a:ext>
            </a:extLst>
          </p:cNvPr>
          <p:cNvSpPr/>
          <p:nvPr userDrawn="1"/>
        </p:nvSpPr>
        <p:spPr>
          <a:xfrm>
            <a:off x="3273423" y="2863740"/>
            <a:ext cx="1553511" cy="15535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2B6BA06-F98B-43A5-8DCD-AD50EB5E40C9}"/>
              </a:ext>
            </a:extLst>
          </p:cNvPr>
          <p:cNvSpPr/>
          <p:nvPr userDrawn="1"/>
        </p:nvSpPr>
        <p:spPr>
          <a:xfrm>
            <a:off x="5344479" y="2829938"/>
            <a:ext cx="1553511" cy="15535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7CD2915-4E6F-4A43-9954-8F192B489583}"/>
              </a:ext>
            </a:extLst>
          </p:cNvPr>
          <p:cNvSpPr/>
          <p:nvPr userDrawn="1"/>
        </p:nvSpPr>
        <p:spPr>
          <a:xfrm>
            <a:off x="7441606" y="2833165"/>
            <a:ext cx="1553511" cy="15535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59A7C25-05A5-4695-8EDD-10867A5C7C21}"/>
              </a:ext>
            </a:extLst>
          </p:cNvPr>
          <p:cNvSpPr/>
          <p:nvPr userDrawn="1"/>
        </p:nvSpPr>
        <p:spPr>
          <a:xfrm>
            <a:off x="9504129" y="2841550"/>
            <a:ext cx="1553511" cy="15535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F7EC60E8-9D9A-4FF2-BF4E-171ADCF29D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19960" y="3134890"/>
            <a:ext cx="1286763" cy="10413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0" name="Text Placeholder 38">
            <a:extLst>
              <a:ext uri="{FF2B5EF4-FFF2-40B4-BE49-F238E27FC236}">
                <a16:creationId xmlns:a16="http://schemas.microsoft.com/office/drawing/2014/main" id="{94F083DA-F8B7-4289-B3A6-E53773523C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28385" y="3134890"/>
            <a:ext cx="1286763" cy="10413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1" name="Text Placeholder 38">
            <a:extLst>
              <a:ext uri="{FF2B5EF4-FFF2-40B4-BE49-F238E27FC236}">
                <a16:creationId xmlns:a16="http://schemas.microsoft.com/office/drawing/2014/main" id="{90CB9B53-C93D-4DD0-A459-5E8AA51C37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77852" y="3134890"/>
            <a:ext cx="1286763" cy="10413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solidFill>
                  <a:schemeClr val="accent3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2" name="Text Placeholder 38">
            <a:extLst>
              <a:ext uri="{FF2B5EF4-FFF2-40B4-BE49-F238E27FC236}">
                <a16:creationId xmlns:a16="http://schemas.microsoft.com/office/drawing/2014/main" id="{4ABCCF1D-0722-4252-8BA8-90D51E32D15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66447" y="3137823"/>
            <a:ext cx="1286763" cy="10413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solidFill>
                  <a:schemeClr val="accent4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3" name="Text Placeholder 38">
            <a:extLst>
              <a:ext uri="{FF2B5EF4-FFF2-40B4-BE49-F238E27FC236}">
                <a16:creationId xmlns:a16="http://schemas.microsoft.com/office/drawing/2014/main" id="{4F847FDC-F133-4212-B61E-63DDCAF90ED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46036" y="3134890"/>
            <a:ext cx="1286763" cy="10413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solidFill>
                  <a:schemeClr val="accent5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1331930C-4965-4EF6-8E9D-C5CD288460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545535" y="5267325"/>
            <a:ext cx="9078015" cy="70961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389288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4B2C29D-DF9A-48DA-9A1C-59A5138D0B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9" r="21592" b="97610"/>
          <a:stretch/>
        </p:blipFill>
        <p:spPr>
          <a:xfrm>
            <a:off x="-89848" y="6145302"/>
            <a:ext cx="12281848" cy="7126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6C8C84-C3D4-4E1E-8620-2D84D49EB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3642" y="242295"/>
            <a:ext cx="9398758" cy="631209"/>
          </a:xfrm>
        </p:spPr>
        <p:txBody>
          <a:bodyPr>
            <a:noAutofit/>
          </a:bodyPr>
          <a:lstStyle>
            <a:lvl1pPr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B2BF4-4AAD-4401-BB8B-B88EA607E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558" y="1825625"/>
            <a:ext cx="10988842" cy="4351338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09EA9-840D-4EFB-9C79-B4B075B7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996" y="6420518"/>
            <a:ext cx="4840004" cy="429476"/>
          </a:xfrm>
        </p:spPr>
        <p:txBody>
          <a:bodyPr/>
          <a:lstStyle>
            <a:lvl1pPr>
              <a:defRPr sz="1600"/>
            </a:lvl1pPr>
          </a:lstStyle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EA489-836F-44A5-9FCB-C70294D5F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2284" y="6420518"/>
            <a:ext cx="27432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D91F020E-B203-4E52-A939-A854FDEDA5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A60497-A116-46F2-B4E6-442EDD91B463}"/>
              </a:ext>
            </a:extLst>
          </p:cNvPr>
          <p:cNvSpPr/>
          <p:nvPr userDrawn="1"/>
        </p:nvSpPr>
        <p:spPr>
          <a:xfrm>
            <a:off x="0" y="0"/>
            <a:ext cx="12192000" cy="629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A4FDC1D-6E37-430D-A1E7-D6E2F02754F0}"/>
              </a:ext>
            </a:extLst>
          </p:cNvPr>
          <p:cNvGrpSpPr/>
          <p:nvPr userDrawn="1"/>
        </p:nvGrpSpPr>
        <p:grpSpPr>
          <a:xfrm>
            <a:off x="112996" y="241916"/>
            <a:ext cx="1105469" cy="1105469"/>
            <a:chOff x="112996" y="241916"/>
            <a:chExt cx="1105469" cy="1105469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86E65D1-4BFC-4FCC-B8E8-4908A51BFBF1}"/>
                </a:ext>
              </a:extLst>
            </p:cNvPr>
            <p:cNvSpPr/>
            <p:nvPr userDrawn="1"/>
          </p:nvSpPr>
          <p:spPr>
            <a:xfrm>
              <a:off x="112996" y="241916"/>
              <a:ext cx="1105469" cy="11054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  <a:effectLst>
              <a:outerShdw blurRad="266700" dist="190500" dir="2700000" sx="97000" sy="97000" algn="tl" rotWithShape="0">
                <a:prstClr val="black">
                  <a:alpha val="15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A2CEA6B-7319-4DB1-9A44-34195386D66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25" r="21507" b="39900"/>
            <a:stretch/>
          </p:blipFill>
          <p:spPr>
            <a:xfrm>
              <a:off x="425497" y="452398"/>
              <a:ext cx="480466" cy="700969"/>
            </a:xfrm>
            <a:prstGeom prst="rect">
              <a:avLst/>
            </a:prstGeom>
          </p:spPr>
        </p:pic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2E28E5DE-1A66-47A1-BFD1-C116E93561CF}"/>
              </a:ext>
            </a:extLst>
          </p:cNvPr>
          <p:cNvSpPr/>
          <p:nvPr userDrawn="1"/>
        </p:nvSpPr>
        <p:spPr>
          <a:xfrm>
            <a:off x="1292664" y="317983"/>
            <a:ext cx="573206" cy="57320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C9345EA-62EB-4A01-88CE-EFEA98E9FE76}"/>
              </a:ext>
            </a:extLst>
          </p:cNvPr>
          <p:cNvSpPr/>
          <p:nvPr userDrawn="1"/>
        </p:nvSpPr>
        <p:spPr>
          <a:xfrm>
            <a:off x="1258932" y="934581"/>
            <a:ext cx="286603" cy="28660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652EE4C-94E8-4405-BFBD-6D4AB9D2C2B2}"/>
              </a:ext>
            </a:extLst>
          </p:cNvPr>
          <p:cNvSpPr/>
          <p:nvPr userDrawn="1"/>
        </p:nvSpPr>
        <p:spPr>
          <a:xfrm>
            <a:off x="1653985" y="905230"/>
            <a:ext cx="442155" cy="44215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66DD2A9-8067-4603-8EE6-3DD58E006A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09800" y="980882"/>
            <a:ext cx="9372600" cy="375666"/>
          </a:xfrm>
        </p:spPr>
        <p:txBody>
          <a:bodyPr anchor="ctr">
            <a:noAutofit/>
          </a:bodyPr>
          <a:lstStyle>
            <a:lvl1pPr marL="0" indent="0">
              <a:buNone/>
              <a:defRPr sz="2400" i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A7A838-299B-4F23-AE07-E2B8783DA67A}"/>
              </a:ext>
            </a:extLst>
          </p:cNvPr>
          <p:cNvSpPr/>
          <p:nvPr userDrawn="1"/>
        </p:nvSpPr>
        <p:spPr>
          <a:xfrm>
            <a:off x="2183642" y="921630"/>
            <a:ext cx="3607558" cy="610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3495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CE9186DD-FC3B-42DE-82F9-9298C3DE37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7767" y="1831444"/>
            <a:ext cx="4763011" cy="437832"/>
          </a:xfrm>
        </p:spPr>
        <p:txBody>
          <a:bodyPr anchor="ctr">
            <a:noAutofit/>
          </a:bodyPr>
          <a:lstStyle>
            <a:lvl1pPr marL="0" indent="0" algn="l">
              <a:buNone/>
              <a:defRPr sz="2400" b="1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6">
            <a:extLst>
              <a:ext uri="{FF2B5EF4-FFF2-40B4-BE49-F238E27FC236}">
                <a16:creationId xmlns:a16="http://schemas.microsoft.com/office/drawing/2014/main" id="{65F3AD05-CEE7-4CBD-B036-6F1694D2692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67767" y="2521350"/>
            <a:ext cx="4763011" cy="3593531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D7DA715-D014-48E2-8943-739B7DD32C0C}"/>
              </a:ext>
            </a:extLst>
          </p:cNvPr>
          <p:cNvGrpSpPr/>
          <p:nvPr userDrawn="1"/>
        </p:nvGrpSpPr>
        <p:grpSpPr>
          <a:xfrm>
            <a:off x="483378" y="1721070"/>
            <a:ext cx="719018" cy="719018"/>
            <a:chOff x="887318" y="1753455"/>
            <a:chExt cx="1492195" cy="1492195"/>
          </a:xfrm>
        </p:grpSpPr>
        <p:sp>
          <p:nvSpPr>
            <p:cNvPr id="6" name="アーチ 20">
              <a:extLst>
                <a:ext uri="{FF2B5EF4-FFF2-40B4-BE49-F238E27FC236}">
                  <a16:creationId xmlns:a16="http://schemas.microsoft.com/office/drawing/2014/main" id="{A06D9D49-C68C-4ED9-B1FC-035CA4B7C8C5}"/>
                </a:ext>
              </a:extLst>
            </p:cNvPr>
            <p:cNvSpPr/>
            <p:nvPr userDrawn="1"/>
          </p:nvSpPr>
          <p:spPr>
            <a:xfrm rot="6618510">
              <a:off x="1017555" y="1870042"/>
              <a:ext cx="1259018" cy="1259018"/>
            </a:xfrm>
            <a:prstGeom prst="blockArc">
              <a:avLst>
                <a:gd name="adj1" fmla="val 19452122"/>
                <a:gd name="adj2" fmla="val 11742259"/>
                <a:gd name="adj3" fmla="val 489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12" name="アーチ 19">
              <a:extLst>
                <a:ext uri="{FF2B5EF4-FFF2-40B4-BE49-F238E27FC236}">
                  <a16:creationId xmlns:a16="http://schemas.microsoft.com/office/drawing/2014/main" id="{7E5943CE-E131-425A-960E-A979C9FC5D83}"/>
                </a:ext>
              </a:extLst>
            </p:cNvPr>
            <p:cNvSpPr/>
            <p:nvPr userDrawn="1"/>
          </p:nvSpPr>
          <p:spPr>
            <a:xfrm rot="3600000">
              <a:off x="887318" y="1753455"/>
              <a:ext cx="1492195" cy="1492195"/>
            </a:xfrm>
            <a:prstGeom prst="blockArc">
              <a:avLst>
                <a:gd name="adj1" fmla="val 18941412"/>
                <a:gd name="adj2" fmla="val 11732646"/>
                <a:gd name="adj3" fmla="val 434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14" name="テキスト プレースホルダー 6">
            <a:extLst>
              <a:ext uri="{FF2B5EF4-FFF2-40B4-BE49-F238E27FC236}">
                <a16:creationId xmlns:a16="http://schemas.microsoft.com/office/drawing/2014/main" id="{EA6E51EE-F193-4137-A9C2-423B9E1ED14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18376" y="1860661"/>
            <a:ext cx="4764024" cy="437832"/>
          </a:xfrm>
        </p:spPr>
        <p:txBody>
          <a:bodyPr anchor="ctr">
            <a:noAutofit/>
          </a:bodyPr>
          <a:lstStyle>
            <a:lvl1pPr marL="0" indent="0" algn="l">
              <a:buNone/>
              <a:defRPr sz="2400" b="1" baseline="0">
                <a:solidFill>
                  <a:srgbClr val="70AD47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>
            <a:extLst>
              <a:ext uri="{FF2B5EF4-FFF2-40B4-BE49-F238E27FC236}">
                <a16:creationId xmlns:a16="http://schemas.microsoft.com/office/drawing/2014/main" id="{9D02872B-8785-4E1B-B33F-121143E50F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18375" y="2550568"/>
            <a:ext cx="4764024" cy="356311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C1A9597-2F04-4704-8D49-F0C6BC21E6DE}"/>
              </a:ext>
            </a:extLst>
          </p:cNvPr>
          <p:cNvGrpSpPr/>
          <p:nvPr userDrawn="1"/>
        </p:nvGrpSpPr>
        <p:grpSpPr>
          <a:xfrm>
            <a:off x="6433986" y="1750287"/>
            <a:ext cx="719018" cy="719018"/>
            <a:chOff x="887318" y="1753455"/>
            <a:chExt cx="1492195" cy="1492195"/>
          </a:xfrm>
        </p:grpSpPr>
        <p:sp>
          <p:nvSpPr>
            <p:cNvPr id="17" name="アーチ 20">
              <a:extLst>
                <a:ext uri="{FF2B5EF4-FFF2-40B4-BE49-F238E27FC236}">
                  <a16:creationId xmlns:a16="http://schemas.microsoft.com/office/drawing/2014/main" id="{A4A9607F-0CCE-4866-BEEF-2D7B1BC10076}"/>
                </a:ext>
              </a:extLst>
            </p:cNvPr>
            <p:cNvSpPr/>
            <p:nvPr userDrawn="1"/>
          </p:nvSpPr>
          <p:spPr>
            <a:xfrm rot="6618510">
              <a:off x="1017555" y="1870042"/>
              <a:ext cx="1259018" cy="1259018"/>
            </a:xfrm>
            <a:prstGeom prst="blockArc">
              <a:avLst>
                <a:gd name="adj1" fmla="val 19452122"/>
                <a:gd name="adj2" fmla="val 11742259"/>
                <a:gd name="adj3" fmla="val 489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18" name="アーチ 19">
              <a:extLst>
                <a:ext uri="{FF2B5EF4-FFF2-40B4-BE49-F238E27FC236}">
                  <a16:creationId xmlns:a16="http://schemas.microsoft.com/office/drawing/2014/main" id="{738CB51A-3196-422E-BF33-F11895174676}"/>
                </a:ext>
              </a:extLst>
            </p:cNvPr>
            <p:cNvSpPr/>
            <p:nvPr userDrawn="1"/>
          </p:nvSpPr>
          <p:spPr>
            <a:xfrm rot="3600000">
              <a:off x="887318" y="1753455"/>
              <a:ext cx="1492195" cy="1492195"/>
            </a:xfrm>
            <a:prstGeom prst="blockArc">
              <a:avLst>
                <a:gd name="adj1" fmla="val 18941412"/>
                <a:gd name="adj2" fmla="val 11732646"/>
                <a:gd name="adj3" fmla="val 434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D53D2F74-C7A5-4DDE-8127-6E693F8BA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3642" y="242295"/>
            <a:ext cx="9398758" cy="631209"/>
          </a:xfrm>
        </p:spPr>
        <p:txBody>
          <a:bodyPr>
            <a:noAutofit/>
          </a:bodyPr>
          <a:lstStyle>
            <a:lvl1pPr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" pitchFamily="2" charset="0"/>
              </a:defRPr>
            </a:lvl1pPr>
          </a:lstStyle>
          <a:p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1241252-9431-42C1-A23D-21245D16DA85}"/>
              </a:ext>
            </a:extLst>
          </p:cNvPr>
          <p:cNvGrpSpPr/>
          <p:nvPr userDrawn="1"/>
        </p:nvGrpSpPr>
        <p:grpSpPr>
          <a:xfrm>
            <a:off x="112996" y="241916"/>
            <a:ext cx="1105469" cy="1105469"/>
            <a:chOff x="112996" y="241916"/>
            <a:chExt cx="1105469" cy="1105469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01E2C19-5DBF-462A-A551-E0F369FB4566}"/>
                </a:ext>
              </a:extLst>
            </p:cNvPr>
            <p:cNvSpPr/>
            <p:nvPr userDrawn="1"/>
          </p:nvSpPr>
          <p:spPr>
            <a:xfrm>
              <a:off x="112996" y="241916"/>
              <a:ext cx="1105469" cy="11054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  <a:effectLst>
              <a:outerShdw blurRad="266700" dist="190500" dir="2700000" sx="97000" sy="97000" algn="tl" rotWithShape="0">
                <a:prstClr val="black">
                  <a:alpha val="15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7B11CA6-5F49-4C0A-8022-1EDCCBE661D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25" r="21507" b="39900"/>
            <a:stretch/>
          </p:blipFill>
          <p:spPr>
            <a:xfrm>
              <a:off x="425497" y="452398"/>
              <a:ext cx="480466" cy="700969"/>
            </a:xfrm>
            <a:prstGeom prst="rect">
              <a:avLst/>
            </a:prstGeom>
          </p:spPr>
        </p:pic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48B99AA9-CE68-4310-B255-3300BDCBFEBE}"/>
              </a:ext>
            </a:extLst>
          </p:cNvPr>
          <p:cNvSpPr/>
          <p:nvPr userDrawn="1"/>
        </p:nvSpPr>
        <p:spPr>
          <a:xfrm>
            <a:off x="1292664" y="317983"/>
            <a:ext cx="573206" cy="57320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825A91E-D147-44CD-8234-45212851A246}"/>
              </a:ext>
            </a:extLst>
          </p:cNvPr>
          <p:cNvSpPr/>
          <p:nvPr userDrawn="1"/>
        </p:nvSpPr>
        <p:spPr>
          <a:xfrm>
            <a:off x="1258932" y="934581"/>
            <a:ext cx="286603" cy="28660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41A4708-157C-4614-8806-DE85B6FAC1F2}"/>
              </a:ext>
            </a:extLst>
          </p:cNvPr>
          <p:cNvSpPr/>
          <p:nvPr userDrawn="1"/>
        </p:nvSpPr>
        <p:spPr>
          <a:xfrm>
            <a:off x="1653985" y="905230"/>
            <a:ext cx="442155" cy="44215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48A20B3A-1BAE-4FC9-90C1-A323F90A15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09800" y="980882"/>
            <a:ext cx="9372600" cy="375666"/>
          </a:xfrm>
        </p:spPr>
        <p:txBody>
          <a:bodyPr anchor="ctr">
            <a:noAutofit/>
          </a:bodyPr>
          <a:lstStyle>
            <a:lvl1pPr marL="0" indent="0">
              <a:buNone/>
              <a:defRPr sz="2400" i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FC1D1D7-BBD0-46D1-8649-2113200DAE34}"/>
              </a:ext>
            </a:extLst>
          </p:cNvPr>
          <p:cNvSpPr/>
          <p:nvPr userDrawn="1"/>
        </p:nvSpPr>
        <p:spPr>
          <a:xfrm>
            <a:off x="2183642" y="921630"/>
            <a:ext cx="3607558" cy="610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79105B8-56E9-43EF-B37D-98B20A9AB9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9" r="21592" b="97610"/>
          <a:stretch/>
        </p:blipFill>
        <p:spPr>
          <a:xfrm>
            <a:off x="-89848" y="6145302"/>
            <a:ext cx="12281848" cy="712698"/>
          </a:xfrm>
          <a:prstGeom prst="rect">
            <a:avLst/>
          </a:prstGeom>
        </p:spPr>
      </p:pic>
      <p:sp>
        <p:nvSpPr>
          <p:cNvPr id="38" name="Footer Placeholder 4">
            <a:extLst>
              <a:ext uri="{FF2B5EF4-FFF2-40B4-BE49-F238E27FC236}">
                <a16:creationId xmlns:a16="http://schemas.microsoft.com/office/drawing/2014/main" id="{8B735C0C-5FFF-4A34-B05A-ADA94F2DA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996" y="6420518"/>
            <a:ext cx="4840004" cy="429476"/>
          </a:xfrm>
        </p:spPr>
        <p:txBody>
          <a:bodyPr/>
          <a:lstStyle>
            <a:lvl1pPr>
              <a:defRPr sz="1600"/>
            </a:lvl1pPr>
          </a:lstStyle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39" name="Slide Number Placeholder 5">
            <a:extLst>
              <a:ext uri="{FF2B5EF4-FFF2-40B4-BE49-F238E27FC236}">
                <a16:creationId xmlns:a16="http://schemas.microsoft.com/office/drawing/2014/main" id="{032F85E8-C92F-406A-9681-4B07ADAC4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2284" y="6420518"/>
            <a:ext cx="27432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D91F020E-B203-4E52-A939-A854FDEDA5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A4485E8-9D2B-48FD-8216-F807876886D2}"/>
              </a:ext>
            </a:extLst>
          </p:cNvPr>
          <p:cNvSpPr/>
          <p:nvPr userDrawn="1"/>
        </p:nvSpPr>
        <p:spPr>
          <a:xfrm>
            <a:off x="0" y="0"/>
            <a:ext cx="12192000" cy="629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7469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CE9186DD-FC3B-42DE-82F9-9298C3DE37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45535" y="1795823"/>
            <a:ext cx="4763011" cy="437832"/>
          </a:xfrm>
        </p:spPr>
        <p:txBody>
          <a:bodyPr anchor="ctr">
            <a:noAutofit/>
          </a:bodyPr>
          <a:lstStyle>
            <a:lvl1pPr marL="0" indent="0" algn="l">
              <a:buNone/>
              <a:defRPr sz="2400" b="1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D7DA715-D014-48E2-8943-739B7DD32C0C}"/>
              </a:ext>
            </a:extLst>
          </p:cNvPr>
          <p:cNvGrpSpPr/>
          <p:nvPr userDrawn="1"/>
        </p:nvGrpSpPr>
        <p:grpSpPr>
          <a:xfrm>
            <a:off x="1161146" y="1685449"/>
            <a:ext cx="719018" cy="719018"/>
            <a:chOff x="887318" y="1753455"/>
            <a:chExt cx="1492195" cy="1492195"/>
          </a:xfrm>
        </p:grpSpPr>
        <p:sp>
          <p:nvSpPr>
            <p:cNvPr id="6" name="アーチ 20">
              <a:extLst>
                <a:ext uri="{FF2B5EF4-FFF2-40B4-BE49-F238E27FC236}">
                  <a16:creationId xmlns:a16="http://schemas.microsoft.com/office/drawing/2014/main" id="{A06D9D49-C68C-4ED9-B1FC-035CA4B7C8C5}"/>
                </a:ext>
              </a:extLst>
            </p:cNvPr>
            <p:cNvSpPr/>
            <p:nvPr userDrawn="1"/>
          </p:nvSpPr>
          <p:spPr>
            <a:xfrm rot="6618510">
              <a:off x="1017555" y="1870042"/>
              <a:ext cx="1259018" cy="1259018"/>
            </a:xfrm>
            <a:prstGeom prst="blockArc">
              <a:avLst>
                <a:gd name="adj1" fmla="val 19452122"/>
                <a:gd name="adj2" fmla="val 11742259"/>
                <a:gd name="adj3" fmla="val 489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12" name="アーチ 19">
              <a:extLst>
                <a:ext uri="{FF2B5EF4-FFF2-40B4-BE49-F238E27FC236}">
                  <a16:creationId xmlns:a16="http://schemas.microsoft.com/office/drawing/2014/main" id="{7E5943CE-E131-425A-960E-A979C9FC5D83}"/>
                </a:ext>
              </a:extLst>
            </p:cNvPr>
            <p:cNvSpPr/>
            <p:nvPr userDrawn="1"/>
          </p:nvSpPr>
          <p:spPr>
            <a:xfrm rot="3600000">
              <a:off x="887318" y="1753455"/>
              <a:ext cx="1492195" cy="1492195"/>
            </a:xfrm>
            <a:prstGeom prst="blockArc">
              <a:avLst>
                <a:gd name="adj1" fmla="val 18941412"/>
                <a:gd name="adj2" fmla="val 11732646"/>
                <a:gd name="adj3" fmla="val 434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14" name="テキスト プレースホルダー 6">
            <a:extLst>
              <a:ext uri="{FF2B5EF4-FFF2-40B4-BE49-F238E27FC236}">
                <a16:creationId xmlns:a16="http://schemas.microsoft.com/office/drawing/2014/main" id="{EA6E51EE-F193-4137-A9C2-423B9E1ED14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1868" y="3364409"/>
            <a:ext cx="4764024" cy="437832"/>
          </a:xfrm>
        </p:spPr>
        <p:txBody>
          <a:bodyPr anchor="ctr">
            <a:noAutofit/>
          </a:bodyPr>
          <a:lstStyle>
            <a:lvl1pPr marL="0" indent="0" algn="l">
              <a:buNone/>
              <a:defRPr sz="2400" b="1" baseline="0">
                <a:solidFill>
                  <a:srgbClr val="70AD47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>
            <a:extLst>
              <a:ext uri="{FF2B5EF4-FFF2-40B4-BE49-F238E27FC236}">
                <a16:creationId xmlns:a16="http://schemas.microsoft.com/office/drawing/2014/main" id="{9D02872B-8785-4E1B-B33F-121143E50F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53865" y="2480200"/>
            <a:ext cx="9084269" cy="571935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C1A9597-2F04-4704-8D49-F0C6BC21E6DE}"/>
              </a:ext>
            </a:extLst>
          </p:cNvPr>
          <p:cNvGrpSpPr/>
          <p:nvPr userDrawn="1"/>
        </p:nvGrpSpPr>
        <p:grpSpPr>
          <a:xfrm>
            <a:off x="1137478" y="3254035"/>
            <a:ext cx="719018" cy="719018"/>
            <a:chOff x="887318" y="1753455"/>
            <a:chExt cx="1492195" cy="1492195"/>
          </a:xfrm>
        </p:grpSpPr>
        <p:sp>
          <p:nvSpPr>
            <p:cNvPr id="17" name="アーチ 20">
              <a:extLst>
                <a:ext uri="{FF2B5EF4-FFF2-40B4-BE49-F238E27FC236}">
                  <a16:creationId xmlns:a16="http://schemas.microsoft.com/office/drawing/2014/main" id="{A4A9607F-0CCE-4866-BEEF-2D7B1BC10076}"/>
                </a:ext>
              </a:extLst>
            </p:cNvPr>
            <p:cNvSpPr/>
            <p:nvPr userDrawn="1"/>
          </p:nvSpPr>
          <p:spPr>
            <a:xfrm rot="6618510">
              <a:off x="1017555" y="1870042"/>
              <a:ext cx="1259018" cy="1259018"/>
            </a:xfrm>
            <a:prstGeom prst="blockArc">
              <a:avLst>
                <a:gd name="adj1" fmla="val 19452122"/>
                <a:gd name="adj2" fmla="val 11742259"/>
                <a:gd name="adj3" fmla="val 489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18" name="アーチ 19">
              <a:extLst>
                <a:ext uri="{FF2B5EF4-FFF2-40B4-BE49-F238E27FC236}">
                  <a16:creationId xmlns:a16="http://schemas.microsoft.com/office/drawing/2014/main" id="{738CB51A-3196-422E-BF33-F11895174676}"/>
                </a:ext>
              </a:extLst>
            </p:cNvPr>
            <p:cNvSpPr/>
            <p:nvPr userDrawn="1"/>
          </p:nvSpPr>
          <p:spPr>
            <a:xfrm rot="3600000">
              <a:off x="887318" y="1753455"/>
              <a:ext cx="1492195" cy="1492195"/>
            </a:xfrm>
            <a:prstGeom prst="blockArc">
              <a:avLst>
                <a:gd name="adj1" fmla="val 18941412"/>
                <a:gd name="adj2" fmla="val 11732646"/>
                <a:gd name="adj3" fmla="val 434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D53D2F74-C7A5-4DDE-8127-6E693F8BA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3642" y="242295"/>
            <a:ext cx="9398758" cy="631209"/>
          </a:xfrm>
        </p:spPr>
        <p:txBody>
          <a:bodyPr>
            <a:noAutofit/>
          </a:bodyPr>
          <a:lstStyle>
            <a:lvl1pPr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" pitchFamily="2" charset="0"/>
              </a:defRPr>
            </a:lvl1pPr>
          </a:lstStyle>
          <a:p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1241252-9431-42C1-A23D-21245D16DA85}"/>
              </a:ext>
            </a:extLst>
          </p:cNvPr>
          <p:cNvGrpSpPr/>
          <p:nvPr userDrawn="1"/>
        </p:nvGrpSpPr>
        <p:grpSpPr>
          <a:xfrm>
            <a:off x="112996" y="241916"/>
            <a:ext cx="1105469" cy="1105469"/>
            <a:chOff x="112996" y="241916"/>
            <a:chExt cx="1105469" cy="1105469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01E2C19-5DBF-462A-A551-E0F369FB4566}"/>
                </a:ext>
              </a:extLst>
            </p:cNvPr>
            <p:cNvSpPr/>
            <p:nvPr userDrawn="1"/>
          </p:nvSpPr>
          <p:spPr>
            <a:xfrm>
              <a:off x="112996" y="241916"/>
              <a:ext cx="1105469" cy="11054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  <a:effectLst>
              <a:outerShdw blurRad="266700" dist="190500" dir="2700000" sx="97000" sy="97000" algn="tl" rotWithShape="0">
                <a:prstClr val="black">
                  <a:alpha val="15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7B11CA6-5F49-4C0A-8022-1EDCCBE661D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25" r="21507" b="39900"/>
            <a:stretch/>
          </p:blipFill>
          <p:spPr>
            <a:xfrm>
              <a:off x="425497" y="452398"/>
              <a:ext cx="480466" cy="700969"/>
            </a:xfrm>
            <a:prstGeom prst="rect">
              <a:avLst/>
            </a:prstGeom>
          </p:spPr>
        </p:pic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48B99AA9-CE68-4310-B255-3300BDCBFEBE}"/>
              </a:ext>
            </a:extLst>
          </p:cNvPr>
          <p:cNvSpPr/>
          <p:nvPr userDrawn="1"/>
        </p:nvSpPr>
        <p:spPr>
          <a:xfrm>
            <a:off x="1292664" y="317983"/>
            <a:ext cx="573206" cy="57320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825A91E-D147-44CD-8234-45212851A246}"/>
              </a:ext>
            </a:extLst>
          </p:cNvPr>
          <p:cNvSpPr/>
          <p:nvPr userDrawn="1"/>
        </p:nvSpPr>
        <p:spPr>
          <a:xfrm>
            <a:off x="1258932" y="934581"/>
            <a:ext cx="286603" cy="28660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41A4708-157C-4614-8806-DE85B6FAC1F2}"/>
              </a:ext>
            </a:extLst>
          </p:cNvPr>
          <p:cNvSpPr/>
          <p:nvPr userDrawn="1"/>
        </p:nvSpPr>
        <p:spPr>
          <a:xfrm>
            <a:off x="1653985" y="905230"/>
            <a:ext cx="442155" cy="44215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48A20B3A-1BAE-4FC9-90C1-A323F90A15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09800" y="980882"/>
            <a:ext cx="9372600" cy="375666"/>
          </a:xfrm>
        </p:spPr>
        <p:txBody>
          <a:bodyPr anchor="ctr">
            <a:noAutofit/>
          </a:bodyPr>
          <a:lstStyle>
            <a:lvl1pPr marL="0" indent="0">
              <a:buNone/>
              <a:defRPr sz="2400" i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FC1D1D7-BBD0-46D1-8649-2113200DAE34}"/>
              </a:ext>
            </a:extLst>
          </p:cNvPr>
          <p:cNvSpPr/>
          <p:nvPr userDrawn="1"/>
        </p:nvSpPr>
        <p:spPr>
          <a:xfrm>
            <a:off x="2183642" y="921630"/>
            <a:ext cx="3607558" cy="610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79105B8-56E9-43EF-B37D-98B20A9AB9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9" r="21592" b="97610"/>
          <a:stretch/>
        </p:blipFill>
        <p:spPr>
          <a:xfrm>
            <a:off x="-89848" y="6145302"/>
            <a:ext cx="12281848" cy="712698"/>
          </a:xfrm>
          <a:prstGeom prst="rect">
            <a:avLst/>
          </a:prstGeom>
        </p:spPr>
      </p:pic>
      <p:sp>
        <p:nvSpPr>
          <p:cNvPr id="38" name="Footer Placeholder 4">
            <a:extLst>
              <a:ext uri="{FF2B5EF4-FFF2-40B4-BE49-F238E27FC236}">
                <a16:creationId xmlns:a16="http://schemas.microsoft.com/office/drawing/2014/main" id="{8B735C0C-5FFF-4A34-B05A-ADA94F2DA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996" y="6420518"/>
            <a:ext cx="4840004" cy="429476"/>
          </a:xfrm>
        </p:spPr>
        <p:txBody>
          <a:bodyPr/>
          <a:lstStyle>
            <a:lvl1pPr>
              <a:defRPr sz="1600"/>
            </a:lvl1pPr>
          </a:lstStyle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39" name="Slide Number Placeholder 5">
            <a:extLst>
              <a:ext uri="{FF2B5EF4-FFF2-40B4-BE49-F238E27FC236}">
                <a16:creationId xmlns:a16="http://schemas.microsoft.com/office/drawing/2014/main" id="{032F85E8-C92F-406A-9681-4B07ADAC4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2284" y="6420518"/>
            <a:ext cx="27432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D91F020E-B203-4E52-A939-A854FDEDA5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A4485E8-9D2B-48FD-8216-F807876886D2}"/>
              </a:ext>
            </a:extLst>
          </p:cNvPr>
          <p:cNvSpPr/>
          <p:nvPr userDrawn="1"/>
        </p:nvSpPr>
        <p:spPr>
          <a:xfrm>
            <a:off x="0" y="0"/>
            <a:ext cx="12192000" cy="629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テキスト プレースホルダー 6">
            <a:extLst>
              <a:ext uri="{FF2B5EF4-FFF2-40B4-BE49-F238E27FC236}">
                <a16:creationId xmlns:a16="http://schemas.microsoft.com/office/drawing/2014/main" id="{C5FCA147-9F92-4546-B9AF-F136CED8C8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45535" y="4044205"/>
            <a:ext cx="9084269" cy="571935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>
            <a:extLst>
              <a:ext uri="{FF2B5EF4-FFF2-40B4-BE49-F238E27FC236}">
                <a16:creationId xmlns:a16="http://schemas.microsoft.com/office/drawing/2014/main" id="{48EEE62B-15F9-4699-8D74-DFDA47FC456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21868" y="4882899"/>
            <a:ext cx="4764024" cy="437832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 algn="l">
              <a:buNone/>
              <a:defRPr sz="2400" b="1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4DD31AF-72CA-4A4B-BF07-648335B9AB24}"/>
              </a:ext>
            </a:extLst>
          </p:cNvPr>
          <p:cNvGrpSpPr/>
          <p:nvPr userDrawn="1"/>
        </p:nvGrpSpPr>
        <p:grpSpPr>
          <a:xfrm>
            <a:off x="1137478" y="4762294"/>
            <a:ext cx="719018" cy="719018"/>
            <a:chOff x="887318" y="1753455"/>
            <a:chExt cx="1492195" cy="1492195"/>
          </a:xfrm>
        </p:grpSpPr>
        <p:sp>
          <p:nvSpPr>
            <p:cNvPr id="41" name="アーチ 20">
              <a:extLst>
                <a:ext uri="{FF2B5EF4-FFF2-40B4-BE49-F238E27FC236}">
                  <a16:creationId xmlns:a16="http://schemas.microsoft.com/office/drawing/2014/main" id="{98C007B2-CB7A-4538-AA54-146BE4EFA3BD}"/>
                </a:ext>
              </a:extLst>
            </p:cNvPr>
            <p:cNvSpPr/>
            <p:nvPr userDrawn="1"/>
          </p:nvSpPr>
          <p:spPr>
            <a:xfrm rot="6618510">
              <a:off x="1017555" y="1870042"/>
              <a:ext cx="1259018" cy="1259018"/>
            </a:xfrm>
            <a:prstGeom prst="blockArc">
              <a:avLst>
                <a:gd name="adj1" fmla="val 19452122"/>
                <a:gd name="adj2" fmla="val 11742259"/>
                <a:gd name="adj3" fmla="val 4894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42" name="アーチ 19">
              <a:extLst>
                <a:ext uri="{FF2B5EF4-FFF2-40B4-BE49-F238E27FC236}">
                  <a16:creationId xmlns:a16="http://schemas.microsoft.com/office/drawing/2014/main" id="{44AE2424-81D0-499D-BE62-108858A7038C}"/>
                </a:ext>
              </a:extLst>
            </p:cNvPr>
            <p:cNvSpPr/>
            <p:nvPr userDrawn="1"/>
          </p:nvSpPr>
          <p:spPr>
            <a:xfrm rot="3600000">
              <a:off x="887318" y="1753455"/>
              <a:ext cx="1492195" cy="1492195"/>
            </a:xfrm>
            <a:prstGeom prst="blockArc">
              <a:avLst>
                <a:gd name="adj1" fmla="val 18941412"/>
                <a:gd name="adj2" fmla="val 11732646"/>
                <a:gd name="adj3" fmla="val 434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43" name="テキスト プレースホルダー 6">
            <a:extLst>
              <a:ext uri="{FF2B5EF4-FFF2-40B4-BE49-F238E27FC236}">
                <a16:creationId xmlns:a16="http://schemas.microsoft.com/office/drawing/2014/main" id="{149FC31B-FF6C-45E1-9BB7-7D52B59DD7E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545535" y="5552464"/>
            <a:ext cx="9084269" cy="571935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6658694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B9E3A5E8-63F6-4E39-911F-818AE8823B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9" r="21592" b="97610"/>
          <a:stretch/>
        </p:blipFill>
        <p:spPr>
          <a:xfrm>
            <a:off x="-89848" y="6145302"/>
            <a:ext cx="12281848" cy="71269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0A36EF6-CA60-488A-BD76-34B6A1F8D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3642" y="242295"/>
            <a:ext cx="9398758" cy="631209"/>
          </a:xfrm>
        </p:spPr>
        <p:txBody>
          <a:bodyPr>
            <a:noAutofit/>
          </a:bodyPr>
          <a:lstStyle>
            <a:lvl1pPr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" pitchFamily="2" charset="0"/>
              </a:defRPr>
            </a:lvl1pPr>
          </a:lstStyle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5D2B459-DABE-4EF2-8CEB-5F402AE4E9E0}"/>
              </a:ext>
            </a:extLst>
          </p:cNvPr>
          <p:cNvGrpSpPr/>
          <p:nvPr userDrawn="1"/>
        </p:nvGrpSpPr>
        <p:grpSpPr>
          <a:xfrm>
            <a:off x="112996" y="241916"/>
            <a:ext cx="1105469" cy="1105469"/>
            <a:chOff x="112996" y="241916"/>
            <a:chExt cx="1105469" cy="110546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9AC548A-43FF-4E4C-AAB3-88B57840932F}"/>
                </a:ext>
              </a:extLst>
            </p:cNvPr>
            <p:cNvSpPr/>
            <p:nvPr userDrawn="1"/>
          </p:nvSpPr>
          <p:spPr>
            <a:xfrm>
              <a:off x="112996" y="241916"/>
              <a:ext cx="1105469" cy="11054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  <a:effectLst>
              <a:outerShdw blurRad="266700" dist="190500" dir="2700000" sx="97000" sy="97000" algn="tl" rotWithShape="0">
                <a:prstClr val="black">
                  <a:alpha val="15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DC80185-2F0F-4F57-B8BA-D8583039092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25" r="21507" b="39900"/>
            <a:stretch/>
          </p:blipFill>
          <p:spPr>
            <a:xfrm>
              <a:off x="425497" y="452398"/>
              <a:ext cx="480466" cy="700969"/>
            </a:xfrm>
            <a:prstGeom prst="rect">
              <a:avLst/>
            </a:prstGeom>
          </p:spPr>
        </p:pic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C80B7ED0-F101-4E68-BB3B-570E052A9611}"/>
              </a:ext>
            </a:extLst>
          </p:cNvPr>
          <p:cNvSpPr/>
          <p:nvPr userDrawn="1"/>
        </p:nvSpPr>
        <p:spPr>
          <a:xfrm>
            <a:off x="1292664" y="317983"/>
            <a:ext cx="573206" cy="57320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3DA4ACC-31B6-4EBE-BE24-CC1223C41BD5}"/>
              </a:ext>
            </a:extLst>
          </p:cNvPr>
          <p:cNvSpPr/>
          <p:nvPr userDrawn="1"/>
        </p:nvSpPr>
        <p:spPr>
          <a:xfrm>
            <a:off x="1258932" y="934581"/>
            <a:ext cx="286603" cy="28660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600860A-032E-414D-9E16-21FCC394EFA8}"/>
              </a:ext>
            </a:extLst>
          </p:cNvPr>
          <p:cNvSpPr/>
          <p:nvPr userDrawn="1"/>
        </p:nvSpPr>
        <p:spPr>
          <a:xfrm>
            <a:off x="1653985" y="905230"/>
            <a:ext cx="442155" cy="44215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9">
            <a:extLst>
              <a:ext uri="{FF2B5EF4-FFF2-40B4-BE49-F238E27FC236}">
                <a16:creationId xmlns:a16="http://schemas.microsoft.com/office/drawing/2014/main" id="{E853D887-D4A5-4760-B036-42D389DFC0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09800" y="980882"/>
            <a:ext cx="9372600" cy="375666"/>
          </a:xfrm>
        </p:spPr>
        <p:txBody>
          <a:bodyPr anchor="ctr">
            <a:noAutofit/>
          </a:bodyPr>
          <a:lstStyle>
            <a:lvl1pPr marL="0" indent="0">
              <a:buNone/>
              <a:defRPr sz="2400" i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3C0344-F048-4D96-93B7-F9352CD59EB7}"/>
              </a:ext>
            </a:extLst>
          </p:cNvPr>
          <p:cNvSpPr/>
          <p:nvPr userDrawn="1"/>
        </p:nvSpPr>
        <p:spPr>
          <a:xfrm>
            <a:off x="2183642" y="921630"/>
            <a:ext cx="3607558" cy="610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グループ化 8">
            <a:extLst>
              <a:ext uri="{FF2B5EF4-FFF2-40B4-BE49-F238E27FC236}">
                <a16:creationId xmlns:a16="http://schemas.microsoft.com/office/drawing/2014/main" id="{A6F37B68-B520-47DB-AD6E-BF372396AD8A}"/>
              </a:ext>
            </a:extLst>
          </p:cNvPr>
          <p:cNvGrpSpPr/>
          <p:nvPr userDrawn="1"/>
        </p:nvGrpSpPr>
        <p:grpSpPr>
          <a:xfrm>
            <a:off x="0" y="1804670"/>
            <a:ext cx="6443876" cy="2208437"/>
            <a:chOff x="0" y="2839244"/>
            <a:chExt cx="9664975" cy="3312368"/>
          </a:xfrm>
          <a:solidFill>
            <a:schemeClr val="accent3"/>
          </a:solidFill>
        </p:grpSpPr>
        <p:sp>
          <p:nvSpPr>
            <p:cNvPr id="26" name="正方形/長方形 4">
              <a:extLst>
                <a:ext uri="{FF2B5EF4-FFF2-40B4-BE49-F238E27FC236}">
                  <a16:creationId xmlns:a16="http://schemas.microsoft.com/office/drawing/2014/main" id="{88E39A58-5C9B-4285-8AC9-AA68EDC8CE0C}"/>
                </a:ext>
              </a:extLst>
            </p:cNvPr>
            <p:cNvSpPr/>
            <p:nvPr userDrawn="1"/>
          </p:nvSpPr>
          <p:spPr>
            <a:xfrm>
              <a:off x="0" y="2839244"/>
              <a:ext cx="8441633" cy="331236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7" name="直角三角形 5">
              <a:extLst>
                <a:ext uri="{FF2B5EF4-FFF2-40B4-BE49-F238E27FC236}">
                  <a16:creationId xmlns:a16="http://schemas.microsoft.com/office/drawing/2014/main" id="{B00F279C-09C1-47BD-8258-166AEA118200}"/>
                </a:ext>
              </a:extLst>
            </p:cNvPr>
            <p:cNvSpPr/>
            <p:nvPr userDrawn="1"/>
          </p:nvSpPr>
          <p:spPr>
            <a:xfrm>
              <a:off x="8441633" y="2839244"/>
              <a:ext cx="1223342" cy="3312368"/>
            </a:xfrm>
            <a:prstGeom prst="rtTriangle">
              <a:avLst/>
            </a:prstGeom>
            <a:solidFill>
              <a:schemeClr val="bg2">
                <a:lumMod val="2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17" name="グループ化 33">
            <a:extLst>
              <a:ext uri="{FF2B5EF4-FFF2-40B4-BE49-F238E27FC236}">
                <a16:creationId xmlns:a16="http://schemas.microsoft.com/office/drawing/2014/main" id="{3504C330-57F2-43C5-8B2A-EA70041CB6C4}"/>
              </a:ext>
            </a:extLst>
          </p:cNvPr>
          <p:cNvGrpSpPr/>
          <p:nvPr userDrawn="1"/>
        </p:nvGrpSpPr>
        <p:grpSpPr>
          <a:xfrm rot="10800000">
            <a:off x="5748124" y="2130342"/>
            <a:ext cx="6443876" cy="2208437"/>
            <a:chOff x="0" y="2839244"/>
            <a:chExt cx="9664975" cy="3312368"/>
          </a:xfrm>
          <a:solidFill>
            <a:schemeClr val="accent2"/>
          </a:solidFill>
        </p:grpSpPr>
        <p:sp>
          <p:nvSpPr>
            <p:cNvPr id="24" name="正方形/長方形 34">
              <a:extLst>
                <a:ext uri="{FF2B5EF4-FFF2-40B4-BE49-F238E27FC236}">
                  <a16:creationId xmlns:a16="http://schemas.microsoft.com/office/drawing/2014/main" id="{3064DD56-6454-488C-B3C3-2A3811DC1515}"/>
                </a:ext>
              </a:extLst>
            </p:cNvPr>
            <p:cNvSpPr/>
            <p:nvPr userDrawn="1"/>
          </p:nvSpPr>
          <p:spPr>
            <a:xfrm>
              <a:off x="0" y="2839244"/>
              <a:ext cx="8441633" cy="33123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5" name="直角三角形 35">
              <a:extLst>
                <a:ext uri="{FF2B5EF4-FFF2-40B4-BE49-F238E27FC236}">
                  <a16:creationId xmlns:a16="http://schemas.microsoft.com/office/drawing/2014/main" id="{184488C2-846D-4F3C-98A8-877A09FEB850}"/>
                </a:ext>
              </a:extLst>
            </p:cNvPr>
            <p:cNvSpPr/>
            <p:nvPr userDrawn="1"/>
          </p:nvSpPr>
          <p:spPr>
            <a:xfrm>
              <a:off x="8441633" y="2839244"/>
              <a:ext cx="1223342" cy="3312368"/>
            </a:xfrm>
            <a:prstGeom prst="rt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18" name="グループ化 10">
            <a:extLst>
              <a:ext uri="{FF2B5EF4-FFF2-40B4-BE49-F238E27FC236}">
                <a16:creationId xmlns:a16="http://schemas.microsoft.com/office/drawing/2014/main" id="{6586EC34-A151-496B-8FF5-70B4E675DD86}"/>
              </a:ext>
            </a:extLst>
          </p:cNvPr>
          <p:cNvGrpSpPr/>
          <p:nvPr userDrawn="1"/>
        </p:nvGrpSpPr>
        <p:grpSpPr>
          <a:xfrm>
            <a:off x="0" y="4002752"/>
            <a:ext cx="6468055" cy="79360"/>
            <a:chOff x="0" y="6111441"/>
            <a:chExt cx="9701241" cy="11903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2" name="正方形/長方形 39">
              <a:extLst>
                <a:ext uri="{FF2B5EF4-FFF2-40B4-BE49-F238E27FC236}">
                  <a16:creationId xmlns:a16="http://schemas.microsoft.com/office/drawing/2014/main" id="{3795A399-6AAF-48B6-B55B-540FD6FC9B52}"/>
                </a:ext>
              </a:extLst>
            </p:cNvPr>
            <p:cNvSpPr/>
            <p:nvPr userDrawn="1"/>
          </p:nvSpPr>
          <p:spPr>
            <a:xfrm>
              <a:off x="0" y="6126973"/>
              <a:ext cx="9657281" cy="10349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直角三角形 40">
              <a:extLst>
                <a:ext uri="{FF2B5EF4-FFF2-40B4-BE49-F238E27FC236}">
                  <a16:creationId xmlns:a16="http://schemas.microsoft.com/office/drawing/2014/main" id="{30D3374C-B057-4F6C-B2DF-2959706D666C}"/>
                </a:ext>
              </a:extLst>
            </p:cNvPr>
            <p:cNvSpPr/>
            <p:nvPr userDrawn="1"/>
          </p:nvSpPr>
          <p:spPr>
            <a:xfrm>
              <a:off x="9657281" y="6111441"/>
              <a:ext cx="43960" cy="119029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19" name="グループ化 41">
            <a:extLst>
              <a:ext uri="{FF2B5EF4-FFF2-40B4-BE49-F238E27FC236}">
                <a16:creationId xmlns:a16="http://schemas.microsoft.com/office/drawing/2014/main" id="{7068A59F-C80A-434F-8D65-107864730188}"/>
              </a:ext>
            </a:extLst>
          </p:cNvPr>
          <p:cNvGrpSpPr/>
          <p:nvPr userDrawn="1"/>
        </p:nvGrpSpPr>
        <p:grpSpPr>
          <a:xfrm rot="10800000">
            <a:off x="5721828" y="2061566"/>
            <a:ext cx="6470171" cy="79360"/>
            <a:chOff x="-3174" y="6111441"/>
            <a:chExt cx="9704415" cy="11903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正方形/長方形 42">
              <a:extLst>
                <a:ext uri="{FF2B5EF4-FFF2-40B4-BE49-F238E27FC236}">
                  <a16:creationId xmlns:a16="http://schemas.microsoft.com/office/drawing/2014/main" id="{BE410C86-35CF-415A-9440-9620FC76F040}"/>
                </a:ext>
              </a:extLst>
            </p:cNvPr>
            <p:cNvSpPr/>
            <p:nvPr userDrawn="1"/>
          </p:nvSpPr>
          <p:spPr>
            <a:xfrm>
              <a:off x="-3174" y="6111441"/>
              <a:ext cx="9660456" cy="11903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1" name="直角三角形 43">
              <a:extLst>
                <a:ext uri="{FF2B5EF4-FFF2-40B4-BE49-F238E27FC236}">
                  <a16:creationId xmlns:a16="http://schemas.microsoft.com/office/drawing/2014/main" id="{D2F7B729-4AAB-46BF-8988-3A22C0A17B9D}"/>
                </a:ext>
              </a:extLst>
            </p:cNvPr>
            <p:cNvSpPr/>
            <p:nvPr userDrawn="1"/>
          </p:nvSpPr>
          <p:spPr>
            <a:xfrm>
              <a:off x="9657281" y="6111441"/>
              <a:ext cx="43960" cy="119029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6C21EB59-BEC7-4B1C-9728-E832CE92D24B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112996" y="6420518"/>
            <a:ext cx="4840004" cy="429476"/>
          </a:xfrm>
        </p:spPr>
        <p:txBody>
          <a:bodyPr/>
          <a:lstStyle>
            <a:lvl1pPr>
              <a:defRPr sz="1600"/>
            </a:lvl1pPr>
          </a:lstStyle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450ED1D5-AADC-4E61-AB17-E7F062C555E4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9252284" y="6420518"/>
            <a:ext cx="27432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D91F020E-B203-4E52-A939-A854FDEDA5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C130DD34-F411-4AD4-9A3B-A8F38E493D51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25498" y="2084533"/>
            <a:ext cx="4869834" cy="1671908"/>
          </a:xfrm>
        </p:spPr>
        <p:txBody>
          <a:bodyPr anchor="b">
            <a:norm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33" name="Text Placeholder 31">
            <a:extLst>
              <a:ext uri="{FF2B5EF4-FFF2-40B4-BE49-F238E27FC236}">
                <a16:creationId xmlns:a16="http://schemas.microsoft.com/office/drawing/2014/main" id="{8096FDC5-5043-452D-9947-683F46A3807C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864244" y="2363832"/>
            <a:ext cx="4869834" cy="1671908"/>
          </a:xfrm>
        </p:spPr>
        <p:txBody>
          <a:bodyPr anchor="b">
            <a:norm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34" name="Text Placeholder 31">
            <a:extLst>
              <a:ext uri="{FF2B5EF4-FFF2-40B4-BE49-F238E27FC236}">
                <a16:creationId xmlns:a16="http://schemas.microsoft.com/office/drawing/2014/main" id="{8FF24911-5974-4787-9B02-7F02450A23D0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20367" y="4198026"/>
            <a:ext cx="4869834" cy="1671908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35" name="Text Placeholder 31">
            <a:extLst>
              <a:ext uri="{FF2B5EF4-FFF2-40B4-BE49-F238E27FC236}">
                <a16:creationId xmlns:a16="http://schemas.microsoft.com/office/drawing/2014/main" id="{0956801D-18B3-454E-95A9-1511BABA4871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6864244" y="4473394"/>
            <a:ext cx="4869834" cy="1671908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F372EF8-F8FA-4CBB-9CA5-33E5962EEA88}"/>
              </a:ext>
            </a:extLst>
          </p:cNvPr>
          <p:cNvSpPr/>
          <p:nvPr userDrawn="1"/>
        </p:nvSpPr>
        <p:spPr>
          <a:xfrm>
            <a:off x="0" y="0"/>
            <a:ext cx="12192000" cy="629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4022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4B2C29D-DF9A-48DA-9A1C-59A5138D0B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9" r="21592" b="97610"/>
          <a:stretch/>
        </p:blipFill>
        <p:spPr>
          <a:xfrm>
            <a:off x="-89848" y="6145302"/>
            <a:ext cx="12281848" cy="7126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6C8C84-C3D4-4E1E-8620-2D84D49EB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3642" y="242295"/>
            <a:ext cx="9398758" cy="631209"/>
          </a:xfrm>
        </p:spPr>
        <p:txBody>
          <a:bodyPr>
            <a:noAutofit/>
          </a:bodyPr>
          <a:lstStyle>
            <a:lvl1pPr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09EA9-840D-4EFB-9C79-B4B075B7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996" y="6420518"/>
            <a:ext cx="4840004" cy="429476"/>
          </a:xfrm>
        </p:spPr>
        <p:txBody>
          <a:bodyPr/>
          <a:lstStyle>
            <a:lvl1pPr>
              <a:defRPr sz="1600"/>
            </a:lvl1pPr>
          </a:lstStyle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EA489-836F-44A5-9FCB-C70294D5F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2284" y="6420518"/>
            <a:ext cx="27432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D91F020E-B203-4E52-A939-A854FDEDA5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A60497-A116-46F2-B4E6-442EDD91B463}"/>
              </a:ext>
            </a:extLst>
          </p:cNvPr>
          <p:cNvSpPr/>
          <p:nvPr userDrawn="1"/>
        </p:nvSpPr>
        <p:spPr>
          <a:xfrm>
            <a:off x="0" y="0"/>
            <a:ext cx="12192000" cy="629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A4FDC1D-6E37-430D-A1E7-D6E2F02754F0}"/>
              </a:ext>
            </a:extLst>
          </p:cNvPr>
          <p:cNvGrpSpPr/>
          <p:nvPr userDrawn="1"/>
        </p:nvGrpSpPr>
        <p:grpSpPr>
          <a:xfrm>
            <a:off x="112996" y="241916"/>
            <a:ext cx="1105469" cy="1105469"/>
            <a:chOff x="112996" y="241916"/>
            <a:chExt cx="1105469" cy="1105469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86E65D1-4BFC-4FCC-B8E8-4908A51BFBF1}"/>
                </a:ext>
              </a:extLst>
            </p:cNvPr>
            <p:cNvSpPr/>
            <p:nvPr userDrawn="1"/>
          </p:nvSpPr>
          <p:spPr>
            <a:xfrm>
              <a:off x="112996" y="241916"/>
              <a:ext cx="1105469" cy="11054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  <a:effectLst>
              <a:outerShdw blurRad="266700" dist="190500" dir="2700000" sx="97000" sy="97000" algn="tl" rotWithShape="0">
                <a:prstClr val="black">
                  <a:alpha val="15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A2CEA6B-7319-4DB1-9A44-34195386D66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25" r="21507" b="39900"/>
            <a:stretch/>
          </p:blipFill>
          <p:spPr>
            <a:xfrm>
              <a:off x="425497" y="452398"/>
              <a:ext cx="480466" cy="700969"/>
            </a:xfrm>
            <a:prstGeom prst="rect">
              <a:avLst/>
            </a:prstGeom>
          </p:spPr>
        </p:pic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2E28E5DE-1A66-47A1-BFD1-C116E93561CF}"/>
              </a:ext>
            </a:extLst>
          </p:cNvPr>
          <p:cNvSpPr/>
          <p:nvPr userDrawn="1"/>
        </p:nvSpPr>
        <p:spPr>
          <a:xfrm>
            <a:off x="1292664" y="317983"/>
            <a:ext cx="573206" cy="57320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C9345EA-62EB-4A01-88CE-EFEA98E9FE76}"/>
              </a:ext>
            </a:extLst>
          </p:cNvPr>
          <p:cNvSpPr/>
          <p:nvPr userDrawn="1"/>
        </p:nvSpPr>
        <p:spPr>
          <a:xfrm>
            <a:off x="1258932" y="934581"/>
            <a:ext cx="286603" cy="28660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652EE4C-94E8-4405-BFBD-6D4AB9D2C2B2}"/>
              </a:ext>
            </a:extLst>
          </p:cNvPr>
          <p:cNvSpPr/>
          <p:nvPr userDrawn="1"/>
        </p:nvSpPr>
        <p:spPr>
          <a:xfrm>
            <a:off x="1653985" y="905230"/>
            <a:ext cx="442155" cy="44215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66DD2A9-8067-4603-8EE6-3DD58E006A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09800" y="980882"/>
            <a:ext cx="9372600" cy="375666"/>
          </a:xfrm>
        </p:spPr>
        <p:txBody>
          <a:bodyPr anchor="ctr">
            <a:noAutofit/>
          </a:bodyPr>
          <a:lstStyle>
            <a:lvl1pPr marL="0" indent="0">
              <a:buNone/>
              <a:defRPr sz="2400" i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A7A838-299B-4F23-AE07-E2B8783DA67A}"/>
              </a:ext>
            </a:extLst>
          </p:cNvPr>
          <p:cNvSpPr/>
          <p:nvPr userDrawn="1"/>
        </p:nvSpPr>
        <p:spPr>
          <a:xfrm>
            <a:off x="2183642" y="921630"/>
            <a:ext cx="3607558" cy="610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図プレースホルダー 9">
            <a:extLst>
              <a:ext uri="{FF2B5EF4-FFF2-40B4-BE49-F238E27FC236}">
                <a16:creationId xmlns:a16="http://schemas.microsoft.com/office/drawing/2014/main" id="{F2F469E8-D13B-40AF-9B5D-2C3AD5D857A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" y="1602460"/>
            <a:ext cx="12191991" cy="3309841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8" name="テキスト プレースホルダー 6">
            <a:extLst>
              <a:ext uri="{FF2B5EF4-FFF2-40B4-BE49-F238E27FC236}">
                <a16:creationId xmlns:a16="http://schemas.microsoft.com/office/drawing/2014/main" id="{E109E337-9C4D-4B83-886F-65ECFD554F1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3961" y="5223803"/>
            <a:ext cx="10801146" cy="79335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正方形/長方形 12">
            <a:extLst>
              <a:ext uri="{FF2B5EF4-FFF2-40B4-BE49-F238E27FC236}">
                <a16:creationId xmlns:a16="http://schemas.microsoft.com/office/drawing/2014/main" id="{FEB79E71-D4DF-4932-ABBE-B53D23D0F598}"/>
              </a:ext>
            </a:extLst>
          </p:cNvPr>
          <p:cNvSpPr/>
          <p:nvPr userDrawn="1"/>
        </p:nvSpPr>
        <p:spPr>
          <a:xfrm>
            <a:off x="548694" y="5079788"/>
            <a:ext cx="2160447" cy="480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3">
            <a:extLst>
              <a:ext uri="{FF2B5EF4-FFF2-40B4-BE49-F238E27FC236}">
                <a16:creationId xmlns:a16="http://schemas.microsoft.com/office/drawing/2014/main" id="{94259192-856B-4F00-8825-88239953EE1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0" y="4183994"/>
            <a:ext cx="12191992" cy="764485"/>
          </a:xfrm>
          <a:solidFill>
            <a:schemeClr val="accent1">
              <a:lumMod val="75000"/>
              <a:alpha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0072519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4B2C29D-DF9A-48DA-9A1C-59A5138D0B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9" r="21592" b="97610"/>
          <a:stretch/>
        </p:blipFill>
        <p:spPr>
          <a:xfrm>
            <a:off x="-89848" y="6145302"/>
            <a:ext cx="12281848" cy="7126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6C8C84-C3D4-4E1E-8620-2D84D49EB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3642" y="242295"/>
            <a:ext cx="9398758" cy="631209"/>
          </a:xfrm>
        </p:spPr>
        <p:txBody>
          <a:bodyPr>
            <a:noAutofit/>
          </a:bodyPr>
          <a:lstStyle>
            <a:lvl1pPr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09EA9-840D-4EFB-9C79-B4B075B7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996" y="6420518"/>
            <a:ext cx="4840004" cy="429476"/>
          </a:xfrm>
        </p:spPr>
        <p:txBody>
          <a:bodyPr/>
          <a:lstStyle>
            <a:lvl1pPr>
              <a:defRPr sz="1600"/>
            </a:lvl1pPr>
          </a:lstStyle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EA489-836F-44A5-9FCB-C70294D5F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2284" y="6420518"/>
            <a:ext cx="27432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D91F020E-B203-4E52-A939-A854FDEDA5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A60497-A116-46F2-B4E6-442EDD91B463}"/>
              </a:ext>
            </a:extLst>
          </p:cNvPr>
          <p:cNvSpPr/>
          <p:nvPr userDrawn="1"/>
        </p:nvSpPr>
        <p:spPr>
          <a:xfrm>
            <a:off x="0" y="0"/>
            <a:ext cx="12192000" cy="629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A4FDC1D-6E37-430D-A1E7-D6E2F02754F0}"/>
              </a:ext>
            </a:extLst>
          </p:cNvPr>
          <p:cNvGrpSpPr/>
          <p:nvPr userDrawn="1"/>
        </p:nvGrpSpPr>
        <p:grpSpPr>
          <a:xfrm>
            <a:off x="112996" y="241916"/>
            <a:ext cx="1105469" cy="1105469"/>
            <a:chOff x="112996" y="241916"/>
            <a:chExt cx="1105469" cy="1105469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86E65D1-4BFC-4FCC-B8E8-4908A51BFBF1}"/>
                </a:ext>
              </a:extLst>
            </p:cNvPr>
            <p:cNvSpPr/>
            <p:nvPr userDrawn="1"/>
          </p:nvSpPr>
          <p:spPr>
            <a:xfrm>
              <a:off x="112996" y="241916"/>
              <a:ext cx="1105469" cy="11054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  <a:effectLst>
              <a:outerShdw blurRad="266700" dist="190500" dir="2700000" sx="97000" sy="97000" algn="tl" rotWithShape="0">
                <a:prstClr val="black">
                  <a:alpha val="15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A2CEA6B-7319-4DB1-9A44-34195386D66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25" r="21507" b="39900"/>
            <a:stretch/>
          </p:blipFill>
          <p:spPr>
            <a:xfrm>
              <a:off x="425497" y="452398"/>
              <a:ext cx="480466" cy="700969"/>
            </a:xfrm>
            <a:prstGeom prst="rect">
              <a:avLst/>
            </a:prstGeom>
          </p:spPr>
        </p:pic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2E28E5DE-1A66-47A1-BFD1-C116E93561CF}"/>
              </a:ext>
            </a:extLst>
          </p:cNvPr>
          <p:cNvSpPr/>
          <p:nvPr userDrawn="1"/>
        </p:nvSpPr>
        <p:spPr>
          <a:xfrm>
            <a:off x="1292664" y="317983"/>
            <a:ext cx="573206" cy="57320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C9345EA-62EB-4A01-88CE-EFEA98E9FE76}"/>
              </a:ext>
            </a:extLst>
          </p:cNvPr>
          <p:cNvSpPr/>
          <p:nvPr userDrawn="1"/>
        </p:nvSpPr>
        <p:spPr>
          <a:xfrm>
            <a:off x="1258932" y="934581"/>
            <a:ext cx="286603" cy="28660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652EE4C-94E8-4405-BFBD-6D4AB9D2C2B2}"/>
              </a:ext>
            </a:extLst>
          </p:cNvPr>
          <p:cNvSpPr/>
          <p:nvPr userDrawn="1"/>
        </p:nvSpPr>
        <p:spPr>
          <a:xfrm>
            <a:off x="1653985" y="905230"/>
            <a:ext cx="442155" cy="44215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66DD2A9-8067-4603-8EE6-3DD58E006A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09800" y="980882"/>
            <a:ext cx="9372600" cy="375666"/>
          </a:xfrm>
        </p:spPr>
        <p:txBody>
          <a:bodyPr anchor="ctr">
            <a:noAutofit/>
          </a:bodyPr>
          <a:lstStyle>
            <a:lvl1pPr marL="0" indent="0">
              <a:buNone/>
              <a:defRPr sz="2400" i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A7A838-299B-4F23-AE07-E2B8783DA67A}"/>
              </a:ext>
            </a:extLst>
          </p:cNvPr>
          <p:cNvSpPr/>
          <p:nvPr userDrawn="1"/>
        </p:nvSpPr>
        <p:spPr>
          <a:xfrm>
            <a:off x="2183642" y="921630"/>
            <a:ext cx="3607558" cy="610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3B6592-0E32-49C9-858E-22685DEB0D96}"/>
              </a:ext>
            </a:extLst>
          </p:cNvPr>
          <p:cNvSpPr/>
          <p:nvPr userDrawn="1"/>
        </p:nvSpPr>
        <p:spPr>
          <a:xfrm>
            <a:off x="0" y="1619249"/>
            <a:ext cx="5200650" cy="32415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7690396-5EAD-4E7A-A5E2-FEA1AFA1207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00650" y="1619250"/>
            <a:ext cx="6991350" cy="32324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3F91B4-533C-431D-B207-BF5A4A272CDF}"/>
              </a:ext>
            </a:extLst>
          </p:cNvPr>
          <p:cNvSpPr/>
          <p:nvPr userDrawn="1"/>
        </p:nvSpPr>
        <p:spPr>
          <a:xfrm>
            <a:off x="659642" y="5087747"/>
            <a:ext cx="3607558" cy="610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5EF011A-01FE-4CD1-A9EB-4EC7373801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9642" y="5258889"/>
            <a:ext cx="10922758" cy="91440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FB8D9A5-4EFD-42DC-A270-E14A588A536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6700" y="1854380"/>
            <a:ext cx="4686299" cy="2719798"/>
          </a:xfrm>
        </p:spPr>
        <p:txBody>
          <a:bodyPr anchor="b">
            <a:normAutofit/>
          </a:bodyPr>
          <a:lstStyle>
            <a:lvl1pPr marL="0" indent="0" algn="r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573114735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4B2C29D-DF9A-48DA-9A1C-59A5138D0B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9" r="21592" b="97610"/>
          <a:stretch/>
        </p:blipFill>
        <p:spPr>
          <a:xfrm>
            <a:off x="-89848" y="6145302"/>
            <a:ext cx="12281848" cy="7126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6C8C84-C3D4-4E1E-8620-2D84D49EB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3642" y="242295"/>
            <a:ext cx="9398758" cy="631209"/>
          </a:xfrm>
        </p:spPr>
        <p:txBody>
          <a:bodyPr>
            <a:noAutofit/>
          </a:bodyPr>
          <a:lstStyle>
            <a:lvl1pPr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09EA9-840D-4EFB-9C79-B4B075B7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996" y="6420518"/>
            <a:ext cx="4840004" cy="429476"/>
          </a:xfrm>
        </p:spPr>
        <p:txBody>
          <a:bodyPr/>
          <a:lstStyle>
            <a:lvl1pPr>
              <a:defRPr sz="1600"/>
            </a:lvl1pPr>
          </a:lstStyle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EA489-836F-44A5-9FCB-C70294D5F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2284" y="6420518"/>
            <a:ext cx="27432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D91F020E-B203-4E52-A939-A854FDEDA5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A60497-A116-46F2-B4E6-442EDD91B463}"/>
              </a:ext>
            </a:extLst>
          </p:cNvPr>
          <p:cNvSpPr/>
          <p:nvPr userDrawn="1"/>
        </p:nvSpPr>
        <p:spPr>
          <a:xfrm>
            <a:off x="0" y="0"/>
            <a:ext cx="12192000" cy="629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A4FDC1D-6E37-430D-A1E7-D6E2F02754F0}"/>
              </a:ext>
            </a:extLst>
          </p:cNvPr>
          <p:cNvGrpSpPr/>
          <p:nvPr userDrawn="1"/>
        </p:nvGrpSpPr>
        <p:grpSpPr>
          <a:xfrm>
            <a:off x="112996" y="241916"/>
            <a:ext cx="1105469" cy="1105469"/>
            <a:chOff x="112996" y="241916"/>
            <a:chExt cx="1105469" cy="1105469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86E65D1-4BFC-4FCC-B8E8-4908A51BFBF1}"/>
                </a:ext>
              </a:extLst>
            </p:cNvPr>
            <p:cNvSpPr/>
            <p:nvPr userDrawn="1"/>
          </p:nvSpPr>
          <p:spPr>
            <a:xfrm>
              <a:off x="112996" y="241916"/>
              <a:ext cx="1105469" cy="11054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  <a:effectLst>
              <a:outerShdw blurRad="266700" dist="190500" dir="2700000" sx="97000" sy="97000" algn="tl" rotWithShape="0">
                <a:prstClr val="black">
                  <a:alpha val="15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A2CEA6B-7319-4DB1-9A44-34195386D66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25" r="21507" b="39900"/>
            <a:stretch/>
          </p:blipFill>
          <p:spPr>
            <a:xfrm>
              <a:off x="425497" y="452398"/>
              <a:ext cx="480466" cy="700969"/>
            </a:xfrm>
            <a:prstGeom prst="rect">
              <a:avLst/>
            </a:prstGeom>
          </p:spPr>
        </p:pic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2E28E5DE-1A66-47A1-BFD1-C116E93561CF}"/>
              </a:ext>
            </a:extLst>
          </p:cNvPr>
          <p:cNvSpPr/>
          <p:nvPr userDrawn="1"/>
        </p:nvSpPr>
        <p:spPr>
          <a:xfrm>
            <a:off x="1292664" y="317983"/>
            <a:ext cx="573206" cy="57320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C9345EA-62EB-4A01-88CE-EFEA98E9FE76}"/>
              </a:ext>
            </a:extLst>
          </p:cNvPr>
          <p:cNvSpPr/>
          <p:nvPr userDrawn="1"/>
        </p:nvSpPr>
        <p:spPr>
          <a:xfrm>
            <a:off x="1258932" y="934581"/>
            <a:ext cx="286603" cy="28660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652EE4C-94E8-4405-BFBD-6D4AB9D2C2B2}"/>
              </a:ext>
            </a:extLst>
          </p:cNvPr>
          <p:cNvSpPr/>
          <p:nvPr userDrawn="1"/>
        </p:nvSpPr>
        <p:spPr>
          <a:xfrm>
            <a:off x="1653985" y="905230"/>
            <a:ext cx="442155" cy="44215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66DD2A9-8067-4603-8EE6-3DD58E006A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09800" y="980882"/>
            <a:ext cx="9372600" cy="375666"/>
          </a:xfrm>
        </p:spPr>
        <p:txBody>
          <a:bodyPr anchor="ctr">
            <a:noAutofit/>
          </a:bodyPr>
          <a:lstStyle>
            <a:lvl1pPr marL="0" indent="0">
              <a:buNone/>
              <a:defRPr sz="2400" i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A7A838-299B-4F23-AE07-E2B8783DA67A}"/>
              </a:ext>
            </a:extLst>
          </p:cNvPr>
          <p:cNvSpPr/>
          <p:nvPr userDrawn="1"/>
        </p:nvSpPr>
        <p:spPr>
          <a:xfrm>
            <a:off x="2183642" y="921630"/>
            <a:ext cx="3607558" cy="610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12045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4B2C29D-DF9A-48DA-9A1C-59A5138D0B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9" r="21592" b="97610"/>
          <a:stretch/>
        </p:blipFill>
        <p:spPr>
          <a:xfrm>
            <a:off x="-89848" y="6145302"/>
            <a:ext cx="12281848" cy="71269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09EA9-840D-4EFB-9C79-B4B075B7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996" y="6420518"/>
            <a:ext cx="4840004" cy="429476"/>
          </a:xfrm>
        </p:spPr>
        <p:txBody>
          <a:bodyPr/>
          <a:lstStyle>
            <a:lvl1pPr>
              <a:defRPr sz="1600"/>
            </a:lvl1pPr>
          </a:lstStyle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EA489-836F-44A5-9FCB-C70294D5F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2284" y="6420518"/>
            <a:ext cx="27432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D91F020E-B203-4E52-A939-A854FDEDA5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A60497-A116-46F2-B4E6-442EDD91B463}"/>
              </a:ext>
            </a:extLst>
          </p:cNvPr>
          <p:cNvSpPr/>
          <p:nvPr userDrawn="1"/>
        </p:nvSpPr>
        <p:spPr>
          <a:xfrm>
            <a:off x="0" y="0"/>
            <a:ext cx="12192000" cy="629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72468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615FC8-82FC-40B7-9597-165760584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2E158-D4D8-4A35-8689-B311F39DB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2E747-2F99-4C81-9179-500FF055EC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7AC04705-A039-4326-B193-5E40386AEC98}" type="datetime1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DAB22-2F10-4CE0-8FA1-54BBF098C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www.telkomuniversity.ac.id | www.apkit.co.id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867BD-9F60-4FAC-A7D0-6EEDA36A30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91F020E-B203-4E52-A939-A854FDEDA5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29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2" r:id="rId4"/>
    <p:sldLayoutId id="2147483660" r:id="rId5"/>
    <p:sldLayoutId id="2147483665" r:id="rId6"/>
    <p:sldLayoutId id="2147483666" r:id="rId7"/>
    <p:sldLayoutId id="2147483663" r:id="rId8"/>
    <p:sldLayoutId id="2147483664" r:id="rId9"/>
    <p:sldLayoutId id="2147483667" r:id="rId10"/>
    <p:sldLayoutId id="2147483668" r:id="rId11"/>
    <p:sldLayoutId id="2147483669" r:id="rId12"/>
    <p:sldLayoutId id="2147483670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DEBC51A-DC7E-4A57-A772-FD0B83C32F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0" hangingPunct="0"/>
            <a:r>
              <a:rPr lang="en-ID" b="1" dirty="0" err="1"/>
              <a:t>Tugas</a:t>
            </a:r>
            <a:r>
              <a:rPr lang="en-ID" b="1" dirty="0"/>
              <a:t> </a:t>
            </a:r>
            <a:r>
              <a:rPr lang="en-ID" b="1" dirty="0" err="1"/>
              <a:t>Besar</a:t>
            </a:r>
            <a:r>
              <a:rPr lang="en-ID" b="1" dirty="0"/>
              <a:t> Data Mining</a:t>
            </a:r>
            <a:endParaRPr lang="en-ID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33C76A-98C9-4048-89F2-0733A3984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Klasifikasi</a:t>
            </a:r>
            <a:r>
              <a:rPr lang="en-US" dirty="0"/>
              <a:t> SVM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0394D05-4F1C-486F-9E6A-C0FDE6AC4853}"/>
              </a:ext>
            </a:extLst>
          </p:cNvPr>
          <p:cNvSpPr txBox="1">
            <a:spLocks/>
          </p:cNvSpPr>
          <p:nvPr/>
        </p:nvSpPr>
        <p:spPr>
          <a:xfrm>
            <a:off x="8955517" y="6424706"/>
            <a:ext cx="4545392" cy="4332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IF-39-GAB01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442B8CF-2FC7-49D9-8886-AF9BA39E6D9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5176911"/>
            <a:ext cx="6096000" cy="1681088"/>
          </a:xfrm>
        </p:spPr>
        <p:txBody>
          <a:bodyPr>
            <a:normAutofit fontScale="70000" lnSpcReduction="20000"/>
          </a:bodyPr>
          <a:lstStyle/>
          <a:p>
            <a:r>
              <a:rPr lang="en-ID" dirty="0"/>
              <a:t>Aditiyan </a:t>
            </a:r>
            <a:r>
              <a:rPr lang="en-ID" dirty="0" err="1"/>
              <a:t>Iswahyudin</a:t>
            </a:r>
            <a:r>
              <a:rPr lang="en-ID" dirty="0"/>
              <a:t>		1301154167</a:t>
            </a:r>
          </a:p>
          <a:p>
            <a:r>
              <a:rPr lang="en-ID" dirty="0" err="1"/>
              <a:t>Dhuki</a:t>
            </a:r>
            <a:r>
              <a:rPr lang="en-ID" dirty="0"/>
              <a:t> </a:t>
            </a:r>
            <a:r>
              <a:rPr lang="en-ID" dirty="0" err="1"/>
              <a:t>Dwi</a:t>
            </a:r>
            <a:r>
              <a:rPr lang="en-ID" dirty="0"/>
              <a:t> R			1301154</a:t>
            </a:r>
          </a:p>
          <a:p>
            <a:r>
              <a:rPr lang="en-ID" dirty="0" err="1"/>
              <a:t>Fero</a:t>
            </a:r>
            <a:r>
              <a:rPr lang="en-ID" dirty="0"/>
              <a:t> R				1301154</a:t>
            </a:r>
          </a:p>
          <a:p>
            <a:r>
              <a:rPr lang="en-ID" dirty="0"/>
              <a:t>Odia </a:t>
            </a:r>
            <a:r>
              <a:rPr lang="en-ID" dirty="0" err="1"/>
              <a:t>Pratama</a:t>
            </a:r>
            <a:r>
              <a:rPr lang="en-ID" dirty="0"/>
              <a:t>			1301154</a:t>
            </a:r>
          </a:p>
          <a:p>
            <a:r>
              <a:rPr lang="en-ID" dirty="0"/>
              <a:t>R Hatim M.A			1301154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8463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AB38D-205E-477B-9259-9DBC2FCC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Screenshoot</a:t>
            </a:r>
            <a:r>
              <a:rPr lang="en-US" dirty="0"/>
              <a:t> Program Python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089A0-B6C0-4BC0-B432-874F1DC07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18712A-AA4A-48AD-B519-038F48C7D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71362-1484-4988-918A-E2D2FB89A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020E-B203-4E52-A939-A854FDEDA53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159E92-D35D-4591-A566-5DEF5DF7BD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21120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45D4F1-3B3D-46AA-9B17-184A7927CF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/>
              <a:t>Pengertian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BF12F-A774-4D2B-A5D0-5030B3B775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endParaRPr lang="id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DD3A96-B632-45AA-B4E2-CA11FE9658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553865" y="2480199"/>
            <a:ext cx="10441619" cy="812767"/>
          </a:xfrm>
        </p:spPr>
        <p:txBody>
          <a:bodyPr>
            <a:normAutofit fontScale="62500" lnSpcReduction="20000"/>
          </a:bodyPr>
          <a:lstStyle/>
          <a:p>
            <a:r>
              <a:rPr lang="id-ID" sz="2900" dirty="0"/>
              <a:t>SVM adalah metode </a:t>
            </a:r>
            <a:r>
              <a:rPr lang="en-US" sz="2900" dirty="0"/>
              <a:t>Machine Learning </a:t>
            </a:r>
            <a:r>
              <a:rPr lang="id-ID" sz="2900" dirty="0"/>
              <a:t>yang bekerja atas prinsip </a:t>
            </a:r>
            <a:r>
              <a:rPr lang="id-ID" sz="2900" dirty="0" err="1"/>
              <a:t>Structural</a:t>
            </a:r>
            <a:r>
              <a:rPr lang="id-ID" sz="2900" dirty="0"/>
              <a:t> </a:t>
            </a:r>
            <a:r>
              <a:rPr lang="id-ID" sz="2900" dirty="0" err="1"/>
              <a:t>Risk</a:t>
            </a:r>
            <a:r>
              <a:rPr lang="id-ID" sz="2900" dirty="0"/>
              <a:t> </a:t>
            </a:r>
            <a:r>
              <a:rPr lang="id-ID" sz="2900" dirty="0" err="1"/>
              <a:t>Minimization</a:t>
            </a:r>
            <a:r>
              <a:rPr lang="id-ID" sz="2900" dirty="0"/>
              <a:t> (SRM)</a:t>
            </a:r>
            <a:r>
              <a:rPr lang="en-US" sz="2900" dirty="0"/>
              <a:t>. SRM </a:t>
            </a:r>
            <a:r>
              <a:rPr lang="en-US" sz="2900" dirty="0" err="1"/>
              <a:t>adalah</a:t>
            </a:r>
            <a:r>
              <a:rPr lang="en-US" sz="2900" dirty="0"/>
              <a:t> Model Selection yang </a:t>
            </a:r>
            <a:r>
              <a:rPr lang="en-US" sz="2900" dirty="0" err="1"/>
              <a:t>digunakan</a:t>
            </a:r>
            <a:r>
              <a:rPr lang="en-US" sz="2900" dirty="0"/>
              <a:t> </a:t>
            </a:r>
            <a:r>
              <a:rPr lang="en-US" sz="2900" dirty="0" err="1"/>
              <a:t>untuk</a:t>
            </a:r>
            <a:r>
              <a:rPr lang="en-US" sz="2900" dirty="0"/>
              <a:t> </a:t>
            </a:r>
            <a:r>
              <a:rPr lang="en-US" sz="2900" dirty="0" err="1"/>
              <a:t>mempelajari</a:t>
            </a:r>
            <a:r>
              <a:rPr lang="en-US" sz="2900" dirty="0"/>
              <a:t> data training </a:t>
            </a:r>
            <a:r>
              <a:rPr lang="en-US" sz="2900" dirty="0" err="1"/>
              <a:t>dari</a:t>
            </a:r>
            <a:r>
              <a:rPr lang="en-US" sz="2900" dirty="0"/>
              <a:t> data training yang </a:t>
            </a:r>
            <a:r>
              <a:rPr lang="en-US" sz="2900" dirty="0" err="1"/>
              <a:t>terbatas</a:t>
            </a:r>
            <a:r>
              <a:rPr lang="en-US" sz="2900" dirty="0"/>
              <a:t>.</a:t>
            </a:r>
          </a:p>
          <a:p>
            <a:r>
              <a:rPr lang="en-US" dirty="0"/>
              <a:t> </a:t>
            </a:r>
            <a:endParaRPr lang="id-ID" dirty="0"/>
          </a:p>
          <a:p>
            <a:endParaRPr lang="id-ID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4E43F04-5C4F-49C1-93BB-21D11EA52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Pendahuluan</a:t>
            </a:r>
            <a:endParaRPr lang="id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D2B0CA6-9FDC-45FF-8CFB-F1960DC69D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8E94D81-F3AD-498A-A5B2-60CBC14C7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www.telkomuniversity.ac.id | www.apkit.co.id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D9E2CA-080C-4FD1-8A62-0BB606E1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020E-B203-4E52-A939-A854FDEDA53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F10C771-F3CC-4380-BCDD-B158B4718E9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dirty="0"/>
              <a:t>M</a:t>
            </a:r>
            <a:r>
              <a:rPr lang="id-ID" dirty="0" err="1"/>
              <a:t>enemukan</a:t>
            </a:r>
            <a:r>
              <a:rPr lang="id-ID" dirty="0"/>
              <a:t> </a:t>
            </a:r>
            <a:r>
              <a:rPr lang="id-ID" dirty="0" err="1"/>
              <a:t>hyperplane</a:t>
            </a:r>
            <a:r>
              <a:rPr lang="id-ID" dirty="0"/>
              <a:t> terbaik yang memisahkan dua buah </a:t>
            </a:r>
            <a:r>
              <a:rPr lang="id-ID" dirty="0" err="1"/>
              <a:t>class</a:t>
            </a:r>
            <a:r>
              <a:rPr lang="id-ID" dirty="0"/>
              <a:t> pada </a:t>
            </a:r>
            <a:r>
              <a:rPr lang="id-ID" dirty="0" err="1"/>
              <a:t>input</a:t>
            </a:r>
            <a:r>
              <a:rPr lang="id-ID" dirty="0"/>
              <a:t> </a:t>
            </a:r>
            <a:r>
              <a:rPr lang="id-ID" dirty="0" err="1"/>
              <a:t>space</a:t>
            </a:r>
            <a:r>
              <a:rPr lang="en-US" dirty="0"/>
              <a:t>.</a:t>
            </a:r>
            <a:endParaRPr lang="id-ID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7A4192-BBB7-49F1-A8E8-111449642187}"/>
              </a:ext>
            </a:extLst>
          </p:cNvPr>
          <p:cNvSpPr/>
          <p:nvPr/>
        </p:nvSpPr>
        <p:spPr>
          <a:xfrm>
            <a:off x="731520" y="4754880"/>
            <a:ext cx="1871003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71240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7A542-FDC9-4122-B6BD-C862C8EB6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scatter plot</a:t>
            </a:r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7ED743-64DF-40DF-88A3-38B848DEE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FC6CB9-F0D0-487D-B045-052419300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020E-B203-4E52-A939-A854FDEDA53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DDFBDD-37EE-48C2-AC20-1FC8FA52CD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FB429B-D11D-435A-9C90-62E548D9C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141" y="1496688"/>
            <a:ext cx="5509718" cy="492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770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80C65-9589-43C1-B9AE-A1274D3A4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Hyperplane SVM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04DFE-ADB0-4F63-8694-7649BA088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362" y="1825625"/>
            <a:ext cx="5688037" cy="4351338"/>
          </a:xfrm>
        </p:spPr>
        <p:txBody>
          <a:bodyPr>
            <a:normAutofit fontScale="70000" lnSpcReduction="20000"/>
          </a:bodyPr>
          <a:lstStyle/>
          <a:p>
            <a:r>
              <a:rPr lang="id-ID" dirty="0"/>
              <a:t>Margin (d) = minimum </a:t>
            </a:r>
            <a:r>
              <a:rPr lang="id-ID" dirty="0" err="1"/>
              <a:t>distance</a:t>
            </a:r>
            <a:r>
              <a:rPr lang="id-ID" dirty="0"/>
              <a:t> antara </a:t>
            </a:r>
            <a:r>
              <a:rPr lang="id-ID" dirty="0" err="1"/>
              <a:t>hyperplane</a:t>
            </a:r>
            <a:r>
              <a:rPr lang="id-ID" dirty="0"/>
              <a:t> </a:t>
            </a:r>
            <a:r>
              <a:rPr lang="id-ID" dirty="0" err="1"/>
              <a:t>and</a:t>
            </a:r>
            <a:r>
              <a:rPr lang="id-ID" dirty="0"/>
              <a:t> </a:t>
            </a:r>
            <a:r>
              <a:rPr lang="id-ID" dirty="0" err="1"/>
              <a:t>training</a:t>
            </a:r>
            <a:r>
              <a:rPr lang="id-ID" dirty="0"/>
              <a:t> </a:t>
            </a:r>
            <a:r>
              <a:rPr lang="id-ID" dirty="0" err="1"/>
              <a:t>samples</a:t>
            </a:r>
            <a:endParaRPr lang="id-ID" dirty="0"/>
          </a:p>
          <a:p>
            <a:endParaRPr lang="id-ID" dirty="0"/>
          </a:p>
          <a:p>
            <a:r>
              <a:rPr lang="id-ID" dirty="0" err="1"/>
              <a:t>Hyperplane</a:t>
            </a:r>
            <a:r>
              <a:rPr lang="id-ID" dirty="0"/>
              <a:t> yang paling baik diperoleh dengan memaksimalkan nilai margin</a:t>
            </a:r>
          </a:p>
          <a:p>
            <a:endParaRPr lang="id-ID" dirty="0"/>
          </a:p>
          <a:p>
            <a:r>
              <a:rPr lang="id-ID" dirty="0" err="1"/>
              <a:t>Hyperplane</a:t>
            </a:r>
            <a:r>
              <a:rPr lang="id-ID" dirty="0"/>
              <a:t> yang paling baik itu akan melewati pertengahan antara kedua </a:t>
            </a:r>
            <a:r>
              <a:rPr lang="id-ID" dirty="0" err="1"/>
              <a:t>class</a:t>
            </a:r>
            <a:endParaRPr lang="id-ID" dirty="0"/>
          </a:p>
          <a:p>
            <a:endParaRPr lang="id-ID" dirty="0"/>
          </a:p>
          <a:p>
            <a:r>
              <a:rPr lang="id-ID" dirty="0" err="1"/>
              <a:t>Sample</a:t>
            </a:r>
            <a:r>
              <a:rPr lang="id-ID" dirty="0"/>
              <a:t> yang paling dekat lokasinya terhadap </a:t>
            </a:r>
            <a:r>
              <a:rPr lang="id-ID" dirty="0" err="1"/>
              <a:t>hyperplane</a:t>
            </a:r>
            <a:r>
              <a:rPr lang="id-ID" dirty="0"/>
              <a:t> disebut </a:t>
            </a:r>
            <a:r>
              <a:rPr lang="id-ID" dirty="0" err="1"/>
              <a:t>support</a:t>
            </a:r>
            <a:r>
              <a:rPr lang="id-ID" dirty="0"/>
              <a:t> </a:t>
            </a:r>
            <a:r>
              <a:rPr lang="id-ID" dirty="0" err="1"/>
              <a:t>vector</a:t>
            </a:r>
            <a:endParaRPr lang="id-ID" dirty="0"/>
          </a:p>
          <a:p>
            <a:endParaRPr lang="id-ID" dirty="0"/>
          </a:p>
          <a:p>
            <a:r>
              <a:rPr lang="id-ID" dirty="0"/>
              <a:t>Proses </a:t>
            </a:r>
            <a:r>
              <a:rPr lang="id-ID" dirty="0" err="1"/>
              <a:t>learning</a:t>
            </a:r>
            <a:r>
              <a:rPr lang="id-ID" dirty="0"/>
              <a:t> dalam SVM : mencari </a:t>
            </a:r>
            <a:r>
              <a:rPr lang="id-ID" dirty="0" err="1"/>
              <a:t>support</a:t>
            </a:r>
            <a:r>
              <a:rPr lang="id-ID" dirty="0"/>
              <a:t> </a:t>
            </a:r>
            <a:r>
              <a:rPr lang="id-ID" dirty="0" err="1"/>
              <a:t>vector</a:t>
            </a:r>
            <a:r>
              <a:rPr lang="id-ID" dirty="0"/>
              <a:t> untuk memperoleh </a:t>
            </a:r>
            <a:r>
              <a:rPr lang="id-ID" dirty="0" err="1"/>
              <a:t>hyperplane</a:t>
            </a:r>
            <a:r>
              <a:rPr lang="id-ID" dirty="0"/>
              <a:t> yang terbaik</a:t>
            </a:r>
          </a:p>
          <a:p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5B1B1A-D238-4CA3-BAD6-836FC4F5D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36635C-885B-4589-8595-56845E779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020E-B203-4E52-A939-A854FDEDA53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17F012-3296-4BD4-B7A8-D6C0F9479E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d-ID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7530885-24BE-4253-A134-BCBA8D437ADD}"/>
              </a:ext>
            </a:extLst>
          </p:cNvPr>
          <p:cNvGrpSpPr/>
          <p:nvPr/>
        </p:nvGrpSpPr>
        <p:grpSpPr>
          <a:xfrm>
            <a:off x="398443" y="2087893"/>
            <a:ext cx="5083641" cy="3789225"/>
            <a:chOff x="2771775" y="1412875"/>
            <a:chExt cx="5184775" cy="4849813"/>
          </a:xfrm>
        </p:grpSpPr>
        <p:sp>
          <p:nvSpPr>
            <p:cNvPr id="8" name="Line 2">
              <a:extLst>
                <a:ext uri="{FF2B5EF4-FFF2-40B4-BE49-F238E27FC236}">
                  <a16:creationId xmlns:a16="http://schemas.microsoft.com/office/drawing/2014/main" id="{C5DA6CC4-06BF-478C-8C96-67BB9A295E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71775" y="1412875"/>
              <a:ext cx="0" cy="4140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D256D0F5-959D-4746-AD55-A708B165B1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1775" y="5553075"/>
              <a:ext cx="5184775" cy="365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27B4F7F7-CD69-492A-A8D1-E111E9341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3141663"/>
              <a:ext cx="152400" cy="1524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2B901B19-3FB2-4079-8283-5B103B0DE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1975" y="4791075"/>
              <a:ext cx="152400" cy="1524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837A6227-0E1D-4C3D-B3C4-3617BCF2B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2375" y="5172075"/>
              <a:ext cx="152400" cy="1524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E57D0F35-87B5-48DB-98E1-3A5A80A6B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3775" y="4486275"/>
              <a:ext cx="152400" cy="1524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4" name="Rectangle 9">
              <a:extLst>
                <a:ext uri="{FF2B5EF4-FFF2-40B4-BE49-F238E27FC236}">
                  <a16:creationId xmlns:a16="http://schemas.microsoft.com/office/drawing/2014/main" id="{D130FC4B-58C9-4855-8C68-716D53FF5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4175" y="4333875"/>
              <a:ext cx="152400" cy="1524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5" name="Oval 10">
              <a:extLst>
                <a:ext uri="{FF2B5EF4-FFF2-40B4-BE49-F238E27FC236}">
                  <a16:creationId xmlns:a16="http://schemas.microsoft.com/office/drawing/2014/main" id="{26C254DA-3F24-4521-8E64-67EDAFF5C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7900" y="3573463"/>
              <a:ext cx="228600" cy="228600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" name="Oval 11">
              <a:extLst>
                <a:ext uri="{FF2B5EF4-FFF2-40B4-BE49-F238E27FC236}">
                  <a16:creationId xmlns:a16="http://schemas.microsoft.com/office/drawing/2014/main" id="{B48C8702-2346-405F-B963-63B21A5B6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2575" y="2733675"/>
              <a:ext cx="228600" cy="228600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7" name="Oval 12">
              <a:extLst>
                <a:ext uri="{FF2B5EF4-FFF2-40B4-BE49-F238E27FC236}">
                  <a16:creationId xmlns:a16="http://schemas.microsoft.com/office/drawing/2014/main" id="{F53A4910-6016-4B3C-82D7-D08C56C17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6463" y="2205038"/>
              <a:ext cx="228600" cy="228600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8" name="Oval 13">
              <a:extLst>
                <a:ext uri="{FF2B5EF4-FFF2-40B4-BE49-F238E27FC236}">
                  <a16:creationId xmlns:a16="http://schemas.microsoft.com/office/drawing/2014/main" id="{36691DE9-36A9-4BAD-90F9-AADB18B5F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2225" y="3429000"/>
              <a:ext cx="228600" cy="228600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9" name="Oval 14">
              <a:extLst>
                <a:ext uri="{FF2B5EF4-FFF2-40B4-BE49-F238E27FC236}">
                  <a16:creationId xmlns:a16="http://schemas.microsoft.com/office/drawing/2014/main" id="{C68049D5-2E23-4291-B115-0429889555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625" y="4581525"/>
              <a:ext cx="228600" cy="228600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0" name="Line 15">
              <a:extLst>
                <a:ext uri="{FF2B5EF4-FFF2-40B4-BE49-F238E27FC236}">
                  <a16:creationId xmlns:a16="http://schemas.microsoft.com/office/drawing/2014/main" id="{818A3457-A2DD-4B1A-8F45-A64D337667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1775" y="2276475"/>
              <a:ext cx="2305050" cy="3457575"/>
            </a:xfrm>
            <a:prstGeom prst="line">
              <a:avLst/>
            </a:prstGeom>
            <a:noFill/>
            <a:ln w="19050">
              <a:solidFill>
                <a:srgbClr val="99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1" name="Line 16">
              <a:extLst>
                <a:ext uri="{FF2B5EF4-FFF2-40B4-BE49-F238E27FC236}">
                  <a16:creationId xmlns:a16="http://schemas.microsoft.com/office/drawing/2014/main" id="{E1FEB3A4-9E76-46A0-B67D-8A62A8CE5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8038" y="1484313"/>
              <a:ext cx="2808287" cy="4106862"/>
            </a:xfrm>
            <a:prstGeom prst="line">
              <a:avLst/>
            </a:prstGeom>
            <a:noFill/>
            <a:ln w="19050">
              <a:solidFill>
                <a:srgbClr val="99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2" name="Line 17">
              <a:extLst>
                <a:ext uri="{FF2B5EF4-FFF2-40B4-BE49-F238E27FC236}">
                  <a16:creationId xmlns:a16="http://schemas.microsoft.com/office/drawing/2014/main" id="{A7CB5A8E-EC62-463B-A798-07722C81A7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6225" y="1484313"/>
              <a:ext cx="2879725" cy="4249737"/>
            </a:xfrm>
            <a:prstGeom prst="line">
              <a:avLst/>
            </a:prstGeom>
            <a:noFill/>
            <a:ln w="28575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3" name="Line 18">
              <a:extLst>
                <a:ext uri="{FF2B5EF4-FFF2-40B4-BE49-F238E27FC236}">
                  <a16:creationId xmlns:a16="http://schemas.microsoft.com/office/drawing/2014/main" id="{38CFAD9C-A5AB-4647-8FE5-B0E710E473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33775" y="2276475"/>
              <a:ext cx="390525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4" name="Line 19">
              <a:extLst>
                <a:ext uri="{FF2B5EF4-FFF2-40B4-BE49-F238E27FC236}">
                  <a16:creationId xmlns:a16="http://schemas.microsoft.com/office/drawing/2014/main" id="{ABEF7089-52CA-45B6-9E1D-07FC9FBE70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49600" y="2570163"/>
              <a:ext cx="390525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09132D9E-5BD1-483F-BA0B-022E51D034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2050" y="2074863"/>
              <a:ext cx="523875" cy="452437"/>
            </a:xfrm>
            <a:custGeom>
              <a:avLst/>
              <a:gdLst>
                <a:gd name="T0" fmla="*/ 330 w 330"/>
                <a:gd name="T1" fmla="*/ 0 h 285"/>
                <a:gd name="T2" fmla="*/ 232 w 330"/>
                <a:gd name="T3" fmla="*/ 245 h 285"/>
                <a:gd name="T4" fmla="*/ 0 w 330"/>
                <a:gd name="T5" fmla="*/ 23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0" h="285">
                  <a:moveTo>
                    <a:pt x="330" y="0"/>
                  </a:moveTo>
                  <a:cubicBezTo>
                    <a:pt x="308" y="102"/>
                    <a:pt x="287" y="205"/>
                    <a:pt x="232" y="245"/>
                  </a:cubicBezTo>
                  <a:cubicBezTo>
                    <a:pt x="177" y="285"/>
                    <a:pt x="88" y="261"/>
                    <a:pt x="0" y="23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0A2B5552-EBA8-46B4-9899-0D54D747D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8663" y="1952625"/>
              <a:ext cx="957262" cy="768350"/>
            </a:xfrm>
            <a:custGeom>
              <a:avLst/>
              <a:gdLst>
                <a:gd name="T0" fmla="*/ 603 w 603"/>
                <a:gd name="T1" fmla="*/ 62 h 484"/>
                <a:gd name="T2" fmla="*/ 97 w 603"/>
                <a:gd name="T3" fmla="*/ 70 h 484"/>
                <a:gd name="T4" fmla="*/ 20 w 603"/>
                <a:gd name="T5" fmla="*/ 484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03" h="484">
                  <a:moveTo>
                    <a:pt x="603" y="62"/>
                  </a:moveTo>
                  <a:cubicBezTo>
                    <a:pt x="398" y="31"/>
                    <a:pt x="194" y="0"/>
                    <a:pt x="97" y="70"/>
                  </a:cubicBezTo>
                  <a:cubicBezTo>
                    <a:pt x="0" y="140"/>
                    <a:pt x="10" y="312"/>
                    <a:pt x="20" y="4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7" name="Text Box 22">
              <a:extLst>
                <a:ext uri="{FF2B5EF4-FFF2-40B4-BE49-F238E27FC236}">
                  <a16:creationId xmlns:a16="http://schemas.microsoft.com/office/drawing/2014/main" id="{55E2CAF8-6F41-49DE-90FD-BCBE112737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1638" y="1744663"/>
              <a:ext cx="1117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400"/>
                <a:t>Margin</a:t>
              </a:r>
            </a:p>
          </p:txBody>
        </p:sp>
        <p:sp>
          <p:nvSpPr>
            <p:cNvPr id="28" name="Oval 23">
              <a:extLst>
                <a:ext uri="{FF2B5EF4-FFF2-40B4-BE49-F238E27FC236}">
                  <a16:creationId xmlns:a16="http://schemas.microsoft.com/office/drawing/2014/main" id="{BB315204-5600-45E4-9083-B3928EC78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1463" y="5937250"/>
              <a:ext cx="228600" cy="228600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9" name="Rectangle 24">
              <a:extLst>
                <a:ext uri="{FF2B5EF4-FFF2-40B4-BE49-F238E27FC236}">
                  <a16:creationId xmlns:a16="http://schemas.microsoft.com/office/drawing/2014/main" id="{DC6E4E13-2FD8-4144-8F50-BE5DFBE81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8038" y="5937250"/>
              <a:ext cx="228600" cy="2286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0" name="Text Box 25">
              <a:extLst>
                <a:ext uri="{FF2B5EF4-FFF2-40B4-BE49-F238E27FC236}">
                  <a16:creationId xmlns:a16="http://schemas.microsoft.com/office/drawing/2014/main" id="{A430BB0F-1CC8-49E6-908F-3B7F1C8764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2350" y="5805488"/>
              <a:ext cx="3962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400">
                  <a:latin typeface="Times New Roman" panose="02020603050405020304" pitchFamily="18" charset="0"/>
                </a:rPr>
                <a:t>Class </a:t>
              </a:r>
              <a:r>
                <a:rPr lang="en-US" altLang="ja-JP">
                  <a:latin typeface="Symbol" panose="05050102010706020507" pitchFamily="18" charset="2"/>
                </a:rPr>
                <a:t>-</a:t>
              </a:r>
              <a:r>
                <a:rPr lang="en-US" altLang="ja-JP" sz="2400">
                  <a:latin typeface="Times New Roman" panose="02020603050405020304" pitchFamily="18" charset="0"/>
                </a:rPr>
                <a:t>1</a:t>
              </a:r>
              <a:r>
                <a:rPr lang="ja-JP" altLang="en-US" sz="2400">
                  <a:latin typeface="Times New Roman" panose="02020603050405020304" pitchFamily="18" charset="0"/>
                </a:rPr>
                <a:t>　　　　　</a:t>
              </a:r>
              <a:r>
                <a:rPr lang="en-US" altLang="ja-JP" sz="2400">
                  <a:latin typeface="Times New Roman" panose="02020603050405020304" pitchFamily="18" charset="0"/>
                </a:rPr>
                <a:t>Class +1</a:t>
              </a:r>
            </a:p>
          </p:txBody>
        </p:sp>
        <p:sp>
          <p:nvSpPr>
            <p:cNvPr id="31" name="Oval 26">
              <a:extLst>
                <a:ext uri="{FF2B5EF4-FFF2-40B4-BE49-F238E27FC236}">
                  <a16:creationId xmlns:a16="http://schemas.microsoft.com/office/drawing/2014/main" id="{0145165C-5186-4476-AF97-31E674FF1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6463" y="3500438"/>
              <a:ext cx="360362" cy="43338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2" name="Oval 27">
              <a:extLst>
                <a:ext uri="{FF2B5EF4-FFF2-40B4-BE49-F238E27FC236}">
                  <a16:creationId xmlns:a16="http://schemas.microsoft.com/office/drawing/2014/main" id="{405928B6-01C8-4937-AB30-7F62A39F5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5600" y="4508500"/>
              <a:ext cx="360363" cy="4333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3" name="Oval 28">
              <a:extLst>
                <a:ext uri="{FF2B5EF4-FFF2-40B4-BE49-F238E27FC236}">
                  <a16:creationId xmlns:a16="http://schemas.microsoft.com/office/drawing/2014/main" id="{8FCA2B31-8E50-4CCF-8492-784F4D012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4663" y="4652963"/>
              <a:ext cx="360362" cy="43338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4" name="Oval 29">
              <a:extLst>
                <a:ext uri="{FF2B5EF4-FFF2-40B4-BE49-F238E27FC236}">
                  <a16:creationId xmlns:a16="http://schemas.microsoft.com/office/drawing/2014/main" id="{91D3F072-F348-40D6-8938-893EA3807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2138" y="2995613"/>
              <a:ext cx="360362" cy="43338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5" name="Text Box 31">
              <a:extLst>
                <a:ext uri="{FF2B5EF4-FFF2-40B4-BE49-F238E27FC236}">
                  <a16:creationId xmlns:a16="http://schemas.microsoft.com/office/drawing/2014/main" id="{DD25B324-7ACF-4F2E-9B09-C4866346CB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2025" y="2106613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/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9911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AF0F6-F991-4DF9-A0CA-3144CA71F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yang </a:t>
            </a:r>
            <a:r>
              <a:rPr lang="en-US" dirty="0" err="1"/>
              <a:t>Digunakan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AEDFA-839A-41FE-AF4B-E1A5578E6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Data </a:t>
            </a:r>
            <a:r>
              <a:rPr lang="en-US" dirty="0"/>
              <a:t>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id-ID" dirty="0"/>
              <a:t>data ekspresi gen penyakit </a:t>
            </a:r>
            <a:r>
              <a:rPr lang="id-ID" dirty="0" err="1"/>
              <a:t>colon</a:t>
            </a:r>
            <a:r>
              <a:rPr lang="id-ID" dirty="0"/>
              <a:t> cancer yang memiliki 2000 atribut input+1 </a:t>
            </a:r>
            <a:r>
              <a:rPr lang="id-ID" dirty="0" err="1"/>
              <a:t>class</a:t>
            </a:r>
            <a:r>
              <a:rPr lang="id-ID" dirty="0"/>
              <a:t>, 62 </a:t>
            </a:r>
            <a:r>
              <a:rPr lang="id-ID" dirty="0" err="1"/>
              <a:t>record</a:t>
            </a:r>
            <a:r>
              <a:rPr lang="id-ID" dirty="0"/>
              <a:t>. kemudian telah direduksi dimensi menggunakan algoritma ANFIS&amp;ACO </a:t>
            </a:r>
            <a:r>
              <a:rPr lang="id-ID" dirty="0" err="1"/>
              <a:t>shg</a:t>
            </a:r>
            <a:r>
              <a:rPr lang="id-ID" dirty="0"/>
              <a:t> menghasilkan 5 dimensi terbaik yang memberikan akurasi terbesar 84.21%</a:t>
            </a:r>
          </a:p>
          <a:p>
            <a:r>
              <a:rPr lang="id-ID" dirty="0"/>
              <a:t>Data </a:t>
            </a:r>
            <a:r>
              <a:rPr lang="id-ID" dirty="0" err="1"/>
              <a:t>train</a:t>
            </a:r>
            <a:r>
              <a:rPr lang="id-ID" dirty="0"/>
              <a:t> memiliki 43 </a:t>
            </a:r>
            <a:r>
              <a:rPr lang="id-ID" dirty="0" err="1"/>
              <a:t>record</a:t>
            </a:r>
            <a:r>
              <a:rPr lang="id-ID" dirty="0"/>
              <a:t> dan data testing 19 </a:t>
            </a:r>
            <a:r>
              <a:rPr lang="id-ID" dirty="0" err="1"/>
              <a:t>record</a:t>
            </a:r>
            <a:r>
              <a:rPr lang="id-ID" dirty="0"/>
              <a:t>, dengan 5 atribut/dimensi hasil reduksi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B7381B-E03D-40D6-8245-086786607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AA03F5-9F4A-44D4-803D-6A026D4B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020E-B203-4E52-A939-A854FDEDA53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FDE811-9AD3-4780-B860-1DC9484394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90068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75967-D2CE-414F-A3F2-787EACCA3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yang </a:t>
            </a:r>
            <a:r>
              <a:rPr lang="en-US" dirty="0" err="1"/>
              <a:t>Digunakan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5689D-079A-4356-92FD-F473DAC33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Weka</a:t>
            </a:r>
          </a:p>
          <a:p>
            <a:r>
              <a:rPr lang="en-US" dirty="0"/>
              <a:t>Visual Studio Code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Python3</a:t>
            </a:r>
          </a:p>
          <a:p>
            <a:pPr marL="0" indent="0">
              <a:buNone/>
            </a:pPr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F69419-D7D7-44FC-AD5C-6E02CACAA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92951C-B42C-4CDC-B5D7-4EC1E091B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020E-B203-4E52-A939-A854FDEDA53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79049D-16DF-49F3-85AD-0674848110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64773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420EE-3262-4D3A-BFA3-5DFACF61A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Tahapan</a:t>
            </a:r>
            <a:r>
              <a:rPr lang="en-US" dirty="0"/>
              <a:t> </a:t>
            </a:r>
            <a:r>
              <a:rPr lang="en-US" dirty="0" err="1"/>
              <a:t>Pengerjaan</a:t>
            </a:r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C991DF-FB3D-46DA-824C-2F7B157A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F89EFB-D6BF-4A00-9044-1428D99CE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020E-B203-4E52-A939-A854FDEDA53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2BA136-42CC-4654-914F-A6475CAA30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0F4A33-E021-49BF-B711-DD55B3BDCB76}"/>
              </a:ext>
            </a:extLst>
          </p:cNvPr>
          <p:cNvSpPr txBox="1"/>
          <p:nvPr/>
        </p:nvSpPr>
        <p:spPr>
          <a:xfrm>
            <a:off x="731520" y="1969477"/>
            <a:ext cx="10424160" cy="413590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Pre-processing	: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err="1"/>
              <a:t>Menghilangkan</a:t>
            </a:r>
            <a:r>
              <a:rPr lang="en-US" sz="2000" dirty="0"/>
              <a:t> outlier yang </a:t>
            </a:r>
            <a:r>
              <a:rPr lang="en-US" sz="2000" dirty="0" err="1"/>
              <a:t>ada</a:t>
            </a:r>
            <a:r>
              <a:rPr lang="en-US" sz="2000" dirty="0"/>
              <a:t>.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err="1"/>
              <a:t>Mengisi</a:t>
            </a:r>
            <a:r>
              <a:rPr lang="en-US" sz="2000" dirty="0"/>
              <a:t> missing values.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Weka		: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err="1"/>
              <a:t>Mencoba</a:t>
            </a:r>
            <a:r>
              <a:rPr lang="en-US" sz="2000" dirty="0"/>
              <a:t> </a:t>
            </a:r>
            <a:r>
              <a:rPr lang="en-US" sz="2000" dirty="0" err="1"/>
              <a:t>klasifikasi</a:t>
            </a:r>
            <a:r>
              <a:rPr lang="en-US" sz="2000" dirty="0"/>
              <a:t> SVM </a:t>
            </a:r>
            <a:r>
              <a:rPr lang="en-US" sz="2000" dirty="0" err="1"/>
              <a:t>menggunakan</a:t>
            </a:r>
            <a:r>
              <a:rPr lang="en-US" sz="2000" dirty="0"/>
              <a:t> tools yang </a:t>
            </a:r>
            <a:r>
              <a:rPr lang="en-US" sz="2000" dirty="0" err="1"/>
              <a:t>ada</a:t>
            </a:r>
            <a:r>
              <a:rPr lang="en-US" sz="2000" dirty="0"/>
              <a:t> di Weka.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err="1"/>
              <a:t>Menggunakan</a:t>
            </a:r>
            <a:r>
              <a:rPr lang="en-US" sz="2000" dirty="0"/>
              <a:t> Supply Test Set.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err="1"/>
              <a:t>Menerapkan</a:t>
            </a:r>
            <a:r>
              <a:rPr lang="en-US" sz="2000" dirty="0"/>
              <a:t> data </a:t>
            </a:r>
            <a:r>
              <a:rPr lang="en-US" sz="2000" dirty="0" err="1"/>
              <a:t>sebelum</a:t>
            </a:r>
            <a:r>
              <a:rPr lang="en-US" sz="2000" dirty="0"/>
              <a:t> pre-processing dan </a:t>
            </a:r>
            <a:r>
              <a:rPr lang="en-US" sz="2000" dirty="0" err="1"/>
              <a:t>sesudah</a:t>
            </a:r>
            <a:r>
              <a:rPr lang="en-US" sz="2000" dirty="0"/>
              <a:t> pre-processing dan </a:t>
            </a:r>
            <a:r>
              <a:rPr lang="en-US" sz="2000" dirty="0" err="1"/>
              <a:t>membandingkan</a:t>
            </a:r>
            <a:r>
              <a:rPr lang="en-US" sz="2000" dirty="0"/>
              <a:t> </a:t>
            </a:r>
            <a:r>
              <a:rPr lang="en-US" sz="2000" dirty="0" err="1"/>
              <a:t>akurasi</a:t>
            </a:r>
            <a:r>
              <a:rPr lang="en-US" sz="2000" dirty="0"/>
              <a:t>, </a:t>
            </a:r>
            <a:r>
              <a:rPr lang="en-US" sz="2000" dirty="0" err="1"/>
              <a:t>presisi</a:t>
            </a:r>
            <a:r>
              <a:rPr lang="en-US" sz="2000" dirty="0"/>
              <a:t>, dan recall </a:t>
            </a:r>
            <a:r>
              <a:rPr lang="en-US" sz="2000" dirty="0" err="1"/>
              <a:t>keduanya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Python	: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err="1"/>
              <a:t>Mencoba</a:t>
            </a:r>
            <a:r>
              <a:rPr lang="en-US" sz="2000" dirty="0"/>
              <a:t> </a:t>
            </a:r>
            <a:r>
              <a:rPr lang="en-US" sz="2000" dirty="0" err="1"/>
              <a:t>klasifikasi</a:t>
            </a:r>
            <a:r>
              <a:rPr lang="en-US" sz="2000" dirty="0"/>
              <a:t> SVM </a:t>
            </a:r>
            <a:r>
              <a:rPr lang="en-US" sz="2000" dirty="0" err="1"/>
              <a:t>menggunakan</a:t>
            </a:r>
            <a:r>
              <a:rPr lang="en-US" sz="2000" dirty="0"/>
              <a:t> library yang </a:t>
            </a:r>
            <a:r>
              <a:rPr lang="en-US" sz="2000" dirty="0" err="1"/>
              <a:t>tersedia</a:t>
            </a:r>
            <a:r>
              <a:rPr lang="en-US" sz="2000" dirty="0"/>
              <a:t> di Python.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err="1"/>
              <a:t>Menggunakan</a:t>
            </a:r>
            <a:r>
              <a:rPr lang="en-US" sz="2000" dirty="0"/>
              <a:t> kernel.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err="1"/>
              <a:t>Menerapkan</a:t>
            </a:r>
            <a:r>
              <a:rPr lang="en-US" sz="2000" dirty="0"/>
              <a:t> data </a:t>
            </a:r>
            <a:r>
              <a:rPr lang="en-US" sz="2000" dirty="0" err="1"/>
              <a:t>sebelum</a:t>
            </a:r>
            <a:r>
              <a:rPr lang="en-US" sz="2000" dirty="0"/>
              <a:t> pre-processing dan </a:t>
            </a:r>
            <a:r>
              <a:rPr lang="en-US" sz="2000" dirty="0" err="1"/>
              <a:t>sesudah</a:t>
            </a:r>
            <a:r>
              <a:rPr lang="en-US" sz="2000" dirty="0"/>
              <a:t> pre-processing dan </a:t>
            </a:r>
            <a:r>
              <a:rPr lang="en-US" sz="2000" dirty="0" err="1"/>
              <a:t>membandingkan</a:t>
            </a:r>
            <a:r>
              <a:rPr lang="en-US" sz="2000" dirty="0"/>
              <a:t> </a:t>
            </a:r>
            <a:r>
              <a:rPr lang="en-US" sz="2000" dirty="0" err="1"/>
              <a:t>akurasi</a:t>
            </a:r>
            <a:r>
              <a:rPr lang="en-US" sz="2000" dirty="0"/>
              <a:t>, </a:t>
            </a:r>
            <a:r>
              <a:rPr lang="en-US" sz="2000" dirty="0" err="1"/>
              <a:t>presisi</a:t>
            </a:r>
            <a:r>
              <a:rPr lang="en-US" sz="2000" dirty="0"/>
              <a:t>, dan recall </a:t>
            </a:r>
            <a:r>
              <a:rPr lang="en-US" sz="2000" dirty="0" err="1"/>
              <a:t>keduanya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50469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EA856-34E8-4ECD-B6AC-98C261237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Screenshoot</a:t>
            </a:r>
            <a:r>
              <a:rPr lang="en-US" dirty="0"/>
              <a:t> Weka</a:t>
            </a:r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EC9AF-B0DA-489F-B161-B3212418B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1B0B9-54EF-45A4-8CDE-4A5F1C26B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020E-B203-4E52-A939-A854FDEDA53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16687A7-7413-4197-B335-8351EDCDC3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Hasil data </a:t>
            </a:r>
            <a:r>
              <a:rPr lang="en-US" dirty="0" err="1"/>
              <a:t>sebelum</a:t>
            </a:r>
            <a:r>
              <a:rPr lang="en-US" dirty="0"/>
              <a:t> pre-processing</a:t>
            </a:r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99FC6F-3340-496B-AB30-028457906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097" y="1463926"/>
            <a:ext cx="8853387" cy="474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280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EA856-34E8-4ECD-B6AC-98C261237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Screenshoot</a:t>
            </a:r>
            <a:r>
              <a:rPr lang="en-US" dirty="0"/>
              <a:t> Weka</a:t>
            </a:r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EC9AF-B0DA-489F-B161-B3212418B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1B0B9-54EF-45A4-8CDE-4A5F1C26B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020E-B203-4E52-A939-A854FDEDA53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16687A7-7413-4197-B335-8351EDCDC3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Hasil data </a:t>
            </a:r>
            <a:r>
              <a:rPr lang="en-US" dirty="0" err="1"/>
              <a:t>sesudah</a:t>
            </a:r>
            <a:r>
              <a:rPr lang="en-US" dirty="0"/>
              <a:t> pre-processing</a:t>
            </a:r>
            <a:endParaRPr lang="id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AE0BC9-E451-422D-BAB3-494A36311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77" y="1577025"/>
            <a:ext cx="8602321" cy="462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929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l-U Style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C00000"/>
      </a:accent1>
      <a:accent2>
        <a:srgbClr val="ED7D31"/>
      </a:accent2>
      <a:accent3>
        <a:srgbClr val="FFC000"/>
      </a:accent3>
      <a:accent4>
        <a:srgbClr val="70AD47"/>
      </a:accent4>
      <a:accent5>
        <a:srgbClr val="5B9BD5"/>
      </a:accent5>
      <a:accent6>
        <a:srgbClr val="954F72"/>
      </a:accent6>
      <a:hlink>
        <a:srgbClr val="FF0000"/>
      </a:hlink>
      <a:folHlink>
        <a:srgbClr val="7030A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362</Words>
  <Application>Microsoft Office PowerPoint</Application>
  <PresentationFormat>Widescreen</PresentationFormat>
  <Paragraphs>70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Roboto</vt:lpstr>
      <vt:lpstr>游ゴシック</vt:lpstr>
      <vt:lpstr>Arial</vt:lpstr>
      <vt:lpstr>Calibri</vt:lpstr>
      <vt:lpstr>Calibri Light</vt:lpstr>
      <vt:lpstr>Courier New</vt:lpstr>
      <vt:lpstr>Symbol</vt:lpstr>
      <vt:lpstr>Times New Roman</vt:lpstr>
      <vt:lpstr>Office Theme</vt:lpstr>
      <vt:lpstr>Klasifikasi SVM</vt:lpstr>
      <vt:lpstr>Pendahuluan</vt:lpstr>
      <vt:lpstr>Contoh scatter plot</vt:lpstr>
      <vt:lpstr>Optimal Hyperplane SVM</vt:lpstr>
      <vt:lpstr>Data yang Digunakan</vt:lpstr>
      <vt:lpstr>Tools yang Digunakan</vt:lpstr>
      <vt:lpstr>Tahapan Pengerjaan</vt:lpstr>
      <vt:lpstr>Screenshoot Weka</vt:lpstr>
      <vt:lpstr>Screenshoot Weka</vt:lpstr>
      <vt:lpstr>Screenshoot Program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APKIT</dc:creator>
  <cp:lastModifiedBy>Aditiyan</cp:lastModifiedBy>
  <cp:revision>85</cp:revision>
  <dcterms:created xsi:type="dcterms:W3CDTF">2017-10-06T21:45:14Z</dcterms:created>
  <dcterms:modified xsi:type="dcterms:W3CDTF">2018-11-23T05:44:56Z</dcterms:modified>
</cp:coreProperties>
</file>