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8c4a4d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8c4a4d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7b916c7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7b916c7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7b916c7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7b916c7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8547b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8547b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7b916c7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7b916c7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7b916c7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7b916c7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8547b2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8547b2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8547b28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8547b28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766af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766af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56825" y="1469700"/>
            <a:ext cx="3180600" cy="22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for Sentiment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Kata Negasi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Kalimat yang mengandung kata “didnt” atau kata yang negatif, maka kata selanjutnya akan dijadikan negasi sampai tanda baca terekat.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50" y="1351800"/>
            <a:ext cx="3764750" cy="45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275" y="3256775"/>
            <a:ext cx="5543060" cy="4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Sentimen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</a:rPr>
              <a:t>Analisis sentimen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merupakan proses klasifikasi dokumen tekstual ke dalam dua kelas, yaitu kelas sentimen positif dan negatif.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</a:rPr>
              <a:t>Naive Bayes classifier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(NBC) merupakan salah satu metoda pembelajaran mesin yang memanfaatkan perhitungan probabilitas dan statistik yang dikemukakan oleh ilmuwan Inggris Thomas Bayes, yaitu memprediksi probabilitas di masa depan berdasarkan pengalaman di masa sebelumnya.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Naive Bayes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666666"/>
                </a:solidFill>
                <a:highlight>
                  <a:srgbClr val="FFFFFF"/>
                </a:highlight>
              </a:rPr>
              <a:t>Gaussian naive Bayes</a:t>
            </a:r>
            <a:endParaRPr b="1" sz="15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666666"/>
                </a:solidFill>
                <a:highlight>
                  <a:srgbClr val="FFFFFF"/>
                </a:highlight>
              </a:rPr>
              <a:t>Multinomial naive Bayes</a:t>
            </a:r>
            <a:endParaRPr b="1" sz="15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5" y="1341675"/>
            <a:ext cx="7299100" cy="1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5" y="1606950"/>
            <a:ext cx="6000700" cy="24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506775" y="1725275"/>
            <a:ext cx="18732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Prior: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350" y="1725275"/>
            <a:ext cx="68279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525" y="2554550"/>
            <a:ext cx="1209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88" y="3383825"/>
            <a:ext cx="11715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Laplace smoothing: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-2999" l="0" r="0" t="3000"/>
          <a:stretch/>
        </p:blipFill>
        <p:spPr>
          <a:xfrm>
            <a:off x="1109676" y="2900900"/>
            <a:ext cx="6424575" cy="1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750" y="1638288"/>
            <a:ext cx="58864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class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: “Predictable with no fun”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3" y="1709725"/>
            <a:ext cx="57245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54825" y="3821925"/>
            <a:ext cx="672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Kesimpulan: Kelas yang didapatkan untuk data uji tersebut adalah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kelas negatif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karena memiliki nilai probabilitas yang lebih tinggi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49" y="1219625"/>
            <a:ext cx="6454475" cy="2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500" y="3622950"/>
            <a:ext cx="2314925" cy="7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