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be607c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be607c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c1359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c1359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be607cf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be607cf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c13594b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c13594b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c13594b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c13594b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c13594b3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7c13594b3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13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SENSE DISAMBIGUATION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27338"/>
            <a:ext cx="53613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KELOMPOK 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Ridea Valentini Peristiwari Siwabessy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Vatana Rianti Aldefi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 task word sense disambiguation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7125"/>
            <a:ext cx="75057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WSD mengidentifikasi arti kata (maksud kata) yang digunakan dalam kalimat, ketika kata tersebut memiliki banyak makna.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Tugas dari WSD adalah untuk menguji token kata dalam konteks dan menentukan arti setiap kata yang digunakan.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Algoritma WSD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Input : kata dalam konteks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Inventaris arti yang memiliki potensial tinggi dari kata tersebut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Output : arti  kata yang tepat dalam/sesuai konteks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 varian tugas WSD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22700"/>
            <a:ext cx="75057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Lexical sample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Kumpulan kata target yang telah dipilih sebelumnya.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Inventaris arti untuk setiap kata dari beberapa leksikon.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Menggunakan supervised learning untuk klasifikasi.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All-words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Setiap kata dalam teks.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Leksikon dengan arti untuk setiap kata.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Kekurangan dari task ini adalah tidak dapat menggunakan classifier khusus untuk kata.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enyelesaian task word sense disambiguation berbasis WordNet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96950"/>
            <a:ext cx="7505700" cy="19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Simplified Lesk algorithm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Menjelaskan kata “bank” dalam kalimat ini :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“The </a:t>
            </a:r>
            <a:r>
              <a:rPr b="1" lang="en" sz="1900">
                <a:solidFill>
                  <a:srgbClr val="0000FF"/>
                </a:solidFill>
              </a:rPr>
              <a:t>bank</a:t>
            </a:r>
            <a:r>
              <a:rPr lang="en" sz="1900"/>
              <a:t> can guarantee deposits will eventually cover future tuition costs  because it invests in adjustable-­‐rate mortgage securities.”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Dua arti dalam WordNet :</a:t>
            </a:r>
            <a:endParaRPr b="1" sz="5100">
              <a:solidFill>
                <a:srgbClr val="000000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25" y="3405348"/>
            <a:ext cx="5665024" cy="1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Simplified Lesk algorithm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08125"/>
            <a:ext cx="75057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Pilih arti dengan kebanyakan kata yang overlap antara gloss dan konteks (tidak termasuk fungsi) :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</a:t>
            </a:r>
            <a:r>
              <a:rPr b="1" lang="en" sz="1900">
                <a:solidFill>
                  <a:srgbClr val="1155CC"/>
                </a:solidFill>
              </a:rPr>
              <a:t>bank</a:t>
            </a:r>
            <a:r>
              <a:rPr lang="en" sz="1900">
                <a:solidFill>
                  <a:srgbClr val="3C78D8"/>
                </a:solidFill>
              </a:rPr>
              <a:t> </a:t>
            </a:r>
            <a:r>
              <a:rPr lang="en" sz="1900"/>
              <a:t>can guarantee </a:t>
            </a:r>
            <a:r>
              <a:rPr lang="en" sz="1900">
                <a:highlight>
                  <a:srgbClr val="B6D7A8"/>
                </a:highlight>
              </a:rPr>
              <a:t>deposits </a:t>
            </a:r>
            <a:r>
              <a:rPr lang="en" sz="1900"/>
              <a:t>will eventually cover future  tuition costs because it invests in adjustable-­‐rate </a:t>
            </a:r>
            <a:r>
              <a:rPr lang="en" sz="1900">
                <a:highlight>
                  <a:srgbClr val="A4C2F4"/>
                </a:highlight>
              </a:rPr>
              <a:t>mortgage</a:t>
            </a:r>
            <a:r>
              <a:rPr lang="en" sz="1900"/>
              <a:t>  securities.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15" y="2948800"/>
            <a:ext cx="6763575" cy="1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36200"/>
            <a:ext cx="7505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Graph-­‐based methods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196400"/>
            <a:ext cx="75057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/>
              <a:t>Pertama, WordNet dapat dilihat sebagai grafik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sense adalah nodes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hubungan ditunjukan dengan edges</a:t>
            </a:r>
            <a:endParaRPr sz="19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571738"/>
            <a:ext cx="46482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196075"/>
            <a:ext cx="75057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graph for WSD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35400" y="816475"/>
            <a:ext cx="40608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Masukkan  target kata dan kata dalam konteks sentensial ke dalam grafik, dengan edges terarah ke sense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“She drank some milk”</a:t>
            </a:r>
            <a:endParaRPr i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Pilih yang paling sentral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Tambahkan beberapa kemungkinan untuk "drink" dan "milk" dan menghitung score.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Salah satu algoritma yang digunakan untuk menghitung score pada graph adalah “Pagerank”.</a:t>
            </a:r>
            <a:endParaRPr sz="18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875" y="1307288"/>
            <a:ext cx="46482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