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1"/>
  </p:notesMasterIdLst>
  <p:sldIdLst>
    <p:sldId id="256" r:id="rId4"/>
    <p:sldId id="299" r:id="rId5"/>
    <p:sldId id="300" r:id="rId6"/>
    <p:sldId id="277" r:id="rId7"/>
    <p:sldId id="301" r:id="rId8"/>
    <p:sldId id="302" r:id="rId9"/>
    <p:sldId id="262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6" autoAdjust="0"/>
    <p:restoredTop sz="96196" autoAdjust="0"/>
  </p:normalViewPr>
  <p:slideViewPr>
    <p:cSldViewPr>
      <p:cViewPr varScale="1">
        <p:scale>
          <a:sx n="91" d="100"/>
          <a:sy n="91" d="100"/>
        </p:scale>
        <p:origin x="8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2018-12-06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13479" y="875436"/>
            <a:ext cx="3384376" cy="1048242"/>
          </a:xfrm>
        </p:spPr>
        <p:txBody>
          <a:bodyPr/>
          <a:lstStyle/>
          <a:p>
            <a:pPr lvl="0"/>
            <a:r>
              <a:rPr lang="en-US" altLang="ko-KR" b="1" dirty="0">
                <a:ea typeface="맑은 고딕" pitchFamily="50" charset="-127"/>
              </a:rPr>
              <a:t>NLP</a:t>
            </a:r>
            <a:endParaRPr lang="en-US" altLang="ko-KR" b="1" dirty="0">
              <a:solidFill>
                <a:srgbClr val="57A7B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915816" y="3098684"/>
            <a:ext cx="3384376" cy="481178"/>
          </a:xfrm>
        </p:spPr>
        <p:txBody>
          <a:bodyPr/>
          <a:lstStyle/>
          <a:p>
            <a:pPr lvl="0"/>
            <a:r>
              <a:rPr lang="en-US" altLang="ko-KR" dirty="0"/>
              <a:t>SMS Classification</a:t>
            </a:r>
          </a:p>
          <a:p>
            <a:pPr lvl="0"/>
            <a:endParaRPr lang="en-US" altLang="ko-KR" dirty="0"/>
          </a:p>
          <a:p>
            <a:r>
              <a:rPr lang="en-US" altLang="ko-KR" dirty="0" err="1"/>
              <a:t>Dhuki</a:t>
            </a:r>
            <a:r>
              <a:rPr lang="en-US" altLang="ko-KR" dirty="0"/>
              <a:t> </a:t>
            </a:r>
            <a:r>
              <a:rPr lang="en-US" altLang="ko-KR" dirty="0" err="1"/>
              <a:t>Dwi</a:t>
            </a:r>
            <a:r>
              <a:rPr lang="en-US" altLang="ko-KR" dirty="0"/>
              <a:t> </a:t>
            </a:r>
            <a:r>
              <a:rPr lang="en-US" altLang="ko-KR" dirty="0" err="1"/>
              <a:t>Rachman</a:t>
            </a:r>
            <a:r>
              <a:rPr lang="en-US" altLang="ko-KR" dirty="0"/>
              <a:t> - 1301154</a:t>
            </a:r>
            <a:endParaRPr lang="en-US" altLang="ko-KR" b="1" dirty="0"/>
          </a:p>
          <a:p>
            <a:pPr lvl="0"/>
            <a:r>
              <a:rPr lang="en-US" altLang="ko-KR" b="1" dirty="0" err="1"/>
              <a:t>Fero</a:t>
            </a:r>
            <a:r>
              <a:rPr lang="en-US" altLang="ko-KR" b="1" dirty="0"/>
              <a:t> </a:t>
            </a:r>
            <a:r>
              <a:rPr lang="en-US" altLang="ko-KR" b="1" dirty="0" err="1"/>
              <a:t>Resyanto</a:t>
            </a:r>
            <a:r>
              <a:rPr lang="en-US" altLang="ko-KR" b="1" dirty="0"/>
              <a:t> – 1301154318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E816A0F-EF08-4ED5-90CC-3BFCEF61EA5D}"/>
              </a:ext>
            </a:extLst>
          </p:cNvPr>
          <p:cNvSpPr txBox="1">
            <a:spLocks/>
          </p:cNvSpPr>
          <p:nvPr/>
        </p:nvSpPr>
        <p:spPr>
          <a:xfrm>
            <a:off x="2913479" y="1667524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ea typeface="맑은 고딕" pitchFamily="50" charset="-127"/>
              </a:rPr>
              <a:t>Natural Language Processing</a:t>
            </a:r>
            <a:endParaRPr lang="en-US" altLang="ko-KR" sz="2000" dirty="0">
              <a:solidFill>
                <a:srgbClr val="57A7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 txBox="1">
            <a:spLocks/>
          </p:cNvSpPr>
          <p:nvPr/>
        </p:nvSpPr>
        <p:spPr>
          <a:xfrm>
            <a:off x="1043608" y="2473864"/>
            <a:ext cx="2592288" cy="10546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400" b="1" dirty="0" err="1">
                <a:solidFill>
                  <a:schemeClr val="bg1"/>
                </a:solidFill>
                <a:cs typeface="Arial" pitchFamily="34" charset="0"/>
              </a:rPr>
              <a:t>Pendahuluan</a:t>
            </a:r>
            <a:endParaRPr lang="en-US" altLang="ko-KR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3968" y="488705"/>
            <a:ext cx="43204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tugas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akhir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penulis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melakukan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klasifikasi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terhadap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pesan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SMS (Short Message Service)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kedalam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kelas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yaitu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kelas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normal, spam dan promo.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SMS normal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merupakan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SMS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dikirimkan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sesama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 person to person )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layanan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telekomunikasi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sebuah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SMS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dikatakan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SMS promo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SMS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kata-kata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berhubungan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promo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layanan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Kata-kata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seperti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kata promo, bonus,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layanan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download dan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sebagainya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sebuah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SMS spam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biasanya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merupakan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pesan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dikirim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oleh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layanan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telekomunikasi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alamat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URL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didalam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SMS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Input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digunakan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yaitu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sekumpulan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SMS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disimpan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file .csv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diklasifikasi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berdasarkan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model training pada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dibuat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Keluaran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dibuat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yaitu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akurasi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klasifikasi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dihasilkan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oleh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klasifikasi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Naïve Bayes.</a:t>
            </a:r>
          </a:p>
        </p:txBody>
      </p:sp>
    </p:spTree>
    <p:extLst>
      <p:ext uri="{BB962C8B-B14F-4D97-AF65-F5344CB8AC3E}">
        <p14:creationId xmlns:p14="http://schemas.microsoft.com/office/powerpoint/2010/main" val="277722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D655DB-829E-4FF3-9A84-9DE786BAA8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C784F6-0339-43CC-857E-09647F812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774241"/>
            <a:ext cx="2808312" cy="1595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C26A89-5B24-4EE5-B861-961E125F54E4}"/>
              </a:ext>
            </a:extLst>
          </p:cNvPr>
          <p:cNvSpPr txBox="1"/>
          <p:nvPr/>
        </p:nvSpPr>
        <p:spPr>
          <a:xfrm>
            <a:off x="251520" y="1266409"/>
            <a:ext cx="432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Jumlah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total instance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SMS pada dataset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yaitu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1143 SMS,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dimana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568 SMS normal, 335 SMS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penipuan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239 SMS promo. Dari 1143 SMS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diambil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15 SMS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secara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acak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dijadikan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dimana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 SMS normal, 5 SMS spam dan 5 SMS promo.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4379BE-B026-4861-824A-970A7D667D3A}"/>
              </a:ext>
            </a:extLst>
          </p:cNvPr>
          <p:cNvSpPr txBox="1"/>
          <p:nvPr/>
        </p:nvSpPr>
        <p:spPr>
          <a:xfrm>
            <a:off x="251520" y="2787774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2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atribut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dataset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yaitu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: </a:t>
            </a:r>
          </a:p>
          <a:p>
            <a:pPr marL="171450" indent="-171450" algn="just">
              <a:buFontTx/>
              <a:buChar char="-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Teks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marL="171450" indent="-171450" algn="just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Label. </a:t>
            </a:r>
          </a:p>
          <a:p>
            <a:pPr marL="171450" indent="-171450" algn="just">
              <a:buFontTx/>
              <a:buChar char="-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152AE1-F773-4099-95C7-9904C8E3667C}"/>
              </a:ext>
            </a:extLst>
          </p:cNvPr>
          <p:cNvSpPr txBox="1"/>
          <p:nvPr/>
        </p:nvSpPr>
        <p:spPr>
          <a:xfrm>
            <a:off x="218364" y="3507854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SMS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label 2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merupakan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SMS promo.</a:t>
            </a:r>
          </a:p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SMS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label 1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merupakan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SMS spam.</a:t>
            </a:r>
          </a:p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SMS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label 0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merupakan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SMS normal.</a:t>
            </a:r>
          </a:p>
          <a:p>
            <a:pPr algn="just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07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/>
              <a:t>Analisis</a:t>
            </a:r>
            <a:r>
              <a:rPr lang="en-US" b="1" dirty="0"/>
              <a:t> </a:t>
            </a:r>
            <a:r>
              <a:rPr lang="en-US" b="1" dirty="0" err="1"/>
              <a:t>Fitur</a:t>
            </a:r>
            <a:r>
              <a:rPr lang="en-US" b="1" dirty="0"/>
              <a:t> dan </a:t>
            </a:r>
            <a:r>
              <a:rPr lang="en-US" b="1" dirty="0" err="1"/>
              <a:t>Metode</a:t>
            </a:r>
            <a:r>
              <a:rPr lang="en-US" b="1" dirty="0"/>
              <a:t> </a:t>
            </a:r>
            <a:r>
              <a:rPr lang="en-US" b="1" dirty="0" err="1"/>
              <a:t>Klasifikasi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D82469-AAC0-4259-AB17-317FBC595B3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886" y="915566"/>
            <a:ext cx="2350228" cy="3603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420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CA5D3C-0666-445D-ACD8-847E65200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/>
              <a:t>Evaluasi</a:t>
            </a:r>
            <a:r>
              <a:rPr lang="en-US" b="1" dirty="0"/>
              <a:t> dan </a:t>
            </a:r>
            <a:r>
              <a:rPr lang="en-US" b="1" dirty="0" err="1"/>
              <a:t>Analisis</a:t>
            </a:r>
            <a:r>
              <a:rPr lang="en-US" b="1" dirty="0"/>
              <a:t> Hasil </a:t>
            </a:r>
            <a:r>
              <a:rPr lang="en-US" b="1" dirty="0" err="1"/>
              <a:t>Klasifikasi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BDA05D-15D5-4505-89D6-8FB6157EB8B9}"/>
              </a:ext>
            </a:extLst>
          </p:cNvPr>
          <p:cNvSpPr/>
          <p:nvPr/>
        </p:nvSpPr>
        <p:spPr>
          <a:xfrm>
            <a:off x="202978" y="1215434"/>
            <a:ext cx="4392488" cy="768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Skenario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: Kami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lphaLcPeriod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 	: Case folding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 Selection 	: Tokenize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8A7F6-42B4-4192-B8B6-53348978B2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51945"/>
            <a:ext cx="3400425" cy="11887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8D19A0-6EC3-48FF-8027-70C1F250A6E2}"/>
              </a:ext>
            </a:extLst>
          </p:cNvPr>
          <p:cNvSpPr/>
          <p:nvPr/>
        </p:nvSpPr>
        <p:spPr>
          <a:xfrm>
            <a:off x="4620542" y="1198268"/>
            <a:ext cx="4392488" cy="998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Skenario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: Kami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lphaLcPeriod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 	: Case folding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 Selection 	: Tokenize, Spelling Correction, Removal Punctuation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A8CDB3-BFC3-46F2-BF85-296CA1C25B5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087" y="2351945"/>
            <a:ext cx="3390900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9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F758F6-87FE-491B-A46F-7F4BA4EEF9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Kesimpulan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3F3C3A-E8BD-4748-9DD9-E146EBDD4BAA}"/>
              </a:ext>
            </a:extLst>
          </p:cNvPr>
          <p:cNvSpPr/>
          <p:nvPr/>
        </p:nvSpPr>
        <p:spPr>
          <a:xfrm>
            <a:off x="179512" y="1201919"/>
            <a:ext cx="8784976" cy="2739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 Selection Spelling Correction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terutama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sangat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cocok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kasus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tetapi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kami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mengimplementasikannya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promo dan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penipuan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format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penulisannya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kami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amati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format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penulisan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rapih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tertata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jarang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sekali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kami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mengkoreksi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kata – kata yang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dituliskan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tetapi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kesalahan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penulisannya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sebaliknya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kata yang normal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kami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amati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kata –  kata yang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baku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typo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kami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jumpai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kami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coba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Spelling Correction pada kata – kata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kami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mendapatkan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63% pada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skenario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kedua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kasus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kami kata - kata yang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baku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ciri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kata normal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sedangkan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kata yang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baku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ciri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kata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penipuan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khusunya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promo.</a:t>
            </a:r>
          </a:p>
        </p:txBody>
      </p:sp>
    </p:spTree>
    <p:extLst>
      <p:ext uri="{BB962C8B-B14F-4D97-AF65-F5344CB8AC3E}">
        <p14:creationId xmlns:p14="http://schemas.microsoft.com/office/powerpoint/2010/main" val="4159009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</TotalTime>
  <Words>410</Words>
  <Application>Microsoft Office PowerPoint</Application>
  <PresentationFormat>On-screen Show (16:9)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Dhuki Rachman</cp:lastModifiedBy>
  <cp:revision>109</cp:revision>
  <dcterms:created xsi:type="dcterms:W3CDTF">2016-12-05T23:26:54Z</dcterms:created>
  <dcterms:modified xsi:type="dcterms:W3CDTF">2018-12-06T07:49:08Z</dcterms:modified>
</cp:coreProperties>
</file>