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6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1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257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128" autoAdjust="0"/>
  </p:normalViewPr>
  <p:slideViewPr>
    <p:cSldViewPr snapToGrid="0">
      <p:cViewPr>
        <p:scale>
          <a:sx n="90" d="100"/>
          <a:sy n="90" d="100"/>
        </p:scale>
        <p:origin x="12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F02459-705A-4E90-86B6-49C1926B8791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0E7C7F7A-D322-46EE-ADDE-D06FC31F73F7}">
      <dgm:prSet phldrT="[Texto]"/>
      <dgm:spPr/>
      <dgm:t>
        <a:bodyPr/>
        <a:lstStyle/>
        <a:p>
          <a:r>
            <a:rPr lang="es-AR" dirty="0" smtClean="0"/>
            <a:t>Usabilidad</a:t>
          </a:r>
        </a:p>
      </dgm:t>
    </dgm:pt>
    <dgm:pt modelId="{B034C695-735D-4DE2-BCB5-FBB6F949555C}" type="parTrans" cxnId="{65F22640-33AC-4628-93FC-AAD77B389D59}">
      <dgm:prSet/>
      <dgm:spPr/>
      <dgm:t>
        <a:bodyPr/>
        <a:lstStyle/>
        <a:p>
          <a:endParaRPr lang="es-ES"/>
        </a:p>
      </dgm:t>
    </dgm:pt>
    <dgm:pt modelId="{A27583B5-39F0-476F-80F5-35152AE9E5D2}" type="sibTrans" cxnId="{65F22640-33AC-4628-93FC-AAD77B389D59}">
      <dgm:prSet/>
      <dgm:spPr/>
      <dgm:t>
        <a:bodyPr/>
        <a:lstStyle/>
        <a:p>
          <a:endParaRPr lang="es-ES"/>
        </a:p>
      </dgm:t>
    </dgm:pt>
    <dgm:pt modelId="{C19ECFD4-466E-4D93-9EFC-A1D25434F170}">
      <dgm:prSet phldrT="[Texto]"/>
      <dgm:spPr/>
      <dgm:t>
        <a:bodyPr/>
        <a:lstStyle/>
        <a:p>
          <a:r>
            <a:rPr lang="es-AR" dirty="0" smtClean="0"/>
            <a:t>Funcionalidad</a:t>
          </a:r>
          <a:endParaRPr lang="es-ES" dirty="0"/>
        </a:p>
      </dgm:t>
    </dgm:pt>
    <dgm:pt modelId="{5197FF42-E53B-4A35-9A4C-E58EA79FDC81}" type="parTrans" cxnId="{661A7308-A51A-45CF-9ECB-6DC227CAB66F}">
      <dgm:prSet/>
      <dgm:spPr/>
      <dgm:t>
        <a:bodyPr/>
        <a:lstStyle/>
        <a:p>
          <a:endParaRPr lang="es-ES"/>
        </a:p>
      </dgm:t>
    </dgm:pt>
    <dgm:pt modelId="{31355A73-C523-4D06-AA76-C95BD0904FC2}" type="sibTrans" cxnId="{661A7308-A51A-45CF-9ECB-6DC227CAB66F}">
      <dgm:prSet/>
      <dgm:spPr/>
      <dgm:t>
        <a:bodyPr/>
        <a:lstStyle/>
        <a:p>
          <a:endParaRPr lang="es-ES"/>
        </a:p>
      </dgm:t>
    </dgm:pt>
    <dgm:pt modelId="{D3D14F82-B0D5-44EB-984D-BD632FB89F39}">
      <dgm:prSet phldrT="[Texto]"/>
      <dgm:spPr/>
      <dgm:t>
        <a:bodyPr/>
        <a:lstStyle/>
        <a:p>
          <a:r>
            <a:rPr lang="es-AR" dirty="0" smtClean="0"/>
            <a:t>Confiabilidad</a:t>
          </a:r>
          <a:endParaRPr lang="es-ES" dirty="0"/>
        </a:p>
      </dgm:t>
    </dgm:pt>
    <dgm:pt modelId="{A960055F-2D0F-4867-863E-7B002AEFECE4}" type="parTrans" cxnId="{6A07BD8D-E211-4768-91DF-8BEF8E666224}">
      <dgm:prSet/>
      <dgm:spPr/>
      <dgm:t>
        <a:bodyPr/>
        <a:lstStyle/>
        <a:p>
          <a:endParaRPr lang="es-ES"/>
        </a:p>
      </dgm:t>
    </dgm:pt>
    <dgm:pt modelId="{38DF1EE6-27CC-4E74-8FC4-E45097F42117}" type="sibTrans" cxnId="{6A07BD8D-E211-4768-91DF-8BEF8E666224}">
      <dgm:prSet/>
      <dgm:spPr/>
      <dgm:t>
        <a:bodyPr/>
        <a:lstStyle/>
        <a:p>
          <a:endParaRPr lang="es-ES"/>
        </a:p>
      </dgm:t>
    </dgm:pt>
    <dgm:pt modelId="{8528660A-490F-4646-93E6-4C0D1C994336}">
      <dgm:prSet phldrT="[Texto]"/>
      <dgm:spPr/>
      <dgm:t>
        <a:bodyPr/>
        <a:lstStyle/>
        <a:p>
          <a:r>
            <a:rPr lang="es-AR" dirty="0" smtClean="0"/>
            <a:t>Eficiencia</a:t>
          </a:r>
          <a:endParaRPr lang="es-ES" dirty="0"/>
        </a:p>
      </dgm:t>
    </dgm:pt>
    <dgm:pt modelId="{146E50E0-1E26-496D-A0CA-E245CF483F71}" type="parTrans" cxnId="{9E239320-A71D-4054-BE81-B70293E5CA3F}">
      <dgm:prSet/>
      <dgm:spPr/>
      <dgm:t>
        <a:bodyPr/>
        <a:lstStyle/>
        <a:p>
          <a:endParaRPr lang="es-ES"/>
        </a:p>
      </dgm:t>
    </dgm:pt>
    <dgm:pt modelId="{1E4E48A9-BD06-4ECE-98E8-6ED6E8413D2A}" type="sibTrans" cxnId="{9E239320-A71D-4054-BE81-B70293E5CA3F}">
      <dgm:prSet/>
      <dgm:spPr/>
      <dgm:t>
        <a:bodyPr/>
        <a:lstStyle/>
        <a:p>
          <a:endParaRPr lang="es-ES"/>
        </a:p>
      </dgm:t>
    </dgm:pt>
    <dgm:pt modelId="{360B65AD-B65C-455F-A3DF-BCA2BED56F0C}">
      <dgm:prSet phldrT="[Texto]"/>
      <dgm:spPr/>
      <dgm:t>
        <a:bodyPr/>
        <a:lstStyle/>
        <a:p>
          <a:r>
            <a:rPr lang="es-AR" dirty="0" smtClean="0"/>
            <a:t>Facilidad para recibir mantenimiento</a:t>
          </a:r>
          <a:endParaRPr lang="es-ES" dirty="0"/>
        </a:p>
      </dgm:t>
    </dgm:pt>
    <dgm:pt modelId="{21926FDC-BC74-46E8-AF16-1C177ADA7FBA}" type="parTrans" cxnId="{952A202A-59A6-4E52-A08D-BB8555549823}">
      <dgm:prSet/>
      <dgm:spPr/>
      <dgm:t>
        <a:bodyPr/>
        <a:lstStyle/>
        <a:p>
          <a:endParaRPr lang="es-ES"/>
        </a:p>
      </dgm:t>
    </dgm:pt>
    <dgm:pt modelId="{5959B7A6-AF4F-4B8B-B57C-C768B1B545E8}" type="sibTrans" cxnId="{952A202A-59A6-4E52-A08D-BB8555549823}">
      <dgm:prSet/>
      <dgm:spPr/>
      <dgm:t>
        <a:bodyPr/>
        <a:lstStyle/>
        <a:p>
          <a:endParaRPr lang="es-ES"/>
        </a:p>
      </dgm:t>
    </dgm:pt>
    <dgm:pt modelId="{79CBD5FC-EC4E-414F-929F-D0AA68AA784F}" type="pres">
      <dgm:prSet presAssocID="{8FF02459-705A-4E90-86B6-49C1926B879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A8A8699F-6A04-4464-8F09-2A801AE20E6F}" type="pres">
      <dgm:prSet presAssocID="{8FF02459-705A-4E90-86B6-49C1926B8791}" presName="Name1" presStyleCnt="0"/>
      <dgm:spPr/>
    </dgm:pt>
    <dgm:pt modelId="{3072FBBE-156E-41FD-AF3B-5246075C6CC8}" type="pres">
      <dgm:prSet presAssocID="{8FF02459-705A-4E90-86B6-49C1926B8791}" presName="cycle" presStyleCnt="0"/>
      <dgm:spPr/>
    </dgm:pt>
    <dgm:pt modelId="{20DE2A2C-1F3C-427D-93F3-65981D0C0998}" type="pres">
      <dgm:prSet presAssocID="{8FF02459-705A-4E90-86B6-49C1926B8791}" presName="srcNode" presStyleLbl="node1" presStyleIdx="0" presStyleCnt="5"/>
      <dgm:spPr/>
    </dgm:pt>
    <dgm:pt modelId="{8279A616-7E71-42AA-900C-F76327491680}" type="pres">
      <dgm:prSet presAssocID="{8FF02459-705A-4E90-86B6-49C1926B8791}" presName="conn" presStyleLbl="parChTrans1D2" presStyleIdx="0" presStyleCnt="1"/>
      <dgm:spPr/>
      <dgm:t>
        <a:bodyPr/>
        <a:lstStyle/>
        <a:p>
          <a:endParaRPr lang="es-ES"/>
        </a:p>
      </dgm:t>
    </dgm:pt>
    <dgm:pt modelId="{F57087BE-C7BC-45B7-9B11-75797D914949}" type="pres">
      <dgm:prSet presAssocID="{8FF02459-705A-4E90-86B6-49C1926B8791}" presName="extraNode" presStyleLbl="node1" presStyleIdx="0" presStyleCnt="5"/>
      <dgm:spPr/>
    </dgm:pt>
    <dgm:pt modelId="{CB45404A-1DEF-4DFD-A54E-52F5EF179AF1}" type="pres">
      <dgm:prSet presAssocID="{8FF02459-705A-4E90-86B6-49C1926B8791}" presName="dstNode" presStyleLbl="node1" presStyleIdx="0" presStyleCnt="5"/>
      <dgm:spPr/>
    </dgm:pt>
    <dgm:pt modelId="{E3B553AA-2F8F-472E-B6B8-1DCC1D39B1D2}" type="pres">
      <dgm:prSet presAssocID="{0E7C7F7A-D322-46EE-ADDE-D06FC31F73F7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DBCA39-794E-460E-AEB7-078825B2DB86}" type="pres">
      <dgm:prSet presAssocID="{0E7C7F7A-D322-46EE-ADDE-D06FC31F73F7}" presName="accent_1" presStyleCnt="0"/>
      <dgm:spPr/>
    </dgm:pt>
    <dgm:pt modelId="{CE4BC73F-9E97-496E-902C-DA3F3915328F}" type="pres">
      <dgm:prSet presAssocID="{0E7C7F7A-D322-46EE-ADDE-D06FC31F73F7}" presName="accentRepeatNode" presStyleLbl="solidFgAcc1" presStyleIdx="0" presStyleCnt="5"/>
      <dgm:spPr/>
    </dgm:pt>
    <dgm:pt modelId="{9CE36331-7580-4E67-BFF6-9AAFEA28CBFF}" type="pres">
      <dgm:prSet presAssocID="{C19ECFD4-466E-4D93-9EFC-A1D25434F170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34DF2F-7145-49A9-B5F9-133B435263F6}" type="pres">
      <dgm:prSet presAssocID="{C19ECFD4-466E-4D93-9EFC-A1D25434F170}" presName="accent_2" presStyleCnt="0"/>
      <dgm:spPr/>
    </dgm:pt>
    <dgm:pt modelId="{1E4E0A08-67FC-4169-9E88-42CB1A5F3A0E}" type="pres">
      <dgm:prSet presAssocID="{C19ECFD4-466E-4D93-9EFC-A1D25434F170}" presName="accentRepeatNode" presStyleLbl="solidFgAcc1" presStyleIdx="1" presStyleCnt="5"/>
      <dgm:spPr/>
    </dgm:pt>
    <dgm:pt modelId="{228442A2-99A1-414C-ABD2-9C2C6B1B7A43}" type="pres">
      <dgm:prSet presAssocID="{D3D14F82-B0D5-44EB-984D-BD632FB89F39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3A9467-0CA7-414A-8015-91983116D869}" type="pres">
      <dgm:prSet presAssocID="{D3D14F82-B0D5-44EB-984D-BD632FB89F39}" presName="accent_3" presStyleCnt="0"/>
      <dgm:spPr/>
    </dgm:pt>
    <dgm:pt modelId="{25C6362B-E3AC-416E-882F-87B9B9A26803}" type="pres">
      <dgm:prSet presAssocID="{D3D14F82-B0D5-44EB-984D-BD632FB89F39}" presName="accentRepeatNode" presStyleLbl="solidFgAcc1" presStyleIdx="2" presStyleCnt="5"/>
      <dgm:spPr/>
    </dgm:pt>
    <dgm:pt modelId="{B167F23F-0500-4E5D-94D0-62516477F676}" type="pres">
      <dgm:prSet presAssocID="{8528660A-490F-4646-93E6-4C0D1C994336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316CC66-8A97-4702-8EFD-367106681049}" type="pres">
      <dgm:prSet presAssocID="{8528660A-490F-4646-93E6-4C0D1C994336}" presName="accent_4" presStyleCnt="0"/>
      <dgm:spPr/>
    </dgm:pt>
    <dgm:pt modelId="{B0ED5625-1DE3-47D2-9901-0064D7D7CDF0}" type="pres">
      <dgm:prSet presAssocID="{8528660A-490F-4646-93E6-4C0D1C994336}" presName="accentRepeatNode" presStyleLbl="solidFgAcc1" presStyleIdx="3" presStyleCnt="5"/>
      <dgm:spPr/>
    </dgm:pt>
    <dgm:pt modelId="{B25BA715-39C4-422C-814C-1B8ED0F8F823}" type="pres">
      <dgm:prSet presAssocID="{360B65AD-B65C-455F-A3DF-BCA2BED56F0C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7E64A9-DC11-4321-9DC8-848D4AFCEF33}" type="pres">
      <dgm:prSet presAssocID="{360B65AD-B65C-455F-A3DF-BCA2BED56F0C}" presName="accent_5" presStyleCnt="0"/>
      <dgm:spPr/>
    </dgm:pt>
    <dgm:pt modelId="{E2DB1153-DEE0-4D58-897E-9EAEB8217871}" type="pres">
      <dgm:prSet presAssocID="{360B65AD-B65C-455F-A3DF-BCA2BED56F0C}" presName="accentRepeatNode" presStyleLbl="solidFgAcc1" presStyleIdx="4" presStyleCnt="5"/>
      <dgm:spPr/>
    </dgm:pt>
  </dgm:ptLst>
  <dgm:cxnLst>
    <dgm:cxn modelId="{D6D53A77-64F8-44A1-B2BD-1B3B10CE8F83}" type="presOf" srcId="{8528660A-490F-4646-93E6-4C0D1C994336}" destId="{B167F23F-0500-4E5D-94D0-62516477F676}" srcOrd="0" destOrd="0" presId="urn:microsoft.com/office/officeart/2008/layout/VerticalCurvedList"/>
    <dgm:cxn modelId="{85057956-79C6-413E-8D11-2939F90D7304}" type="presOf" srcId="{360B65AD-B65C-455F-A3DF-BCA2BED56F0C}" destId="{B25BA715-39C4-422C-814C-1B8ED0F8F823}" srcOrd="0" destOrd="0" presId="urn:microsoft.com/office/officeart/2008/layout/VerticalCurvedList"/>
    <dgm:cxn modelId="{F6ABA8CD-E410-40BD-BA23-5A1C249F442B}" type="presOf" srcId="{D3D14F82-B0D5-44EB-984D-BD632FB89F39}" destId="{228442A2-99A1-414C-ABD2-9C2C6B1B7A43}" srcOrd="0" destOrd="0" presId="urn:microsoft.com/office/officeart/2008/layout/VerticalCurvedList"/>
    <dgm:cxn modelId="{661A7308-A51A-45CF-9ECB-6DC227CAB66F}" srcId="{8FF02459-705A-4E90-86B6-49C1926B8791}" destId="{C19ECFD4-466E-4D93-9EFC-A1D25434F170}" srcOrd="1" destOrd="0" parTransId="{5197FF42-E53B-4A35-9A4C-E58EA79FDC81}" sibTransId="{31355A73-C523-4D06-AA76-C95BD0904FC2}"/>
    <dgm:cxn modelId="{B57550A3-664F-40E1-BD26-1E4036AE29EF}" type="presOf" srcId="{8FF02459-705A-4E90-86B6-49C1926B8791}" destId="{79CBD5FC-EC4E-414F-929F-D0AA68AA784F}" srcOrd="0" destOrd="0" presId="urn:microsoft.com/office/officeart/2008/layout/VerticalCurvedList"/>
    <dgm:cxn modelId="{4933EA2C-7619-43BC-BA59-C3A64973797B}" type="presOf" srcId="{C19ECFD4-466E-4D93-9EFC-A1D25434F170}" destId="{9CE36331-7580-4E67-BFF6-9AAFEA28CBFF}" srcOrd="0" destOrd="0" presId="urn:microsoft.com/office/officeart/2008/layout/VerticalCurvedList"/>
    <dgm:cxn modelId="{6A07BD8D-E211-4768-91DF-8BEF8E666224}" srcId="{8FF02459-705A-4E90-86B6-49C1926B8791}" destId="{D3D14F82-B0D5-44EB-984D-BD632FB89F39}" srcOrd="2" destOrd="0" parTransId="{A960055F-2D0F-4867-863E-7B002AEFECE4}" sibTransId="{38DF1EE6-27CC-4E74-8FC4-E45097F42117}"/>
    <dgm:cxn modelId="{65F22640-33AC-4628-93FC-AAD77B389D59}" srcId="{8FF02459-705A-4E90-86B6-49C1926B8791}" destId="{0E7C7F7A-D322-46EE-ADDE-D06FC31F73F7}" srcOrd="0" destOrd="0" parTransId="{B034C695-735D-4DE2-BCB5-FBB6F949555C}" sibTransId="{A27583B5-39F0-476F-80F5-35152AE9E5D2}"/>
    <dgm:cxn modelId="{294AFFDF-B0BB-4264-9E04-A6B45406CF33}" type="presOf" srcId="{0E7C7F7A-D322-46EE-ADDE-D06FC31F73F7}" destId="{E3B553AA-2F8F-472E-B6B8-1DCC1D39B1D2}" srcOrd="0" destOrd="0" presId="urn:microsoft.com/office/officeart/2008/layout/VerticalCurvedList"/>
    <dgm:cxn modelId="{952A202A-59A6-4E52-A08D-BB8555549823}" srcId="{8FF02459-705A-4E90-86B6-49C1926B8791}" destId="{360B65AD-B65C-455F-A3DF-BCA2BED56F0C}" srcOrd="4" destOrd="0" parTransId="{21926FDC-BC74-46E8-AF16-1C177ADA7FBA}" sibTransId="{5959B7A6-AF4F-4B8B-B57C-C768B1B545E8}"/>
    <dgm:cxn modelId="{D0D64EB4-2077-4B3C-9907-BB113F22760C}" type="presOf" srcId="{A27583B5-39F0-476F-80F5-35152AE9E5D2}" destId="{8279A616-7E71-42AA-900C-F76327491680}" srcOrd="0" destOrd="0" presId="urn:microsoft.com/office/officeart/2008/layout/VerticalCurvedList"/>
    <dgm:cxn modelId="{9E239320-A71D-4054-BE81-B70293E5CA3F}" srcId="{8FF02459-705A-4E90-86B6-49C1926B8791}" destId="{8528660A-490F-4646-93E6-4C0D1C994336}" srcOrd="3" destOrd="0" parTransId="{146E50E0-1E26-496D-A0CA-E245CF483F71}" sibTransId="{1E4E48A9-BD06-4ECE-98E8-6ED6E8413D2A}"/>
    <dgm:cxn modelId="{8320E742-48A5-4B3B-922A-F3A878D30B3A}" type="presParOf" srcId="{79CBD5FC-EC4E-414F-929F-D0AA68AA784F}" destId="{A8A8699F-6A04-4464-8F09-2A801AE20E6F}" srcOrd="0" destOrd="0" presId="urn:microsoft.com/office/officeart/2008/layout/VerticalCurvedList"/>
    <dgm:cxn modelId="{427BA16E-F0F3-4B6A-86E7-4F41E324BFF8}" type="presParOf" srcId="{A8A8699F-6A04-4464-8F09-2A801AE20E6F}" destId="{3072FBBE-156E-41FD-AF3B-5246075C6CC8}" srcOrd="0" destOrd="0" presId="urn:microsoft.com/office/officeart/2008/layout/VerticalCurvedList"/>
    <dgm:cxn modelId="{8AF0E6A3-5C43-46EA-A9BA-5121B9468961}" type="presParOf" srcId="{3072FBBE-156E-41FD-AF3B-5246075C6CC8}" destId="{20DE2A2C-1F3C-427D-93F3-65981D0C0998}" srcOrd="0" destOrd="0" presId="urn:microsoft.com/office/officeart/2008/layout/VerticalCurvedList"/>
    <dgm:cxn modelId="{A26C6517-5B54-4801-B824-198CC846F130}" type="presParOf" srcId="{3072FBBE-156E-41FD-AF3B-5246075C6CC8}" destId="{8279A616-7E71-42AA-900C-F76327491680}" srcOrd="1" destOrd="0" presId="urn:microsoft.com/office/officeart/2008/layout/VerticalCurvedList"/>
    <dgm:cxn modelId="{089AC612-1AE9-464F-8377-3002BF8BE030}" type="presParOf" srcId="{3072FBBE-156E-41FD-AF3B-5246075C6CC8}" destId="{F57087BE-C7BC-45B7-9B11-75797D914949}" srcOrd="2" destOrd="0" presId="urn:microsoft.com/office/officeart/2008/layout/VerticalCurvedList"/>
    <dgm:cxn modelId="{C613DBCA-06EF-4308-82F0-CDE553072A74}" type="presParOf" srcId="{3072FBBE-156E-41FD-AF3B-5246075C6CC8}" destId="{CB45404A-1DEF-4DFD-A54E-52F5EF179AF1}" srcOrd="3" destOrd="0" presId="urn:microsoft.com/office/officeart/2008/layout/VerticalCurvedList"/>
    <dgm:cxn modelId="{91D942FA-1930-40A8-B927-923ECAE641BA}" type="presParOf" srcId="{A8A8699F-6A04-4464-8F09-2A801AE20E6F}" destId="{E3B553AA-2F8F-472E-B6B8-1DCC1D39B1D2}" srcOrd="1" destOrd="0" presId="urn:microsoft.com/office/officeart/2008/layout/VerticalCurvedList"/>
    <dgm:cxn modelId="{E8EFB168-5B82-4B22-8B8E-EE1C7C82677D}" type="presParOf" srcId="{A8A8699F-6A04-4464-8F09-2A801AE20E6F}" destId="{3ADBCA39-794E-460E-AEB7-078825B2DB86}" srcOrd="2" destOrd="0" presId="urn:microsoft.com/office/officeart/2008/layout/VerticalCurvedList"/>
    <dgm:cxn modelId="{8761E2B2-FE4C-4A69-A897-BEA401AC6095}" type="presParOf" srcId="{3ADBCA39-794E-460E-AEB7-078825B2DB86}" destId="{CE4BC73F-9E97-496E-902C-DA3F3915328F}" srcOrd="0" destOrd="0" presId="urn:microsoft.com/office/officeart/2008/layout/VerticalCurvedList"/>
    <dgm:cxn modelId="{E2A99E1C-112D-479A-A4C5-461484658308}" type="presParOf" srcId="{A8A8699F-6A04-4464-8F09-2A801AE20E6F}" destId="{9CE36331-7580-4E67-BFF6-9AAFEA28CBFF}" srcOrd="3" destOrd="0" presId="urn:microsoft.com/office/officeart/2008/layout/VerticalCurvedList"/>
    <dgm:cxn modelId="{5693F4AF-4D8B-4134-89AB-2C1479FE5340}" type="presParOf" srcId="{A8A8699F-6A04-4464-8F09-2A801AE20E6F}" destId="{0434DF2F-7145-49A9-B5F9-133B435263F6}" srcOrd="4" destOrd="0" presId="urn:microsoft.com/office/officeart/2008/layout/VerticalCurvedList"/>
    <dgm:cxn modelId="{65C1F3EC-DA86-4E31-B19E-111B0330E26A}" type="presParOf" srcId="{0434DF2F-7145-49A9-B5F9-133B435263F6}" destId="{1E4E0A08-67FC-4169-9E88-42CB1A5F3A0E}" srcOrd="0" destOrd="0" presId="urn:microsoft.com/office/officeart/2008/layout/VerticalCurvedList"/>
    <dgm:cxn modelId="{2C9FFA0A-5FF5-4068-AA21-3469EF7DED26}" type="presParOf" srcId="{A8A8699F-6A04-4464-8F09-2A801AE20E6F}" destId="{228442A2-99A1-414C-ABD2-9C2C6B1B7A43}" srcOrd="5" destOrd="0" presId="urn:microsoft.com/office/officeart/2008/layout/VerticalCurvedList"/>
    <dgm:cxn modelId="{4B1234E9-914C-4BDD-9A32-D4C9E7415DCC}" type="presParOf" srcId="{A8A8699F-6A04-4464-8F09-2A801AE20E6F}" destId="{E73A9467-0CA7-414A-8015-91983116D869}" srcOrd="6" destOrd="0" presId="urn:microsoft.com/office/officeart/2008/layout/VerticalCurvedList"/>
    <dgm:cxn modelId="{9C6ED846-6D7C-4F32-AB8B-EE00D57B54F2}" type="presParOf" srcId="{E73A9467-0CA7-414A-8015-91983116D869}" destId="{25C6362B-E3AC-416E-882F-87B9B9A26803}" srcOrd="0" destOrd="0" presId="urn:microsoft.com/office/officeart/2008/layout/VerticalCurvedList"/>
    <dgm:cxn modelId="{2C2F09B2-72BC-4584-9884-D3314537FB5A}" type="presParOf" srcId="{A8A8699F-6A04-4464-8F09-2A801AE20E6F}" destId="{B167F23F-0500-4E5D-94D0-62516477F676}" srcOrd="7" destOrd="0" presId="urn:microsoft.com/office/officeart/2008/layout/VerticalCurvedList"/>
    <dgm:cxn modelId="{4C5CB62A-D72D-45A2-9E28-77353985081C}" type="presParOf" srcId="{A8A8699F-6A04-4464-8F09-2A801AE20E6F}" destId="{8316CC66-8A97-4702-8EFD-367106681049}" srcOrd="8" destOrd="0" presId="urn:microsoft.com/office/officeart/2008/layout/VerticalCurvedList"/>
    <dgm:cxn modelId="{97982536-5DEE-4C70-B7CD-8B9217A78CCF}" type="presParOf" srcId="{8316CC66-8A97-4702-8EFD-367106681049}" destId="{B0ED5625-1DE3-47D2-9901-0064D7D7CDF0}" srcOrd="0" destOrd="0" presId="urn:microsoft.com/office/officeart/2008/layout/VerticalCurvedList"/>
    <dgm:cxn modelId="{6A92BBCB-40F0-4739-980B-96555139DFBE}" type="presParOf" srcId="{A8A8699F-6A04-4464-8F09-2A801AE20E6F}" destId="{B25BA715-39C4-422C-814C-1B8ED0F8F823}" srcOrd="9" destOrd="0" presId="urn:microsoft.com/office/officeart/2008/layout/VerticalCurvedList"/>
    <dgm:cxn modelId="{0BC9671A-CBC5-4ED5-9253-CF86BDD5A890}" type="presParOf" srcId="{A8A8699F-6A04-4464-8F09-2A801AE20E6F}" destId="{F97E64A9-DC11-4321-9DC8-848D4AFCEF33}" srcOrd="10" destOrd="0" presId="urn:microsoft.com/office/officeart/2008/layout/VerticalCurvedList"/>
    <dgm:cxn modelId="{D464F6DA-EE19-45D6-B3CF-E6074163C68C}" type="presParOf" srcId="{F97E64A9-DC11-4321-9DC8-848D4AFCEF33}" destId="{E2DB1153-DEE0-4D58-897E-9EAEB821787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8D927C8-68D1-4321-B569-3A2DA615087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3773B333-CC54-4153-9D40-A3B69E5BA37B}">
      <dgm:prSet phldrT="[Texto]"/>
      <dgm:spPr/>
      <dgm:t>
        <a:bodyPr/>
        <a:lstStyle/>
        <a:p>
          <a:r>
            <a:rPr lang="es-ES" dirty="0" smtClean="0"/>
            <a:t>Tendencia emergente de trabajo.</a:t>
          </a:r>
          <a:endParaRPr lang="es-ES" dirty="0"/>
        </a:p>
      </dgm:t>
    </dgm:pt>
    <dgm:pt modelId="{6B6B6F47-94A0-4B1E-BDF7-CEC46B06F68D}" type="parTrans" cxnId="{A57DA03B-E4E6-4C83-8517-49A4CE3F08D2}">
      <dgm:prSet/>
      <dgm:spPr/>
      <dgm:t>
        <a:bodyPr/>
        <a:lstStyle/>
        <a:p>
          <a:endParaRPr lang="es-ES"/>
        </a:p>
      </dgm:t>
    </dgm:pt>
    <dgm:pt modelId="{37441878-EEC7-49CA-B9F7-CE3B76620BCF}" type="sibTrans" cxnId="{A57DA03B-E4E6-4C83-8517-49A4CE3F08D2}">
      <dgm:prSet/>
      <dgm:spPr/>
      <dgm:t>
        <a:bodyPr/>
        <a:lstStyle/>
        <a:p>
          <a:endParaRPr lang="es-ES"/>
        </a:p>
      </dgm:t>
    </dgm:pt>
    <dgm:pt modelId="{1C6612F4-FFC9-4116-838A-FACA4BAECBAA}">
      <dgm:prSet/>
      <dgm:spPr/>
      <dgm:t>
        <a:bodyPr/>
        <a:lstStyle/>
        <a:p>
          <a:r>
            <a:rPr lang="es-AR" smtClean="0"/>
            <a:t>El diseño comienza desde cero (no hay web antecesora).</a:t>
          </a:r>
          <a:endParaRPr lang="es-ES"/>
        </a:p>
      </dgm:t>
    </dgm:pt>
    <dgm:pt modelId="{3C475DD8-E4F2-426B-9331-B777A02A7704}" type="parTrans" cxnId="{017EBFD1-C4C5-400C-9932-ECB814CC0850}">
      <dgm:prSet/>
      <dgm:spPr/>
      <dgm:t>
        <a:bodyPr/>
        <a:lstStyle/>
        <a:p>
          <a:endParaRPr lang="es-ES"/>
        </a:p>
      </dgm:t>
    </dgm:pt>
    <dgm:pt modelId="{F3DFF9D4-87D6-4F87-9A2E-5A25645EEE34}" type="sibTrans" cxnId="{017EBFD1-C4C5-400C-9932-ECB814CC0850}">
      <dgm:prSet/>
      <dgm:spPr/>
      <dgm:t>
        <a:bodyPr/>
        <a:lstStyle/>
        <a:p>
          <a:endParaRPr lang="es-ES"/>
        </a:p>
      </dgm:t>
    </dgm:pt>
    <dgm:pt modelId="{00DED689-E8C6-4044-80C8-9BD19B0A778F}">
      <dgm:prSet/>
      <dgm:spPr/>
      <dgm:t>
        <a:bodyPr/>
        <a:lstStyle/>
        <a:p>
          <a:r>
            <a:rPr lang="es-AR" smtClean="0"/>
            <a:t>Implica plantear el proceso de diseño teniendo en cuenta el móvil en primer lugar.</a:t>
          </a:r>
          <a:endParaRPr lang="es-ES"/>
        </a:p>
      </dgm:t>
    </dgm:pt>
    <dgm:pt modelId="{4596F145-9A69-4B57-B02E-D3B898E9236B}" type="parTrans" cxnId="{85551FF1-F7F0-4050-9BF3-D43418BE91ED}">
      <dgm:prSet/>
      <dgm:spPr/>
      <dgm:t>
        <a:bodyPr/>
        <a:lstStyle/>
        <a:p>
          <a:endParaRPr lang="es-ES"/>
        </a:p>
      </dgm:t>
    </dgm:pt>
    <dgm:pt modelId="{2BA206BE-57FD-4A39-B830-549783AAFE87}" type="sibTrans" cxnId="{85551FF1-F7F0-4050-9BF3-D43418BE91ED}">
      <dgm:prSet/>
      <dgm:spPr/>
      <dgm:t>
        <a:bodyPr/>
        <a:lstStyle/>
        <a:p>
          <a:endParaRPr lang="es-ES"/>
        </a:p>
      </dgm:t>
    </dgm:pt>
    <dgm:pt modelId="{A9A5F2F6-5FDC-4001-94A9-2942242EAAED}" type="pres">
      <dgm:prSet presAssocID="{18D927C8-68D1-4321-B569-3A2DA61508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3E36B61-E20B-4514-9AAA-FB2ACFFD7F27}" type="pres">
      <dgm:prSet presAssocID="{3773B333-CC54-4153-9D40-A3B69E5BA37B}" presName="parentLin" presStyleCnt="0"/>
      <dgm:spPr/>
    </dgm:pt>
    <dgm:pt modelId="{DD68632D-DB64-44B9-9CED-DD3C49AB935D}" type="pres">
      <dgm:prSet presAssocID="{3773B333-CC54-4153-9D40-A3B69E5BA37B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E0B5ECF7-5C2D-42A1-BF11-D0310C8D4894}" type="pres">
      <dgm:prSet presAssocID="{3773B333-CC54-4153-9D40-A3B69E5BA37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18DA6EE-8F0A-4DD1-9B62-8660277C6F97}" type="pres">
      <dgm:prSet presAssocID="{3773B333-CC54-4153-9D40-A3B69E5BA37B}" presName="negativeSpace" presStyleCnt="0"/>
      <dgm:spPr/>
    </dgm:pt>
    <dgm:pt modelId="{494FDF42-455D-482F-963A-00DD025C4DDB}" type="pres">
      <dgm:prSet presAssocID="{3773B333-CC54-4153-9D40-A3B69E5BA37B}" presName="childText" presStyleLbl="conFgAcc1" presStyleIdx="0" presStyleCnt="3">
        <dgm:presLayoutVars>
          <dgm:bulletEnabled val="1"/>
        </dgm:presLayoutVars>
      </dgm:prSet>
      <dgm:spPr/>
    </dgm:pt>
    <dgm:pt modelId="{5EEE1E4E-5A06-455E-99C9-64535E13C885}" type="pres">
      <dgm:prSet presAssocID="{37441878-EEC7-49CA-B9F7-CE3B76620BCF}" presName="spaceBetweenRectangles" presStyleCnt="0"/>
      <dgm:spPr/>
    </dgm:pt>
    <dgm:pt modelId="{3F23AD4A-6F17-4FF8-8154-D04C412EDB03}" type="pres">
      <dgm:prSet presAssocID="{1C6612F4-FFC9-4116-838A-FACA4BAECBAA}" presName="parentLin" presStyleCnt="0"/>
      <dgm:spPr/>
    </dgm:pt>
    <dgm:pt modelId="{03BA3109-EF7C-4635-AB64-ABABE15AAA19}" type="pres">
      <dgm:prSet presAssocID="{1C6612F4-FFC9-4116-838A-FACA4BAECBAA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149794C5-948D-4880-8DFA-CA20A6693B23}" type="pres">
      <dgm:prSet presAssocID="{1C6612F4-FFC9-4116-838A-FACA4BAECBA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AC2797-D573-49A4-A00F-C1C9F3BAF846}" type="pres">
      <dgm:prSet presAssocID="{1C6612F4-FFC9-4116-838A-FACA4BAECBAA}" presName="negativeSpace" presStyleCnt="0"/>
      <dgm:spPr/>
    </dgm:pt>
    <dgm:pt modelId="{CAF64713-6C0A-439B-A94B-820B9291975F}" type="pres">
      <dgm:prSet presAssocID="{1C6612F4-FFC9-4116-838A-FACA4BAECBAA}" presName="childText" presStyleLbl="conFgAcc1" presStyleIdx="1" presStyleCnt="3">
        <dgm:presLayoutVars>
          <dgm:bulletEnabled val="1"/>
        </dgm:presLayoutVars>
      </dgm:prSet>
      <dgm:spPr/>
    </dgm:pt>
    <dgm:pt modelId="{B910A671-5A6B-4920-BAF8-9D56706A608C}" type="pres">
      <dgm:prSet presAssocID="{F3DFF9D4-87D6-4F87-9A2E-5A25645EEE34}" presName="spaceBetweenRectangles" presStyleCnt="0"/>
      <dgm:spPr/>
    </dgm:pt>
    <dgm:pt modelId="{DECA6BEA-408C-41B4-B291-7E3AC0AF794F}" type="pres">
      <dgm:prSet presAssocID="{00DED689-E8C6-4044-80C8-9BD19B0A778F}" presName="parentLin" presStyleCnt="0"/>
      <dgm:spPr/>
    </dgm:pt>
    <dgm:pt modelId="{6169389C-8E4E-4154-9058-8CA23461F857}" type="pres">
      <dgm:prSet presAssocID="{00DED689-E8C6-4044-80C8-9BD19B0A778F}" presName="parentLeftMargin" presStyleLbl="node1" presStyleIdx="1" presStyleCnt="3"/>
      <dgm:spPr/>
      <dgm:t>
        <a:bodyPr/>
        <a:lstStyle/>
        <a:p>
          <a:endParaRPr lang="es-ES"/>
        </a:p>
      </dgm:t>
    </dgm:pt>
    <dgm:pt modelId="{B31BF2A8-DFD2-44D7-8D92-66FA13A2DFB3}" type="pres">
      <dgm:prSet presAssocID="{00DED689-E8C6-4044-80C8-9BD19B0A778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E7BB6C6-58FE-4E21-B169-D9CCB61A085E}" type="pres">
      <dgm:prSet presAssocID="{00DED689-E8C6-4044-80C8-9BD19B0A778F}" presName="negativeSpace" presStyleCnt="0"/>
      <dgm:spPr/>
    </dgm:pt>
    <dgm:pt modelId="{1DA4871D-3803-4857-899F-420A2A8EF0F1}" type="pres">
      <dgm:prSet presAssocID="{00DED689-E8C6-4044-80C8-9BD19B0A778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74C8DC5-9772-412D-A227-48DD92A925D6}" type="presOf" srcId="{3773B333-CC54-4153-9D40-A3B69E5BA37B}" destId="{E0B5ECF7-5C2D-42A1-BF11-D0310C8D4894}" srcOrd="1" destOrd="0" presId="urn:microsoft.com/office/officeart/2005/8/layout/list1"/>
    <dgm:cxn modelId="{498A15D1-3546-408A-97B2-EB6CCD77B888}" type="presOf" srcId="{3773B333-CC54-4153-9D40-A3B69E5BA37B}" destId="{DD68632D-DB64-44B9-9CED-DD3C49AB935D}" srcOrd="0" destOrd="0" presId="urn:microsoft.com/office/officeart/2005/8/layout/list1"/>
    <dgm:cxn modelId="{85551FF1-F7F0-4050-9BF3-D43418BE91ED}" srcId="{18D927C8-68D1-4321-B569-3A2DA615087C}" destId="{00DED689-E8C6-4044-80C8-9BD19B0A778F}" srcOrd="2" destOrd="0" parTransId="{4596F145-9A69-4B57-B02E-D3B898E9236B}" sibTransId="{2BA206BE-57FD-4A39-B830-549783AAFE87}"/>
    <dgm:cxn modelId="{6CE7083C-E758-4879-A01C-A8D75EAA5DD4}" type="presOf" srcId="{1C6612F4-FFC9-4116-838A-FACA4BAECBAA}" destId="{149794C5-948D-4880-8DFA-CA20A6693B23}" srcOrd="1" destOrd="0" presId="urn:microsoft.com/office/officeart/2005/8/layout/list1"/>
    <dgm:cxn modelId="{017EBFD1-C4C5-400C-9932-ECB814CC0850}" srcId="{18D927C8-68D1-4321-B569-3A2DA615087C}" destId="{1C6612F4-FFC9-4116-838A-FACA4BAECBAA}" srcOrd="1" destOrd="0" parTransId="{3C475DD8-E4F2-426B-9331-B777A02A7704}" sibTransId="{F3DFF9D4-87D6-4F87-9A2E-5A25645EEE34}"/>
    <dgm:cxn modelId="{3062439E-3E7B-46F6-910C-D1BF83278974}" type="presOf" srcId="{00DED689-E8C6-4044-80C8-9BD19B0A778F}" destId="{6169389C-8E4E-4154-9058-8CA23461F857}" srcOrd="0" destOrd="0" presId="urn:microsoft.com/office/officeart/2005/8/layout/list1"/>
    <dgm:cxn modelId="{1DEB1C6F-FCCB-45F7-BDE6-167D59A53142}" type="presOf" srcId="{00DED689-E8C6-4044-80C8-9BD19B0A778F}" destId="{B31BF2A8-DFD2-44D7-8D92-66FA13A2DFB3}" srcOrd="1" destOrd="0" presId="urn:microsoft.com/office/officeart/2005/8/layout/list1"/>
    <dgm:cxn modelId="{A57DA03B-E4E6-4C83-8517-49A4CE3F08D2}" srcId="{18D927C8-68D1-4321-B569-3A2DA615087C}" destId="{3773B333-CC54-4153-9D40-A3B69E5BA37B}" srcOrd="0" destOrd="0" parTransId="{6B6B6F47-94A0-4B1E-BDF7-CEC46B06F68D}" sibTransId="{37441878-EEC7-49CA-B9F7-CE3B76620BCF}"/>
    <dgm:cxn modelId="{617AA7E5-652A-449C-9136-B5849ED9FC16}" type="presOf" srcId="{1C6612F4-FFC9-4116-838A-FACA4BAECBAA}" destId="{03BA3109-EF7C-4635-AB64-ABABE15AAA19}" srcOrd="0" destOrd="0" presId="urn:microsoft.com/office/officeart/2005/8/layout/list1"/>
    <dgm:cxn modelId="{5D8A2380-2A05-48E6-8235-1F15BB9914FA}" type="presOf" srcId="{18D927C8-68D1-4321-B569-3A2DA615087C}" destId="{A9A5F2F6-5FDC-4001-94A9-2942242EAAED}" srcOrd="0" destOrd="0" presId="urn:microsoft.com/office/officeart/2005/8/layout/list1"/>
    <dgm:cxn modelId="{1DCB785D-B9DF-451A-8276-CC3CCC8A98DD}" type="presParOf" srcId="{A9A5F2F6-5FDC-4001-94A9-2942242EAAED}" destId="{23E36B61-E20B-4514-9AAA-FB2ACFFD7F27}" srcOrd="0" destOrd="0" presId="urn:microsoft.com/office/officeart/2005/8/layout/list1"/>
    <dgm:cxn modelId="{70ADFACD-BB68-4807-A290-6E4D467913C2}" type="presParOf" srcId="{23E36B61-E20B-4514-9AAA-FB2ACFFD7F27}" destId="{DD68632D-DB64-44B9-9CED-DD3C49AB935D}" srcOrd="0" destOrd="0" presId="urn:microsoft.com/office/officeart/2005/8/layout/list1"/>
    <dgm:cxn modelId="{8C9B1E7C-D90C-4B02-869F-DEA3D98A9779}" type="presParOf" srcId="{23E36B61-E20B-4514-9AAA-FB2ACFFD7F27}" destId="{E0B5ECF7-5C2D-42A1-BF11-D0310C8D4894}" srcOrd="1" destOrd="0" presId="urn:microsoft.com/office/officeart/2005/8/layout/list1"/>
    <dgm:cxn modelId="{A6A17BBD-849E-4912-89EE-EE50380C4FD4}" type="presParOf" srcId="{A9A5F2F6-5FDC-4001-94A9-2942242EAAED}" destId="{218DA6EE-8F0A-4DD1-9B62-8660277C6F97}" srcOrd="1" destOrd="0" presId="urn:microsoft.com/office/officeart/2005/8/layout/list1"/>
    <dgm:cxn modelId="{7AB5BB97-A32B-4FB9-BC7D-9BE337C86A85}" type="presParOf" srcId="{A9A5F2F6-5FDC-4001-94A9-2942242EAAED}" destId="{494FDF42-455D-482F-963A-00DD025C4DDB}" srcOrd="2" destOrd="0" presId="urn:microsoft.com/office/officeart/2005/8/layout/list1"/>
    <dgm:cxn modelId="{FC63BB47-79F8-4F8A-BFA5-2B7F1D3DA47C}" type="presParOf" srcId="{A9A5F2F6-5FDC-4001-94A9-2942242EAAED}" destId="{5EEE1E4E-5A06-455E-99C9-64535E13C885}" srcOrd="3" destOrd="0" presId="urn:microsoft.com/office/officeart/2005/8/layout/list1"/>
    <dgm:cxn modelId="{DDEF928C-D145-4D19-9679-FAF4317CA789}" type="presParOf" srcId="{A9A5F2F6-5FDC-4001-94A9-2942242EAAED}" destId="{3F23AD4A-6F17-4FF8-8154-D04C412EDB03}" srcOrd="4" destOrd="0" presId="urn:microsoft.com/office/officeart/2005/8/layout/list1"/>
    <dgm:cxn modelId="{80CBF2ED-389F-4050-B875-784E8AAB4D41}" type="presParOf" srcId="{3F23AD4A-6F17-4FF8-8154-D04C412EDB03}" destId="{03BA3109-EF7C-4635-AB64-ABABE15AAA19}" srcOrd="0" destOrd="0" presId="urn:microsoft.com/office/officeart/2005/8/layout/list1"/>
    <dgm:cxn modelId="{825A95A0-94B8-4052-9819-DCDC92C1B47F}" type="presParOf" srcId="{3F23AD4A-6F17-4FF8-8154-D04C412EDB03}" destId="{149794C5-948D-4880-8DFA-CA20A6693B23}" srcOrd="1" destOrd="0" presId="urn:microsoft.com/office/officeart/2005/8/layout/list1"/>
    <dgm:cxn modelId="{1476BA1D-AA79-4D03-92FF-305E6EEDE699}" type="presParOf" srcId="{A9A5F2F6-5FDC-4001-94A9-2942242EAAED}" destId="{41AC2797-D573-49A4-A00F-C1C9F3BAF846}" srcOrd="5" destOrd="0" presId="urn:microsoft.com/office/officeart/2005/8/layout/list1"/>
    <dgm:cxn modelId="{BEAC2E77-C0AF-47FE-ADE4-CE5F2F25C16E}" type="presParOf" srcId="{A9A5F2F6-5FDC-4001-94A9-2942242EAAED}" destId="{CAF64713-6C0A-439B-A94B-820B9291975F}" srcOrd="6" destOrd="0" presId="urn:microsoft.com/office/officeart/2005/8/layout/list1"/>
    <dgm:cxn modelId="{B2C6F614-7CE0-43D1-BD5A-7589B2795BF7}" type="presParOf" srcId="{A9A5F2F6-5FDC-4001-94A9-2942242EAAED}" destId="{B910A671-5A6B-4920-BAF8-9D56706A608C}" srcOrd="7" destOrd="0" presId="urn:microsoft.com/office/officeart/2005/8/layout/list1"/>
    <dgm:cxn modelId="{47C2A019-DB0B-4F93-B28E-30D329A6186F}" type="presParOf" srcId="{A9A5F2F6-5FDC-4001-94A9-2942242EAAED}" destId="{DECA6BEA-408C-41B4-B291-7E3AC0AF794F}" srcOrd="8" destOrd="0" presId="urn:microsoft.com/office/officeart/2005/8/layout/list1"/>
    <dgm:cxn modelId="{BB89E693-F43E-416A-918D-D6BCC8A08003}" type="presParOf" srcId="{DECA6BEA-408C-41B4-B291-7E3AC0AF794F}" destId="{6169389C-8E4E-4154-9058-8CA23461F857}" srcOrd="0" destOrd="0" presId="urn:microsoft.com/office/officeart/2005/8/layout/list1"/>
    <dgm:cxn modelId="{BA4D999B-6DF8-488A-8E1B-D87C8EEFBD07}" type="presParOf" srcId="{DECA6BEA-408C-41B4-B291-7E3AC0AF794F}" destId="{B31BF2A8-DFD2-44D7-8D92-66FA13A2DFB3}" srcOrd="1" destOrd="0" presId="urn:microsoft.com/office/officeart/2005/8/layout/list1"/>
    <dgm:cxn modelId="{F4E19249-137E-4016-9267-7F85CA00D203}" type="presParOf" srcId="{A9A5F2F6-5FDC-4001-94A9-2942242EAAED}" destId="{2E7BB6C6-58FE-4E21-B169-D9CCB61A085E}" srcOrd="9" destOrd="0" presId="urn:microsoft.com/office/officeart/2005/8/layout/list1"/>
    <dgm:cxn modelId="{713D1143-16CA-4A99-8DA6-60B3A4741A91}" type="presParOf" srcId="{A9A5F2F6-5FDC-4001-94A9-2942242EAAED}" destId="{1DA4871D-3803-4857-899F-420A2A8EF0F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2929FE7-89F6-47F1-AC35-77B798194DE8}" type="doc">
      <dgm:prSet loTypeId="urn:microsoft.com/office/officeart/2005/8/layout/hierarchy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D93C5DD5-D84E-4532-ADAB-E55000944BBD}">
      <dgm:prSet phldrT="[Texto]"/>
      <dgm:spPr/>
      <dgm:t>
        <a:bodyPr/>
        <a:lstStyle/>
        <a:p>
          <a:r>
            <a:rPr lang="es-AR" dirty="0" smtClean="0"/>
            <a:t>Conceptualización</a:t>
          </a:r>
          <a:endParaRPr lang="es-ES" dirty="0"/>
        </a:p>
      </dgm:t>
    </dgm:pt>
    <dgm:pt modelId="{F1B25706-B29E-4F9A-A53F-25E4B727AFA6}" type="parTrans" cxnId="{B4FD7B9D-82CA-4A95-9E2C-349E03913A13}">
      <dgm:prSet/>
      <dgm:spPr/>
      <dgm:t>
        <a:bodyPr/>
        <a:lstStyle/>
        <a:p>
          <a:endParaRPr lang="es-ES"/>
        </a:p>
      </dgm:t>
    </dgm:pt>
    <dgm:pt modelId="{9B0A52A0-AAC3-4A89-8F5F-113554210CA7}" type="sibTrans" cxnId="{B4FD7B9D-82CA-4A95-9E2C-349E03913A13}">
      <dgm:prSet/>
      <dgm:spPr/>
      <dgm:t>
        <a:bodyPr/>
        <a:lstStyle/>
        <a:p>
          <a:endParaRPr lang="es-ES"/>
        </a:p>
      </dgm:t>
    </dgm:pt>
    <dgm:pt modelId="{2E84B24C-6FB5-483C-9FD3-0DC8A0B01BD1}">
      <dgm:prSet phldrT="[Texto]"/>
      <dgm:spPr/>
      <dgm:t>
        <a:bodyPr/>
        <a:lstStyle/>
        <a:p>
          <a:r>
            <a:rPr lang="es-ES" dirty="0" smtClean="0"/>
            <a:t>Ideación</a:t>
          </a:r>
          <a:endParaRPr lang="es-ES" dirty="0"/>
        </a:p>
      </dgm:t>
    </dgm:pt>
    <dgm:pt modelId="{DCB9331F-E3B8-478A-AB35-F581B697223C}" type="parTrans" cxnId="{6BB2E88A-7E87-4966-B06C-25D580C436E0}">
      <dgm:prSet/>
      <dgm:spPr/>
      <dgm:t>
        <a:bodyPr/>
        <a:lstStyle/>
        <a:p>
          <a:endParaRPr lang="es-ES"/>
        </a:p>
      </dgm:t>
    </dgm:pt>
    <dgm:pt modelId="{F544F933-A0A2-4963-AC72-86B85CD48F8A}" type="sibTrans" cxnId="{6BB2E88A-7E87-4966-B06C-25D580C436E0}">
      <dgm:prSet/>
      <dgm:spPr/>
      <dgm:t>
        <a:bodyPr/>
        <a:lstStyle/>
        <a:p>
          <a:endParaRPr lang="es-ES"/>
        </a:p>
      </dgm:t>
    </dgm:pt>
    <dgm:pt modelId="{AD244586-6852-4CB4-A93C-CDA17DD4D772}">
      <dgm:prSet phldrT="[Texto]"/>
      <dgm:spPr/>
      <dgm:t>
        <a:bodyPr/>
        <a:lstStyle/>
        <a:p>
          <a:r>
            <a:rPr lang="es-AR" dirty="0" smtClean="0"/>
            <a:t>Definición</a:t>
          </a:r>
          <a:endParaRPr lang="es-ES" dirty="0"/>
        </a:p>
      </dgm:t>
    </dgm:pt>
    <dgm:pt modelId="{C36318AD-1AAE-48AC-9DC0-52DAEEBAFBDA}" type="parTrans" cxnId="{6DA09EBA-FB3A-4F45-864D-EFF3ADF13A72}">
      <dgm:prSet/>
      <dgm:spPr/>
      <dgm:t>
        <a:bodyPr/>
        <a:lstStyle/>
        <a:p>
          <a:endParaRPr lang="es-ES"/>
        </a:p>
      </dgm:t>
    </dgm:pt>
    <dgm:pt modelId="{9EFB058F-B272-4620-B399-9086D90A8CCF}" type="sibTrans" cxnId="{6DA09EBA-FB3A-4F45-864D-EFF3ADF13A72}">
      <dgm:prSet/>
      <dgm:spPr/>
      <dgm:t>
        <a:bodyPr/>
        <a:lstStyle/>
        <a:p>
          <a:endParaRPr lang="es-ES"/>
        </a:p>
      </dgm:t>
    </dgm:pt>
    <dgm:pt modelId="{4ADC99FA-489C-4020-B79F-D06ADF68EECE}">
      <dgm:prSet phldrT="[Texto]"/>
      <dgm:spPr/>
      <dgm:t>
        <a:bodyPr/>
        <a:lstStyle/>
        <a:p>
          <a:r>
            <a:rPr lang="es-ES" dirty="0" smtClean="0"/>
            <a:t>Definición de usuarios</a:t>
          </a:r>
          <a:endParaRPr lang="es-ES" dirty="0"/>
        </a:p>
      </dgm:t>
    </dgm:pt>
    <dgm:pt modelId="{B3970F00-8692-4A69-908E-E03A4E4691F7}" type="parTrans" cxnId="{181736B0-CC9C-45BC-B027-A9B2B2571CFC}">
      <dgm:prSet/>
      <dgm:spPr/>
      <dgm:t>
        <a:bodyPr/>
        <a:lstStyle/>
        <a:p>
          <a:endParaRPr lang="es-ES"/>
        </a:p>
      </dgm:t>
    </dgm:pt>
    <dgm:pt modelId="{86B6815C-7CEB-42E7-8DEB-388F2AA96A14}" type="sibTrans" cxnId="{181736B0-CC9C-45BC-B027-A9B2B2571CFC}">
      <dgm:prSet/>
      <dgm:spPr/>
      <dgm:t>
        <a:bodyPr/>
        <a:lstStyle/>
        <a:p>
          <a:endParaRPr lang="es-ES"/>
        </a:p>
      </dgm:t>
    </dgm:pt>
    <dgm:pt modelId="{33E8138B-F592-4AA5-B70A-5E715D14F4B4}">
      <dgm:prSet/>
      <dgm:spPr/>
      <dgm:t>
        <a:bodyPr/>
        <a:lstStyle/>
        <a:p>
          <a:r>
            <a:rPr lang="es-ES" dirty="0" smtClean="0"/>
            <a:t>Investigación</a:t>
          </a:r>
          <a:endParaRPr lang="es-ES" dirty="0"/>
        </a:p>
      </dgm:t>
    </dgm:pt>
    <dgm:pt modelId="{A179D1A3-B97E-493A-A024-5FD2F76DDF3F}" type="parTrans" cxnId="{E61C1E1C-4B10-45DD-8176-8EB6FFA7A10B}">
      <dgm:prSet/>
      <dgm:spPr/>
      <dgm:t>
        <a:bodyPr/>
        <a:lstStyle/>
        <a:p>
          <a:endParaRPr lang="es-ES"/>
        </a:p>
      </dgm:t>
    </dgm:pt>
    <dgm:pt modelId="{4593EA42-CD66-4D65-B4CC-D0ECB9887B1D}" type="sibTrans" cxnId="{E61C1E1C-4B10-45DD-8176-8EB6FFA7A10B}">
      <dgm:prSet/>
      <dgm:spPr/>
      <dgm:t>
        <a:bodyPr/>
        <a:lstStyle/>
        <a:p>
          <a:endParaRPr lang="es-ES"/>
        </a:p>
      </dgm:t>
    </dgm:pt>
    <dgm:pt modelId="{3188D1B3-31AB-43F6-9CDE-46E926504B6A}">
      <dgm:prSet/>
      <dgm:spPr/>
      <dgm:t>
        <a:bodyPr/>
        <a:lstStyle/>
        <a:p>
          <a:r>
            <a:rPr lang="es-ES" dirty="0" smtClean="0"/>
            <a:t>Formalización de la idea</a:t>
          </a:r>
          <a:endParaRPr lang="es-ES" dirty="0"/>
        </a:p>
      </dgm:t>
    </dgm:pt>
    <dgm:pt modelId="{71D5238E-8A30-4A61-8172-357D475C7402}" type="parTrans" cxnId="{2C595CAF-2436-4D7D-A5B9-B13DF2D5B525}">
      <dgm:prSet/>
      <dgm:spPr/>
      <dgm:t>
        <a:bodyPr/>
        <a:lstStyle/>
        <a:p>
          <a:endParaRPr lang="es-ES"/>
        </a:p>
      </dgm:t>
    </dgm:pt>
    <dgm:pt modelId="{69172053-7700-4B73-BED4-805B85981F8D}" type="sibTrans" cxnId="{2C595CAF-2436-4D7D-A5B9-B13DF2D5B525}">
      <dgm:prSet/>
      <dgm:spPr/>
      <dgm:t>
        <a:bodyPr/>
        <a:lstStyle/>
        <a:p>
          <a:endParaRPr lang="es-ES"/>
        </a:p>
      </dgm:t>
    </dgm:pt>
    <dgm:pt modelId="{268BB8E3-053A-4982-9278-E9FE6696181C}">
      <dgm:prSet/>
      <dgm:spPr/>
      <dgm:t>
        <a:bodyPr/>
        <a:lstStyle/>
        <a:p>
          <a:r>
            <a:rPr lang="es-ES" dirty="0" smtClean="0"/>
            <a:t>Definición funcional</a:t>
          </a:r>
          <a:endParaRPr lang="es-ES" dirty="0"/>
        </a:p>
      </dgm:t>
    </dgm:pt>
    <dgm:pt modelId="{12756AC5-0D7C-4D17-B1A2-205713A05CFF}" type="parTrans" cxnId="{12C3CDED-2F3E-427E-9A57-385ECB13E958}">
      <dgm:prSet/>
      <dgm:spPr/>
      <dgm:t>
        <a:bodyPr/>
        <a:lstStyle/>
        <a:p>
          <a:endParaRPr lang="es-ES"/>
        </a:p>
      </dgm:t>
    </dgm:pt>
    <dgm:pt modelId="{47250326-C054-4EA3-8BE8-6AE3AD206D47}" type="sibTrans" cxnId="{12C3CDED-2F3E-427E-9A57-385ECB13E958}">
      <dgm:prSet/>
      <dgm:spPr/>
      <dgm:t>
        <a:bodyPr/>
        <a:lstStyle/>
        <a:p>
          <a:endParaRPr lang="es-ES"/>
        </a:p>
      </dgm:t>
    </dgm:pt>
    <dgm:pt modelId="{BEBEF8DD-3947-4461-A49A-FBD305525C04}">
      <dgm:prSet/>
      <dgm:spPr/>
      <dgm:t>
        <a:bodyPr/>
        <a:lstStyle/>
        <a:p>
          <a:r>
            <a:rPr lang="es-ES" dirty="0" smtClean="0"/>
            <a:t>Diseño</a:t>
          </a:r>
          <a:endParaRPr lang="es-ES" dirty="0"/>
        </a:p>
      </dgm:t>
    </dgm:pt>
    <dgm:pt modelId="{67D006FF-D3DF-4ACD-9427-E708FD9562CB}" type="parTrans" cxnId="{B5453D7B-0D64-4DD2-971C-4E02BE348AAC}">
      <dgm:prSet/>
      <dgm:spPr/>
      <dgm:t>
        <a:bodyPr/>
        <a:lstStyle/>
        <a:p>
          <a:endParaRPr lang="es-ES"/>
        </a:p>
      </dgm:t>
    </dgm:pt>
    <dgm:pt modelId="{52851006-4B93-49BD-89B1-D3DE4C026BCD}" type="sibTrans" cxnId="{B5453D7B-0D64-4DD2-971C-4E02BE348AAC}">
      <dgm:prSet/>
      <dgm:spPr/>
      <dgm:t>
        <a:bodyPr/>
        <a:lstStyle/>
        <a:p>
          <a:endParaRPr lang="es-ES"/>
        </a:p>
      </dgm:t>
    </dgm:pt>
    <dgm:pt modelId="{15A8C465-BF4D-465C-8EA7-2518AA8B27DB}">
      <dgm:prSet/>
      <dgm:spPr/>
      <dgm:t>
        <a:bodyPr/>
        <a:lstStyle/>
        <a:p>
          <a:r>
            <a:rPr lang="es-ES" dirty="0" err="1" smtClean="0"/>
            <a:t>Wireframes</a:t>
          </a:r>
          <a:endParaRPr lang="es-ES" dirty="0"/>
        </a:p>
      </dgm:t>
    </dgm:pt>
    <dgm:pt modelId="{468C021E-0A16-4A94-8D05-6FCA0F8BC273}" type="parTrans" cxnId="{029EBBD5-4F24-4A37-8143-C3917FEF025A}">
      <dgm:prSet/>
      <dgm:spPr/>
      <dgm:t>
        <a:bodyPr/>
        <a:lstStyle/>
        <a:p>
          <a:endParaRPr lang="es-ES"/>
        </a:p>
      </dgm:t>
    </dgm:pt>
    <dgm:pt modelId="{9AF7B85D-D2C9-4BE8-B780-A644BC3C8651}" type="sibTrans" cxnId="{029EBBD5-4F24-4A37-8143-C3917FEF025A}">
      <dgm:prSet/>
      <dgm:spPr/>
      <dgm:t>
        <a:bodyPr/>
        <a:lstStyle/>
        <a:p>
          <a:endParaRPr lang="es-ES"/>
        </a:p>
      </dgm:t>
    </dgm:pt>
    <dgm:pt modelId="{F410E5E3-F4B6-497B-A898-8662B058FA09}">
      <dgm:prSet/>
      <dgm:spPr/>
      <dgm:t>
        <a:bodyPr/>
        <a:lstStyle/>
        <a:p>
          <a:r>
            <a:rPr lang="es-ES" dirty="0" smtClean="0"/>
            <a:t>Prototipos</a:t>
          </a:r>
          <a:endParaRPr lang="es-ES" dirty="0"/>
        </a:p>
      </dgm:t>
    </dgm:pt>
    <dgm:pt modelId="{BA063386-3907-4CC9-A65E-57243AA723A6}" type="parTrans" cxnId="{EE70BA0C-22D8-4BD2-8C3A-17E7349A882C}">
      <dgm:prSet/>
      <dgm:spPr/>
      <dgm:t>
        <a:bodyPr/>
        <a:lstStyle/>
        <a:p>
          <a:endParaRPr lang="es-ES"/>
        </a:p>
      </dgm:t>
    </dgm:pt>
    <dgm:pt modelId="{26A74083-79E6-4E80-8FE1-0664A3C4D660}" type="sibTrans" cxnId="{EE70BA0C-22D8-4BD2-8C3A-17E7349A882C}">
      <dgm:prSet/>
      <dgm:spPr/>
      <dgm:t>
        <a:bodyPr/>
        <a:lstStyle/>
        <a:p>
          <a:endParaRPr lang="es-ES"/>
        </a:p>
      </dgm:t>
    </dgm:pt>
    <dgm:pt modelId="{6562DB3F-20C8-402A-B9DD-542A08AE5004}">
      <dgm:prSet/>
      <dgm:spPr/>
      <dgm:t>
        <a:bodyPr/>
        <a:lstStyle/>
        <a:p>
          <a:r>
            <a:rPr lang="es-ES" dirty="0" smtClean="0"/>
            <a:t>Test con usuarios</a:t>
          </a:r>
          <a:endParaRPr lang="es-ES" dirty="0"/>
        </a:p>
      </dgm:t>
    </dgm:pt>
    <dgm:pt modelId="{C10DA1C9-AB96-4F2A-A4B1-9CFFF42FEA06}" type="parTrans" cxnId="{0CB21C87-D163-4A42-A148-2799A30E2F76}">
      <dgm:prSet/>
      <dgm:spPr/>
      <dgm:t>
        <a:bodyPr/>
        <a:lstStyle/>
        <a:p>
          <a:endParaRPr lang="es-ES"/>
        </a:p>
      </dgm:t>
    </dgm:pt>
    <dgm:pt modelId="{3FF02CC5-6337-4138-9309-D97818B7B99E}" type="sibTrans" cxnId="{0CB21C87-D163-4A42-A148-2799A30E2F76}">
      <dgm:prSet/>
      <dgm:spPr/>
      <dgm:t>
        <a:bodyPr/>
        <a:lstStyle/>
        <a:p>
          <a:endParaRPr lang="es-ES"/>
        </a:p>
      </dgm:t>
    </dgm:pt>
    <dgm:pt modelId="{21CC3E93-057A-4B65-B902-4E1BE68D2668}">
      <dgm:prSet/>
      <dgm:spPr/>
      <dgm:t>
        <a:bodyPr/>
        <a:lstStyle/>
        <a:p>
          <a:r>
            <a:rPr lang="es-ES" dirty="0" smtClean="0"/>
            <a:t>Diseño visual</a:t>
          </a:r>
          <a:endParaRPr lang="es-ES" dirty="0"/>
        </a:p>
      </dgm:t>
    </dgm:pt>
    <dgm:pt modelId="{D72DCCCC-A73E-4C5A-B2D1-3320259C224D}" type="parTrans" cxnId="{786145E3-EA0C-4C3C-88A9-6595246540FB}">
      <dgm:prSet/>
      <dgm:spPr/>
      <dgm:t>
        <a:bodyPr/>
        <a:lstStyle/>
        <a:p>
          <a:endParaRPr lang="es-ES"/>
        </a:p>
      </dgm:t>
    </dgm:pt>
    <dgm:pt modelId="{84B2D6E7-56BA-4A0A-A273-9321CE1B9881}" type="sibTrans" cxnId="{786145E3-EA0C-4C3C-88A9-6595246540FB}">
      <dgm:prSet/>
      <dgm:spPr/>
      <dgm:t>
        <a:bodyPr/>
        <a:lstStyle/>
        <a:p>
          <a:endParaRPr lang="es-ES"/>
        </a:p>
      </dgm:t>
    </dgm:pt>
    <dgm:pt modelId="{C8034B78-7654-439D-94AF-02CAECB861EA}">
      <dgm:prSet/>
      <dgm:spPr/>
      <dgm:t>
        <a:bodyPr/>
        <a:lstStyle/>
        <a:p>
          <a:r>
            <a:rPr lang="es-AR" dirty="0" smtClean="0"/>
            <a:t>Desarrollo</a:t>
          </a:r>
          <a:endParaRPr lang="es-ES" dirty="0"/>
        </a:p>
      </dgm:t>
    </dgm:pt>
    <dgm:pt modelId="{DE4A213C-88D2-40A1-865C-8A37629D1966}" type="parTrans" cxnId="{90E8D440-B699-4592-8E49-57E1EF92AB02}">
      <dgm:prSet/>
      <dgm:spPr/>
      <dgm:t>
        <a:bodyPr/>
        <a:lstStyle/>
        <a:p>
          <a:endParaRPr lang="es-ES"/>
        </a:p>
      </dgm:t>
    </dgm:pt>
    <dgm:pt modelId="{8BAB41AD-1544-4270-BF0E-DE8E4BBCDBAB}" type="sibTrans" cxnId="{90E8D440-B699-4592-8E49-57E1EF92AB02}">
      <dgm:prSet/>
      <dgm:spPr/>
      <dgm:t>
        <a:bodyPr/>
        <a:lstStyle/>
        <a:p>
          <a:endParaRPr lang="es-ES"/>
        </a:p>
      </dgm:t>
    </dgm:pt>
    <dgm:pt modelId="{1D6493CE-D103-458E-84AC-29BCA35DEFC2}">
      <dgm:prSet/>
      <dgm:spPr/>
      <dgm:t>
        <a:bodyPr/>
        <a:lstStyle/>
        <a:p>
          <a:r>
            <a:rPr lang="es-ES" dirty="0" smtClean="0"/>
            <a:t>Programación del código</a:t>
          </a:r>
          <a:endParaRPr lang="es-ES" dirty="0"/>
        </a:p>
      </dgm:t>
    </dgm:pt>
    <dgm:pt modelId="{1DF08E9D-2E05-4581-9570-106B72F5B374}" type="parTrans" cxnId="{731AC7C7-6A26-4719-886F-EA7E6FCCC149}">
      <dgm:prSet/>
      <dgm:spPr/>
      <dgm:t>
        <a:bodyPr/>
        <a:lstStyle/>
        <a:p>
          <a:endParaRPr lang="es-ES"/>
        </a:p>
      </dgm:t>
    </dgm:pt>
    <dgm:pt modelId="{740E59C9-6A7C-481A-AFBC-FF8BB2359917}" type="sibTrans" cxnId="{731AC7C7-6A26-4719-886F-EA7E6FCCC149}">
      <dgm:prSet/>
      <dgm:spPr/>
      <dgm:t>
        <a:bodyPr/>
        <a:lstStyle/>
        <a:p>
          <a:endParaRPr lang="es-ES"/>
        </a:p>
      </dgm:t>
    </dgm:pt>
    <dgm:pt modelId="{FFC305A9-614C-4F77-B47A-A158B4171B16}">
      <dgm:prSet/>
      <dgm:spPr/>
      <dgm:t>
        <a:bodyPr/>
        <a:lstStyle/>
        <a:p>
          <a:r>
            <a:rPr lang="es-ES" dirty="0" smtClean="0"/>
            <a:t>Corrección de bugs</a:t>
          </a:r>
          <a:endParaRPr lang="es-ES" dirty="0"/>
        </a:p>
      </dgm:t>
    </dgm:pt>
    <dgm:pt modelId="{01E7C531-51FF-4A07-A5F4-679EAC691FC9}" type="parTrans" cxnId="{3AE08ABE-8E88-4CF3-AE04-9B78D4C323A6}">
      <dgm:prSet/>
      <dgm:spPr/>
      <dgm:t>
        <a:bodyPr/>
        <a:lstStyle/>
        <a:p>
          <a:endParaRPr lang="es-ES"/>
        </a:p>
      </dgm:t>
    </dgm:pt>
    <dgm:pt modelId="{9C5533E2-EB54-4A41-B2AA-EC6E4E4B5F64}" type="sibTrans" cxnId="{3AE08ABE-8E88-4CF3-AE04-9B78D4C323A6}">
      <dgm:prSet/>
      <dgm:spPr/>
      <dgm:t>
        <a:bodyPr/>
        <a:lstStyle/>
        <a:p>
          <a:endParaRPr lang="es-ES"/>
        </a:p>
      </dgm:t>
    </dgm:pt>
    <dgm:pt modelId="{7AB40DD1-643C-4D6F-AB5A-5B3415E59502}">
      <dgm:prSet/>
      <dgm:spPr/>
      <dgm:t>
        <a:bodyPr/>
        <a:lstStyle/>
        <a:p>
          <a:r>
            <a:rPr lang="es-AR" dirty="0" smtClean="0"/>
            <a:t>Publicación</a:t>
          </a:r>
          <a:endParaRPr lang="es-ES" dirty="0"/>
        </a:p>
      </dgm:t>
    </dgm:pt>
    <dgm:pt modelId="{2817BBA6-7D1A-4F70-9846-9C2C483AD1A6}" type="parTrans" cxnId="{B15145F0-313C-4E07-9D1D-06439A02F48E}">
      <dgm:prSet/>
      <dgm:spPr/>
      <dgm:t>
        <a:bodyPr/>
        <a:lstStyle/>
        <a:p>
          <a:endParaRPr lang="es-ES"/>
        </a:p>
      </dgm:t>
    </dgm:pt>
    <dgm:pt modelId="{92C52E1B-7328-4315-921F-C8389E49C952}" type="sibTrans" cxnId="{B15145F0-313C-4E07-9D1D-06439A02F48E}">
      <dgm:prSet/>
      <dgm:spPr/>
      <dgm:t>
        <a:bodyPr/>
        <a:lstStyle/>
        <a:p>
          <a:endParaRPr lang="es-ES"/>
        </a:p>
      </dgm:t>
    </dgm:pt>
    <dgm:pt modelId="{3D39196D-8626-434F-9F91-5A288442CFFB}">
      <dgm:prSet/>
      <dgm:spPr/>
      <dgm:t>
        <a:bodyPr/>
        <a:lstStyle/>
        <a:p>
          <a:r>
            <a:rPr lang="es-ES" dirty="0" smtClean="0"/>
            <a:t>Lanzamiento</a:t>
          </a:r>
          <a:endParaRPr lang="es-ES" dirty="0"/>
        </a:p>
      </dgm:t>
    </dgm:pt>
    <dgm:pt modelId="{14A87A31-B26A-4DF6-98F1-B8298552083E}" type="parTrans" cxnId="{DDA06619-01D6-4779-A567-BE09831D4A76}">
      <dgm:prSet/>
      <dgm:spPr/>
      <dgm:t>
        <a:bodyPr/>
        <a:lstStyle/>
        <a:p>
          <a:endParaRPr lang="es-ES"/>
        </a:p>
      </dgm:t>
    </dgm:pt>
    <dgm:pt modelId="{0E9DFB19-A095-4BDC-AE4E-3F8AFA5A0DBE}" type="sibTrans" cxnId="{DDA06619-01D6-4779-A567-BE09831D4A76}">
      <dgm:prSet/>
      <dgm:spPr/>
      <dgm:t>
        <a:bodyPr/>
        <a:lstStyle/>
        <a:p>
          <a:endParaRPr lang="es-ES"/>
        </a:p>
      </dgm:t>
    </dgm:pt>
    <dgm:pt modelId="{3B6547F2-4C8D-40BF-AC7F-E83DB2575D28}">
      <dgm:prSet/>
      <dgm:spPr/>
      <dgm:t>
        <a:bodyPr/>
        <a:lstStyle/>
        <a:p>
          <a:r>
            <a:rPr lang="es-ES" dirty="0" smtClean="0"/>
            <a:t>Seguimiento</a:t>
          </a:r>
          <a:endParaRPr lang="es-ES" dirty="0"/>
        </a:p>
      </dgm:t>
    </dgm:pt>
    <dgm:pt modelId="{87B7D5EF-D0D5-4602-8D1B-5D53D961C12B}" type="parTrans" cxnId="{694CD7A1-CDFA-4031-BED9-7F4080C7294B}">
      <dgm:prSet/>
      <dgm:spPr/>
      <dgm:t>
        <a:bodyPr/>
        <a:lstStyle/>
        <a:p>
          <a:endParaRPr lang="es-ES"/>
        </a:p>
      </dgm:t>
    </dgm:pt>
    <dgm:pt modelId="{BA0C0186-4573-4AEB-8224-CBB120BDEE2B}" type="sibTrans" cxnId="{694CD7A1-CDFA-4031-BED9-7F4080C7294B}">
      <dgm:prSet/>
      <dgm:spPr/>
      <dgm:t>
        <a:bodyPr/>
        <a:lstStyle/>
        <a:p>
          <a:endParaRPr lang="es-ES"/>
        </a:p>
      </dgm:t>
    </dgm:pt>
    <dgm:pt modelId="{B7B67053-B5ED-4D73-97B8-165EEEB5BBDD}">
      <dgm:prSet/>
      <dgm:spPr/>
      <dgm:t>
        <a:bodyPr/>
        <a:lstStyle/>
        <a:p>
          <a:r>
            <a:rPr lang="es-ES" dirty="0" smtClean="0"/>
            <a:t>Actualización</a:t>
          </a:r>
          <a:endParaRPr lang="es-ES" dirty="0"/>
        </a:p>
      </dgm:t>
    </dgm:pt>
    <dgm:pt modelId="{854FE46C-73CB-48B6-9651-0B14EEB25BC7}" type="parTrans" cxnId="{93781A52-D6E5-47E6-8C97-6DF272482399}">
      <dgm:prSet/>
      <dgm:spPr/>
      <dgm:t>
        <a:bodyPr/>
        <a:lstStyle/>
        <a:p>
          <a:endParaRPr lang="es-ES"/>
        </a:p>
      </dgm:t>
    </dgm:pt>
    <dgm:pt modelId="{21718601-9F09-4CF5-9B61-67B05229DF4A}" type="sibTrans" cxnId="{93781A52-D6E5-47E6-8C97-6DF272482399}">
      <dgm:prSet/>
      <dgm:spPr/>
      <dgm:t>
        <a:bodyPr/>
        <a:lstStyle/>
        <a:p>
          <a:endParaRPr lang="es-ES"/>
        </a:p>
      </dgm:t>
    </dgm:pt>
    <dgm:pt modelId="{CBF9FCE6-C9AD-4D06-B1BC-D9F1D4101A34}" type="pres">
      <dgm:prSet presAssocID="{B2929FE7-89F6-47F1-AC35-77B798194DE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EC07EED9-F56C-452B-A5E1-ACAD3C52AF84}" type="pres">
      <dgm:prSet presAssocID="{D93C5DD5-D84E-4532-ADAB-E55000944BBD}" presName="root" presStyleCnt="0"/>
      <dgm:spPr/>
    </dgm:pt>
    <dgm:pt modelId="{3AC86E34-2E90-4AF2-8DAD-83AC0FF75F43}" type="pres">
      <dgm:prSet presAssocID="{D93C5DD5-D84E-4532-ADAB-E55000944BBD}" presName="rootComposite" presStyleCnt="0"/>
      <dgm:spPr/>
    </dgm:pt>
    <dgm:pt modelId="{3528235A-0E98-47C0-8214-F57226E8ECCA}" type="pres">
      <dgm:prSet presAssocID="{D93C5DD5-D84E-4532-ADAB-E55000944BBD}" presName="rootText" presStyleLbl="node1" presStyleIdx="0" presStyleCnt="5"/>
      <dgm:spPr/>
      <dgm:t>
        <a:bodyPr/>
        <a:lstStyle/>
        <a:p>
          <a:endParaRPr lang="es-ES"/>
        </a:p>
      </dgm:t>
    </dgm:pt>
    <dgm:pt modelId="{146EED40-C0B9-4ABA-8438-CFDB74E87F22}" type="pres">
      <dgm:prSet presAssocID="{D93C5DD5-D84E-4532-ADAB-E55000944BBD}" presName="rootConnector" presStyleLbl="node1" presStyleIdx="0" presStyleCnt="5"/>
      <dgm:spPr/>
      <dgm:t>
        <a:bodyPr/>
        <a:lstStyle/>
        <a:p>
          <a:endParaRPr lang="es-ES"/>
        </a:p>
      </dgm:t>
    </dgm:pt>
    <dgm:pt modelId="{43AABDD3-ACAF-4868-9D95-01A66A2FD5BD}" type="pres">
      <dgm:prSet presAssocID="{D93C5DD5-D84E-4532-ADAB-E55000944BBD}" presName="childShape" presStyleCnt="0"/>
      <dgm:spPr/>
    </dgm:pt>
    <dgm:pt modelId="{2906E74A-70FF-4D9D-BA06-DD2621944CA0}" type="pres">
      <dgm:prSet presAssocID="{DCB9331F-E3B8-478A-AB35-F581B697223C}" presName="Name13" presStyleLbl="parChTrans1D2" presStyleIdx="0" presStyleCnt="14"/>
      <dgm:spPr/>
      <dgm:t>
        <a:bodyPr/>
        <a:lstStyle/>
        <a:p>
          <a:endParaRPr lang="es-ES"/>
        </a:p>
      </dgm:t>
    </dgm:pt>
    <dgm:pt modelId="{9FFCBF68-9D3B-47A5-B43F-67FD12630E1C}" type="pres">
      <dgm:prSet presAssocID="{2E84B24C-6FB5-483C-9FD3-0DC8A0B01BD1}" presName="childText" presStyleLbl="bgAcc1" presStyleIdx="0" presStyleCnt="1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9EE0A46-D9C4-4321-8A1B-EBB0AB5522B6}" type="pres">
      <dgm:prSet presAssocID="{A179D1A3-B97E-493A-A024-5FD2F76DDF3F}" presName="Name13" presStyleLbl="parChTrans1D2" presStyleIdx="1" presStyleCnt="14"/>
      <dgm:spPr/>
      <dgm:t>
        <a:bodyPr/>
        <a:lstStyle/>
        <a:p>
          <a:endParaRPr lang="es-ES"/>
        </a:p>
      </dgm:t>
    </dgm:pt>
    <dgm:pt modelId="{4CC54B3F-88FB-4406-BD8A-EFBF3332569A}" type="pres">
      <dgm:prSet presAssocID="{33E8138B-F592-4AA5-B70A-5E715D14F4B4}" presName="childText" presStyleLbl="bgAcc1" presStyleIdx="1" presStyleCnt="1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3180E8-99EC-4723-909F-7FDF32354E18}" type="pres">
      <dgm:prSet presAssocID="{71D5238E-8A30-4A61-8172-357D475C7402}" presName="Name13" presStyleLbl="parChTrans1D2" presStyleIdx="2" presStyleCnt="14"/>
      <dgm:spPr/>
      <dgm:t>
        <a:bodyPr/>
        <a:lstStyle/>
        <a:p>
          <a:endParaRPr lang="es-ES"/>
        </a:p>
      </dgm:t>
    </dgm:pt>
    <dgm:pt modelId="{EB70E054-CECD-4103-9119-1C955855A02A}" type="pres">
      <dgm:prSet presAssocID="{3188D1B3-31AB-43F6-9CDE-46E926504B6A}" presName="childText" presStyleLbl="bgAcc1" presStyleIdx="2" presStyleCnt="1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920E066-335B-47FC-A641-F04F7615FD43}" type="pres">
      <dgm:prSet presAssocID="{AD244586-6852-4CB4-A93C-CDA17DD4D772}" presName="root" presStyleCnt="0"/>
      <dgm:spPr/>
    </dgm:pt>
    <dgm:pt modelId="{81AA687A-EC6D-42AD-9EA5-1E039665318B}" type="pres">
      <dgm:prSet presAssocID="{AD244586-6852-4CB4-A93C-CDA17DD4D772}" presName="rootComposite" presStyleCnt="0"/>
      <dgm:spPr/>
    </dgm:pt>
    <dgm:pt modelId="{0BFC0023-963A-4DEB-AA9C-BCDD11EBDC6D}" type="pres">
      <dgm:prSet presAssocID="{AD244586-6852-4CB4-A93C-CDA17DD4D772}" presName="rootText" presStyleLbl="node1" presStyleIdx="1" presStyleCnt="5"/>
      <dgm:spPr/>
      <dgm:t>
        <a:bodyPr/>
        <a:lstStyle/>
        <a:p>
          <a:endParaRPr lang="es-ES"/>
        </a:p>
      </dgm:t>
    </dgm:pt>
    <dgm:pt modelId="{7870A643-324B-4E59-9444-E0E65C656001}" type="pres">
      <dgm:prSet presAssocID="{AD244586-6852-4CB4-A93C-CDA17DD4D772}" presName="rootConnector" presStyleLbl="node1" presStyleIdx="1" presStyleCnt="5"/>
      <dgm:spPr/>
      <dgm:t>
        <a:bodyPr/>
        <a:lstStyle/>
        <a:p>
          <a:endParaRPr lang="es-ES"/>
        </a:p>
      </dgm:t>
    </dgm:pt>
    <dgm:pt modelId="{1AD424A0-B47F-4394-9994-76191DC655EA}" type="pres">
      <dgm:prSet presAssocID="{AD244586-6852-4CB4-A93C-CDA17DD4D772}" presName="childShape" presStyleCnt="0"/>
      <dgm:spPr/>
    </dgm:pt>
    <dgm:pt modelId="{E6FB10B4-DE9D-4696-A315-3164FA5BD7DC}" type="pres">
      <dgm:prSet presAssocID="{B3970F00-8692-4A69-908E-E03A4E4691F7}" presName="Name13" presStyleLbl="parChTrans1D2" presStyleIdx="3" presStyleCnt="14"/>
      <dgm:spPr/>
      <dgm:t>
        <a:bodyPr/>
        <a:lstStyle/>
        <a:p>
          <a:endParaRPr lang="es-ES"/>
        </a:p>
      </dgm:t>
    </dgm:pt>
    <dgm:pt modelId="{5901CDAE-F242-43C2-8FFE-5DE266D540C1}" type="pres">
      <dgm:prSet presAssocID="{4ADC99FA-489C-4020-B79F-D06ADF68EECE}" presName="childText" presStyleLbl="bgAcc1" presStyleIdx="3" presStyleCnt="1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B112E4-BC6D-4AA2-9333-1231836E44DC}" type="pres">
      <dgm:prSet presAssocID="{12756AC5-0D7C-4D17-B1A2-205713A05CFF}" presName="Name13" presStyleLbl="parChTrans1D2" presStyleIdx="4" presStyleCnt="14"/>
      <dgm:spPr/>
      <dgm:t>
        <a:bodyPr/>
        <a:lstStyle/>
        <a:p>
          <a:endParaRPr lang="es-ES"/>
        </a:p>
      </dgm:t>
    </dgm:pt>
    <dgm:pt modelId="{BB5F16DF-CCFC-4D13-96FA-10802E5ABB62}" type="pres">
      <dgm:prSet presAssocID="{268BB8E3-053A-4982-9278-E9FE6696181C}" presName="childText" presStyleLbl="bgAcc1" presStyleIdx="4" presStyleCnt="1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648A077-D84A-4F09-AEC6-ECFCE8FCC697}" type="pres">
      <dgm:prSet presAssocID="{BEBEF8DD-3947-4461-A49A-FBD305525C04}" presName="root" presStyleCnt="0"/>
      <dgm:spPr/>
    </dgm:pt>
    <dgm:pt modelId="{4147FF68-C9C5-4BD2-BBEC-074679439667}" type="pres">
      <dgm:prSet presAssocID="{BEBEF8DD-3947-4461-A49A-FBD305525C04}" presName="rootComposite" presStyleCnt="0"/>
      <dgm:spPr/>
    </dgm:pt>
    <dgm:pt modelId="{275E1FE6-E0AF-49DD-9ACB-AA944BF82BC7}" type="pres">
      <dgm:prSet presAssocID="{BEBEF8DD-3947-4461-A49A-FBD305525C04}" presName="rootText" presStyleLbl="node1" presStyleIdx="2" presStyleCnt="5"/>
      <dgm:spPr/>
      <dgm:t>
        <a:bodyPr/>
        <a:lstStyle/>
        <a:p>
          <a:endParaRPr lang="es-ES"/>
        </a:p>
      </dgm:t>
    </dgm:pt>
    <dgm:pt modelId="{478C98C6-D6B2-4B83-8A84-73AAA7043ACC}" type="pres">
      <dgm:prSet presAssocID="{BEBEF8DD-3947-4461-A49A-FBD305525C04}" presName="rootConnector" presStyleLbl="node1" presStyleIdx="2" presStyleCnt="5"/>
      <dgm:spPr/>
      <dgm:t>
        <a:bodyPr/>
        <a:lstStyle/>
        <a:p>
          <a:endParaRPr lang="es-ES"/>
        </a:p>
      </dgm:t>
    </dgm:pt>
    <dgm:pt modelId="{B16C3B31-A68B-4B96-A5B7-13EB2DFC10D2}" type="pres">
      <dgm:prSet presAssocID="{BEBEF8DD-3947-4461-A49A-FBD305525C04}" presName="childShape" presStyleCnt="0"/>
      <dgm:spPr/>
    </dgm:pt>
    <dgm:pt modelId="{FC895298-2E68-45BC-829B-3BA16FF84942}" type="pres">
      <dgm:prSet presAssocID="{468C021E-0A16-4A94-8D05-6FCA0F8BC273}" presName="Name13" presStyleLbl="parChTrans1D2" presStyleIdx="5" presStyleCnt="14"/>
      <dgm:spPr/>
      <dgm:t>
        <a:bodyPr/>
        <a:lstStyle/>
        <a:p>
          <a:endParaRPr lang="es-ES"/>
        </a:p>
      </dgm:t>
    </dgm:pt>
    <dgm:pt modelId="{3B9264FD-237A-4668-BE3D-76959AD5531E}" type="pres">
      <dgm:prSet presAssocID="{15A8C465-BF4D-465C-8EA7-2518AA8B27DB}" presName="childText" presStyleLbl="bgAcc1" presStyleIdx="5" presStyleCnt="1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48334E3-E90C-4FFB-9D33-3E50F80F0B4D}" type="pres">
      <dgm:prSet presAssocID="{BA063386-3907-4CC9-A65E-57243AA723A6}" presName="Name13" presStyleLbl="parChTrans1D2" presStyleIdx="6" presStyleCnt="14"/>
      <dgm:spPr/>
      <dgm:t>
        <a:bodyPr/>
        <a:lstStyle/>
        <a:p>
          <a:endParaRPr lang="es-ES"/>
        </a:p>
      </dgm:t>
    </dgm:pt>
    <dgm:pt modelId="{295AAC82-D953-4BA7-950E-159B9C206EE9}" type="pres">
      <dgm:prSet presAssocID="{F410E5E3-F4B6-497B-A898-8662B058FA09}" presName="childText" presStyleLbl="bgAcc1" presStyleIdx="6" presStyleCnt="1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38EA199-0D02-4B17-BFCE-B57D44BAC43C}" type="pres">
      <dgm:prSet presAssocID="{C10DA1C9-AB96-4F2A-A4B1-9CFFF42FEA06}" presName="Name13" presStyleLbl="parChTrans1D2" presStyleIdx="7" presStyleCnt="14"/>
      <dgm:spPr/>
      <dgm:t>
        <a:bodyPr/>
        <a:lstStyle/>
        <a:p>
          <a:endParaRPr lang="es-ES"/>
        </a:p>
      </dgm:t>
    </dgm:pt>
    <dgm:pt modelId="{7869793B-E769-496E-8410-FEA526127B4F}" type="pres">
      <dgm:prSet presAssocID="{6562DB3F-20C8-402A-B9DD-542A08AE5004}" presName="childText" presStyleLbl="bgAcc1" presStyleIdx="7" presStyleCnt="1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B49E42D-E2C5-42DD-8C5D-798488F94FD2}" type="pres">
      <dgm:prSet presAssocID="{D72DCCCC-A73E-4C5A-B2D1-3320259C224D}" presName="Name13" presStyleLbl="parChTrans1D2" presStyleIdx="8" presStyleCnt="14"/>
      <dgm:spPr/>
      <dgm:t>
        <a:bodyPr/>
        <a:lstStyle/>
        <a:p>
          <a:endParaRPr lang="es-ES"/>
        </a:p>
      </dgm:t>
    </dgm:pt>
    <dgm:pt modelId="{0D2399B2-14B3-42F4-94D7-1DABCD20B176}" type="pres">
      <dgm:prSet presAssocID="{21CC3E93-057A-4B65-B902-4E1BE68D2668}" presName="childText" presStyleLbl="bgAcc1" presStyleIdx="8" presStyleCnt="1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1CD7D65-9C7C-4F5F-B422-D67FE39DA741}" type="pres">
      <dgm:prSet presAssocID="{C8034B78-7654-439D-94AF-02CAECB861EA}" presName="root" presStyleCnt="0"/>
      <dgm:spPr/>
    </dgm:pt>
    <dgm:pt modelId="{6F8793C7-A06B-4B66-9735-AEACE35E42DF}" type="pres">
      <dgm:prSet presAssocID="{C8034B78-7654-439D-94AF-02CAECB861EA}" presName="rootComposite" presStyleCnt="0"/>
      <dgm:spPr/>
    </dgm:pt>
    <dgm:pt modelId="{58F67876-E4AA-4B98-AD8E-E3064E54CD7B}" type="pres">
      <dgm:prSet presAssocID="{C8034B78-7654-439D-94AF-02CAECB861EA}" presName="rootText" presStyleLbl="node1" presStyleIdx="3" presStyleCnt="5"/>
      <dgm:spPr/>
      <dgm:t>
        <a:bodyPr/>
        <a:lstStyle/>
        <a:p>
          <a:endParaRPr lang="es-ES"/>
        </a:p>
      </dgm:t>
    </dgm:pt>
    <dgm:pt modelId="{4C58A931-87A4-424C-8E73-E70E63FF309A}" type="pres">
      <dgm:prSet presAssocID="{C8034B78-7654-439D-94AF-02CAECB861EA}" presName="rootConnector" presStyleLbl="node1" presStyleIdx="3" presStyleCnt="5"/>
      <dgm:spPr/>
      <dgm:t>
        <a:bodyPr/>
        <a:lstStyle/>
        <a:p>
          <a:endParaRPr lang="es-ES"/>
        </a:p>
      </dgm:t>
    </dgm:pt>
    <dgm:pt modelId="{C866B54C-97AB-449A-B62E-C6A971C4024C}" type="pres">
      <dgm:prSet presAssocID="{C8034B78-7654-439D-94AF-02CAECB861EA}" presName="childShape" presStyleCnt="0"/>
      <dgm:spPr/>
    </dgm:pt>
    <dgm:pt modelId="{2AB6E2E3-FFE4-43DF-A190-2C523CEE2497}" type="pres">
      <dgm:prSet presAssocID="{1DF08E9D-2E05-4581-9570-106B72F5B374}" presName="Name13" presStyleLbl="parChTrans1D2" presStyleIdx="9" presStyleCnt="14"/>
      <dgm:spPr/>
      <dgm:t>
        <a:bodyPr/>
        <a:lstStyle/>
        <a:p>
          <a:endParaRPr lang="es-ES"/>
        </a:p>
      </dgm:t>
    </dgm:pt>
    <dgm:pt modelId="{6A46D66B-5A80-4BAD-8C55-3E0C7CEA42A4}" type="pres">
      <dgm:prSet presAssocID="{1D6493CE-D103-458E-84AC-29BCA35DEFC2}" presName="childText" presStyleLbl="bgAcc1" presStyleIdx="9" presStyleCnt="1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355347-52AA-4539-9483-E243732A2D5C}" type="pres">
      <dgm:prSet presAssocID="{01E7C531-51FF-4A07-A5F4-679EAC691FC9}" presName="Name13" presStyleLbl="parChTrans1D2" presStyleIdx="10" presStyleCnt="14"/>
      <dgm:spPr/>
      <dgm:t>
        <a:bodyPr/>
        <a:lstStyle/>
        <a:p>
          <a:endParaRPr lang="es-ES"/>
        </a:p>
      </dgm:t>
    </dgm:pt>
    <dgm:pt modelId="{E0945D07-7370-42DC-8323-28A5DA170B04}" type="pres">
      <dgm:prSet presAssocID="{FFC305A9-614C-4F77-B47A-A158B4171B16}" presName="childText" presStyleLbl="bgAcc1" presStyleIdx="10" presStyleCnt="1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79D726-3B76-486C-8278-4E75FA95FD7A}" type="pres">
      <dgm:prSet presAssocID="{7AB40DD1-643C-4D6F-AB5A-5B3415E59502}" presName="root" presStyleCnt="0"/>
      <dgm:spPr/>
    </dgm:pt>
    <dgm:pt modelId="{8D8957B6-0CAB-4128-BADF-9A49E174757F}" type="pres">
      <dgm:prSet presAssocID="{7AB40DD1-643C-4D6F-AB5A-5B3415E59502}" presName="rootComposite" presStyleCnt="0"/>
      <dgm:spPr/>
    </dgm:pt>
    <dgm:pt modelId="{47FC65A7-02AB-4761-8657-889D1FF775B3}" type="pres">
      <dgm:prSet presAssocID="{7AB40DD1-643C-4D6F-AB5A-5B3415E59502}" presName="rootText" presStyleLbl="node1" presStyleIdx="4" presStyleCnt="5"/>
      <dgm:spPr/>
      <dgm:t>
        <a:bodyPr/>
        <a:lstStyle/>
        <a:p>
          <a:endParaRPr lang="es-ES"/>
        </a:p>
      </dgm:t>
    </dgm:pt>
    <dgm:pt modelId="{293FCA7E-A892-4712-A497-5E00AA8D7EC2}" type="pres">
      <dgm:prSet presAssocID="{7AB40DD1-643C-4D6F-AB5A-5B3415E59502}" presName="rootConnector" presStyleLbl="node1" presStyleIdx="4" presStyleCnt="5"/>
      <dgm:spPr/>
      <dgm:t>
        <a:bodyPr/>
        <a:lstStyle/>
        <a:p>
          <a:endParaRPr lang="es-ES"/>
        </a:p>
      </dgm:t>
    </dgm:pt>
    <dgm:pt modelId="{5EA17431-02BB-4CB6-9164-695A941415D4}" type="pres">
      <dgm:prSet presAssocID="{7AB40DD1-643C-4D6F-AB5A-5B3415E59502}" presName="childShape" presStyleCnt="0"/>
      <dgm:spPr/>
    </dgm:pt>
    <dgm:pt modelId="{3CF515ED-7947-4E4C-BDB9-81DAAF504EDC}" type="pres">
      <dgm:prSet presAssocID="{14A87A31-B26A-4DF6-98F1-B8298552083E}" presName="Name13" presStyleLbl="parChTrans1D2" presStyleIdx="11" presStyleCnt="14"/>
      <dgm:spPr/>
      <dgm:t>
        <a:bodyPr/>
        <a:lstStyle/>
        <a:p>
          <a:endParaRPr lang="es-ES"/>
        </a:p>
      </dgm:t>
    </dgm:pt>
    <dgm:pt modelId="{29637092-94E4-4337-866B-80FFD6BCE6C2}" type="pres">
      <dgm:prSet presAssocID="{3D39196D-8626-434F-9F91-5A288442CFFB}" presName="childText" presStyleLbl="bgAcc1" presStyleIdx="11" presStyleCnt="1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EEAB47F-B00B-4157-8BAE-62F8B883BD81}" type="pres">
      <dgm:prSet presAssocID="{87B7D5EF-D0D5-4602-8D1B-5D53D961C12B}" presName="Name13" presStyleLbl="parChTrans1D2" presStyleIdx="12" presStyleCnt="14"/>
      <dgm:spPr/>
      <dgm:t>
        <a:bodyPr/>
        <a:lstStyle/>
        <a:p>
          <a:endParaRPr lang="es-ES"/>
        </a:p>
      </dgm:t>
    </dgm:pt>
    <dgm:pt modelId="{D487DD32-CA61-4829-92E2-FF7FE164C928}" type="pres">
      <dgm:prSet presAssocID="{3B6547F2-4C8D-40BF-AC7F-E83DB2575D28}" presName="childText" presStyleLbl="bgAcc1" presStyleIdx="12" presStyleCnt="1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6FA9A6E-9F16-4FE0-A12F-8EE10CBEAE5D}" type="pres">
      <dgm:prSet presAssocID="{854FE46C-73CB-48B6-9651-0B14EEB25BC7}" presName="Name13" presStyleLbl="parChTrans1D2" presStyleIdx="13" presStyleCnt="14"/>
      <dgm:spPr/>
      <dgm:t>
        <a:bodyPr/>
        <a:lstStyle/>
        <a:p>
          <a:endParaRPr lang="es-ES"/>
        </a:p>
      </dgm:t>
    </dgm:pt>
    <dgm:pt modelId="{560C16BA-15AA-44F3-9970-0CD1F1C612FE}" type="pres">
      <dgm:prSet presAssocID="{B7B67053-B5ED-4D73-97B8-165EEEB5BBDD}" presName="childText" presStyleLbl="bgAcc1" presStyleIdx="13" presStyleCnt="1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880FF5F-A5F1-431E-877C-5A86A5AD7252}" type="presOf" srcId="{D93C5DD5-D84E-4532-ADAB-E55000944BBD}" destId="{146EED40-C0B9-4ABA-8438-CFDB74E87F22}" srcOrd="1" destOrd="0" presId="urn:microsoft.com/office/officeart/2005/8/layout/hierarchy3"/>
    <dgm:cxn modelId="{FD7E636A-E999-4845-9701-0B6F8ACC72F6}" type="presOf" srcId="{268BB8E3-053A-4982-9278-E9FE6696181C}" destId="{BB5F16DF-CCFC-4D13-96FA-10802E5ABB62}" srcOrd="0" destOrd="0" presId="urn:microsoft.com/office/officeart/2005/8/layout/hierarchy3"/>
    <dgm:cxn modelId="{45108E24-B394-4886-B21C-02B6845DEC83}" type="presOf" srcId="{F410E5E3-F4B6-497B-A898-8662B058FA09}" destId="{295AAC82-D953-4BA7-950E-159B9C206EE9}" srcOrd="0" destOrd="0" presId="urn:microsoft.com/office/officeart/2005/8/layout/hierarchy3"/>
    <dgm:cxn modelId="{763B00BF-B5AA-44AC-A8F6-A941E7A7E849}" type="presOf" srcId="{7AB40DD1-643C-4D6F-AB5A-5B3415E59502}" destId="{293FCA7E-A892-4712-A497-5E00AA8D7EC2}" srcOrd="1" destOrd="0" presId="urn:microsoft.com/office/officeart/2005/8/layout/hierarchy3"/>
    <dgm:cxn modelId="{0E84B639-6145-4E6C-99F4-938F88A59018}" type="presOf" srcId="{854FE46C-73CB-48B6-9651-0B14EEB25BC7}" destId="{F6FA9A6E-9F16-4FE0-A12F-8EE10CBEAE5D}" srcOrd="0" destOrd="0" presId="urn:microsoft.com/office/officeart/2005/8/layout/hierarchy3"/>
    <dgm:cxn modelId="{BF1B9C6B-57F0-41D6-9FC6-7BD35EC82BBB}" type="presOf" srcId="{D72DCCCC-A73E-4C5A-B2D1-3320259C224D}" destId="{AB49E42D-E2C5-42DD-8C5D-798488F94FD2}" srcOrd="0" destOrd="0" presId="urn:microsoft.com/office/officeart/2005/8/layout/hierarchy3"/>
    <dgm:cxn modelId="{90E8D440-B699-4592-8E49-57E1EF92AB02}" srcId="{B2929FE7-89F6-47F1-AC35-77B798194DE8}" destId="{C8034B78-7654-439D-94AF-02CAECB861EA}" srcOrd="3" destOrd="0" parTransId="{DE4A213C-88D2-40A1-865C-8A37629D1966}" sibTransId="{8BAB41AD-1544-4270-BF0E-DE8E4BBCDBAB}"/>
    <dgm:cxn modelId="{4B8AB64F-D6CA-4184-A0C6-D42D0A89239C}" type="presOf" srcId="{B7B67053-B5ED-4D73-97B8-165EEEB5BBDD}" destId="{560C16BA-15AA-44F3-9970-0CD1F1C612FE}" srcOrd="0" destOrd="0" presId="urn:microsoft.com/office/officeart/2005/8/layout/hierarchy3"/>
    <dgm:cxn modelId="{6FF2F81E-9CEF-4894-BBF7-8D015CD5D791}" type="presOf" srcId="{7AB40DD1-643C-4D6F-AB5A-5B3415E59502}" destId="{47FC65A7-02AB-4761-8657-889D1FF775B3}" srcOrd="0" destOrd="0" presId="urn:microsoft.com/office/officeart/2005/8/layout/hierarchy3"/>
    <dgm:cxn modelId="{8DEB0A0C-3067-43B4-99B2-4D23D53412BE}" type="presOf" srcId="{12756AC5-0D7C-4D17-B1A2-205713A05CFF}" destId="{25B112E4-BC6D-4AA2-9333-1231836E44DC}" srcOrd="0" destOrd="0" presId="urn:microsoft.com/office/officeart/2005/8/layout/hierarchy3"/>
    <dgm:cxn modelId="{BA33A353-40FD-4E14-BF7D-6616D322CDAE}" type="presOf" srcId="{C10DA1C9-AB96-4F2A-A4B1-9CFFF42FEA06}" destId="{138EA199-0D02-4B17-BFCE-B57D44BAC43C}" srcOrd="0" destOrd="0" presId="urn:microsoft.com/office/officeart/2005/8/layout/hierarchy3"/>
    <dgm:cxn modelId="{B4FD7B9D-82CA-4A95-9E2C-349E03913A13}" srcId="{B2929FE7-89F6-47F1-AC35-77B798194DE8}" destId="{D93C5DD5-D84E-4532-ADAB-E55000944BBD}" srcOrd="0" destOrd="0" parTransId="{F1B25706-B29E-4F9A-A53F-25E4B727AFA6}" sibTransId="{9B0A52A0-AAC3-4A89-8F5F-113554210CA7}"/>
    <dgm:cxn modelId="{AF36C51D-F803-4C01-98EF-82526651C8F0}" type="presOf" srcId="{B2929FE7-89F6-47F1-AC35-77B798194DE8}" destId="{CBF9FCE6-C9AD-4D06-B1BC-D9F1D4101A34}" srcOrd="0" destOrd="0" presId="urn:microsoft.com/office/officeart/2005/8/layout/hierarchy3"/>
    <dgm:cxn modelId="{E61C1E1C-4B10-45DD-8176-8EB6FFA7A10B}" srcId="{D93C5DD5-D84E-4532-ADAB-E55000944BBD}" destId="{33E8138B-F592-4AA5-B70A-5E715D14F4B4}" srcOrd="1" destOrd="0" parTransId="{A179D1A3-B97E-493A-A024-5FD2F76DDF3F}" sibTransId="{4593EA42-CD66-4D65-B4CC-D0ECB9887B1D}"/>
    <dgm:cxn modelId="{7B7B695B-B8F7-4F1D-B3E3-CB2042D38575}" type="presOf" srcId="{3D39196D-8626-434F-9F91-5A288442CFFB}" destId="{29637092-94E4-4337-866B-80FFD6BCE6C2}" srcOrd="0" destOrd="0" presId="urn:microsoft.com/office/officeart/2005/8/layout/hierarchy3"/>
    <dgm:cxn modelId="{029EBBD5-4F24-4A37-8143-C3917FEF025A}" srcId="{BEBEF8DD-3947-4461-A49A-FBD305525C04}" destId="{15A8C465-BF4D-465C-8EA7-2518AA8B27DB}" srcOrd="0" destOrd="0" parTransId="{468C021E-0A16-4A94-8D05-6FCA0F8BC273}" sibTransId="{9AF7B85D-D2C9-4BE8-B780-A644BC3C8651}"/>
    <dgm:cxn modelId="{57257EB8-A6EF-4259-AD99-55AF7698B78E}" type="presOf" srcId="{1DF08E9D-2E05-4581-9570-106B72F5B374}" destId="{2AB6E2E3-FFE4-43DF-A190-2C523CEE2497}" srcOrd="0" destOrd="0" presId="urn:microsoft.com/office/officeart/2005/8/layout/hierarchy3"/>
    <dgm:cxn modelId="{FF6204F3-D4E1-4337-972B-1F55E3FD5CE4}" type="presOf" srcId="{15A8C465-BF4D-465C-8EA7-2518AA8B27DB}" destId="{3B9264FD-237A-4668-BE3D-76959AD5531E}" srcOrd="0" destOrd="0" presId="urn:microsoft.com/office/officeart/2005/8/layout/hierarchy3"/>
    <dgm:cxn modelId="{ACB5FCE3-5588-4455-BF13-00E9AA5B94C3}" type="presOf" srcId="{4ADC99FA-489C-4020-B79F-D06ADF68EECE}" destId="{5901CDAE-F242-43C2-8FFE-5DE266D540C1}" srcOrd="0" destOrd="0" presId="urn:microsoft.com/office/officeart/2005/8/layout/hierarchy3"/>
    <dgm:cxn modelId="{E7087AAD-E287-49DA-8723-35D5D5EB7E61}" type="presOf" srcId="{B3970F00-8692-4A69-908E-E03A4E4691F7}" destId="{E6FB10B4-DE9D-4696-A315-3164FA5BD7DC}" srcOrd="0" destOrd="0" presId="urn:microsoft.com/office/officeart/2005/8/layout/hierarchy3"/>
    <dgm:cxn modelId="{526F98AC-07C2-4034-A8F3-AEDF05510B57}" type="presOf" srcId="{14A87A31-B26A-4DF6-98F1-B8298552083E}" destId="{3CF515ED-7947-4E4C-BDB9-81DAAF504EDC}" srcOrd="0" destOrd="0" presId="urn:microsoft.com/office/officeart/2005/8/layout/hierarchy3"/>
    <dgm:cxn modelId="{8B58ADEE-541D-4B88-9963-B74F9FFBA7FF}" type="presOf" srcId="{1D6493CE-D103-458E-84AC-29BCA35DEFC2}" destId="{6A46D66B-5A80-4BAD-8C55-3E0C7CEA42A4}" srcOrd="0" destOrd="0" presId="urn:microsoft.com/office/officeart/2005/8/layout/hierarchy3"/>
    <dgm:cxn modelId="{29D96DFC-02D0-4D62-88DF-AE2D49BB234A}" type="presOf" srcId="{468C021E-0A16-4A94-8D05-6FCA0F8BC273}" destId="{FC895298-2E68-45BC-829B-3BA16FF84942}" srcOrd="0" destOrd="0" presId="urn:microsoft.com/office/officeart/2005/8/layout/hierarchy3"/>
    <dgm:cxn modelId="{E885870C-41C0-4489-8E90-BD83B4809D98}" type="presOf" srcId="{2E84B24C-6FB5-483C-9FD3-0DC8A0B01BD1}" destId="{9FFCBF68-9D3B-47A5-B43F-67FD12630E1C}" srcOrd="0" destOrd="0" presId="urn:microsoft.com/office/officeart/2005/8/layout/hierarchy3"/>
    <dgm:cxn modelId="{F7C7F878-AF9F-4ECD-A50F-48665C0DDDBF}" type="presOf" srcId="{DCB9331F-E3B8-478A-AB35-F581B697223C}" destId="{2906E74A-70FF-4D9D-BA06-DD2621944CA0}" srcOrd="0" destOrd="0" presId="urn:microsoft.com/office/officeart/2005/8/layout/hierarchy3"/>
    <dgm:cxn modelId="{181736B0-CC9C-45BC-B027-A9B2B2571CFC}" srcId="{AD244586-6852-4CB4-A93C-CDA17DD4D772}" destId="{4ADC99FA-489C-4020-B79F-D06ADF68EECE}" srcOrd="0" destOrd="0" parTransId="{B3970F00-8692-4A69-908E-E03A4E4691F7}" sibTransId="{86B6815C-7CEB-42E7-8DEB-388F2AA96A14}"/>
    <dgm:cxn modelId="{6BB2E88A-7E87-4966-B06C-25D580C436E0}" srcId="{D93C5DD5-D84E-4532-ADAB-E55000944BBD}" destId="{2E84B24C-6FB5-483C-9FD3-0DC8A0B01BD1}" srcOrd="0" destOrd="0" parTransId="{DCB9331F-E3B8-478A-AB35-F581B697223C}" sibTransId="{F544F933-A0A2-4963-AC72-86B85CD48F8A}"/>
    <dgm:cxn modelId="{0CB21C87-D163-4A42-A148-2799A30E2F76}" srcId="{BEBEF8DD-3947-4461-A49A-FBD305525C04}" destId="{6562DB3F-20C8-402A-B9DD-542A08AE5004}" srcOrd="2" destOrd="0" parTransId="{C10DA1C9-AB96-4F2A-A4B1-9CFFF42FEA06}" sibTransId="{3FF02CC5-6337-4138-9309-D97818B7B99E}"/>
    <dgm:cxn modelId="{3B89468D-DB9C-4309-BE85-AAA11D85C328}" type="presOf" srcId="{BEBEF8DD-3947-4461-A49A-FBD305525C04}" destId="{478C98C6-D6B2-4B83-8A84-73AAA7043ACC}" srcOrd="1" destOrd="0" presId="urn:microsoft.com/office/officeart/2005/8/layout/hierarchy3"/>
    <dgm:cxn modelId="{2C595CAF-2436-4D7D-A5B9-B13DF2D5B525}" srcId="{D93C5DD5-D84E-4532-ADAB-E55000944BBD}" destId="{3188D1B3-31AB-43F6-9CDE-46E926504B6A}" srcOrd="2" destOrd="0" parTransId="{71D5238E-8A30-4A61-8172-357D475C7402}" sibTransId="{69172053-7700-4B73-BED4-805B85981F8D}"/>
    <dgm:cxn modelId="{7334346D-6736-47D4-9A99-E6FB43888922}" type="presOf" srcId="{A179D1A3-B97E-493A-A024-5FD2F76DDF3F}" destId="{D9EE0A46-D9C4-4321-8A1B-EBB0AB5522B6}" srcOrd="0" destOrd="0" presId="urn:microsoft.com/office/officeart/2005/8/layout/hierarchy3"/>
    <dgm:cxn modelId="{D5559391-8888-4FA6-8788-0139B09457F9}" type="presOf" srcId="{6562DB3F-20C8-402A-B9DD-542A08AE5004}" destId="{7869793B-E769-496E-8410-FEA526127B4F}" srcOrd="0" destOrd="0" presId="urn:microsoft.com/office/officeart/2005/8/layout/hierarchy3"/>
    <dgm:cxn modelId="{DF5301F3-5F20-419F-ABB7-6FBA1A9F9BE1}" type="presOf" srcId="{C8034B78-7654-439D-94AF-02CAECB861EA}" destId="{4C58A931-87A4-424C-8E73-E70E63FF309A}" srcOrd="1" destOrd="0" presId="urn:microsoft.com/office/officeart/2005/8/layout/hierarchy3"/>
    <dgm:cxn modelId="{980E84B3-DBDB-4938-9831-CCA090C1E65C}" type="presOf" srcId="{AD244586-6852-4CB4-A93C-CDA17DD4D772}" destId="{0BFC0023-963A-4DEB-AA9C-BCDD11EBDC6D}" srcOrd="0" destOrd="0" presId="urn:microsoft.com/office/officeart/2005/8/layout/hierarchy3"/>
    <dgm:cxn modelId="{3720FCD5-E843-4E41-9340-6A4CAD9C6133}" type="presOf" srcId="{AD244586-6852-4CB4-A93C-CDA17DD4D772}" destId="{7870A643-324B-4E59-9444-E0E65C656001}" srcOrd="1" destOrd="0" presId="urn:microsoft.com/office/officeart/2005/8/layout/hierarchy3"/>
    <dgm:cxn modelId="{DDA06619-01D6-4779-A567-BE09831D4A76}" srcId="{7AB40DD1-643C-4D6F-AB5A-5B3415E59502}" destId="{3D39196D-8626-434F-9F91-5A288442CFFB}" srcOrd="0" destOrd="0" parTransId="{14A87A31-B26A-4DF6-98F1-B8298552083E}" sibTransId="{0E9DFB19-A095-4BDC-AE4E-3F8AFA5A0DBE}"/>
    <dgm:cxn modelId="{9591D23D-A95B-463F-9687-1B9D5940F817}" type="presOf" srcId="{21CC3E93-057A-4B65-B902-4E1BE68D2668}" destId="{0D2399B2-14B3-42F4-94D7-1DABCD20B176}" srcOrd="0" destOrd="0" presId="urn:microsoft.com/office/officeart/2005/8/layout/hierarchy3"/>
    <dgm:cxn modelId="{AAD22E3C-B728-455A-B11E-637713EC8312}" type="presOf" srcId="{87B7D5EF-D0D5-4602-8D1B-5D53D961C12B}" destId="{8EEAB47F-B00B-4157-8BAE-62F8B883BD81}" srcOrd="0" destOrd="0" presId="urn:microsoft.com/office/officeart/2005/8/layout/hierarchy3"/>
    <dgm:cxn modelId="{532FAD25-71B6-4ED9-977D-5064A9033A6C}" type="presOf" srcId="{3B6547F2-4C8D-40BF-AC7F-E83DB2575D28}" destId="{D487DD32-CA61-4829-92E2-FF7FE164C928}" srcOrd="0" destOrd="0" presId="urn:microsoft.com/office/officeart/2005/8/layout/hierarchy3"/>
    <dgm:cxn modelId="{694CD7A1-CDFA-4031-BED9-7F4080C7294B}" srcId="{7AB40DD1-643C-4D6F-AB5A-5B3415E59502}" destId="{3B6547F2-4C8D-40BF-AC7F-E83DB2575D28}" srcOrd="1" destOrd="0" parTransId="{87B7D5EF-D0D5-4602-8D1B-5D53D961C12B}" sibTransId="{BA0C0186-4573-4AEB-8224-CBB120BDEE2B}"/>
    <dgm:cxn modelId="{F31F86A3-F9BF-4545-B9D8-DC2243F27AD4}" type="presOf" srcId="{01E7C531-51FF-4A07-A5F4-679EAC691FC9}" destId="{52355347-52AA-4539-9483-E243732A2D5C}" srcOrd="0" destOrd="0" presId="urn:microsoft.com/office/officeart/2005/8/layout/hierarchy3"/>
    <dgm:cxn modelId="{93781A52-D6E5-47E6-8C97-6DF272482399}" srcId="{7AB40DD1-643C-4D6F-AB5A-5B3415E59502}" destId="{B7B67053-B5ED-4D73-97B8-165EEEB5BBDD}" srcOrd="2" destOrd="0" parTransId="{854FE46C-73CB-48B6-9651-0B14EEB25BC7}" sibTransId="{21718601-9F09-4CF5-9B61-67B05229DF4A}"/>
    <dgm:cxn modelId="{786145E3-EA0C-4C3C-88A9-6595246540FB}" srcId="{BEBEF8DD-3947-4461-A49A-FBD305525C04}" destId="{21CC3E93-057A-4B65-B902-4E1BE68D2668}" srcOrd="3" destOrd="0" parTransId="{D72DCCCC-A73E-4C5A-B2D1-3320259C224D}" sibTransId="{84B2D6E7-56BA-4A0A-A273-9321CE1B9881}"/>
    <dgm:cxn modelId="{0BCBF531-F075-42BC-AF6E-45A3FAAB6347}" type="presOf" srcId="{71D5238E-8A30-4A61-8172-357D475C7402}" destId="{3E3180E8-99EC-4723-909F-7FDF32354E18}" srcOrd="0" destOrd="0" presId="urn:microsoft.com/office/officeart/2005/8/layout/hierarchy3"/>
    <dgm:cxn modelId="{DF2633F3-AFCC-43F1-8DD9-8C1120A3AC37}" type="presOf" srcId="{3188D1B3-31AB-43F6-9CDE-46E926504B6A}" destId="{EB70E054-CECD-4103-9119-1C955855A02A}" srcOrd="0" destOrd="0" presId="urn:microsoft.com/office/officeart/2005/8/layout/hierarchy3"/>
    <dgm:cxn modelId="{90860942-9E95-4646-967E-0E0BE428103D}" type="presOf" srcId="{33E8138B-F592-4AA5-B70A-5E715D14F4B4}" destId="{4CC54B3F-88FB-4406-BD8A-EFBF3332569A}" srcOrd="0" destOrd="0" presId="urn:microsoft.com/office/officeart/2005/8/layout/hierarchy3"/>
    <dgm:cxn modelId="{12C3CDED-2F3E-427E-9A57-385ECB13E958}" srcId="{AD244586-6852-4CB4-A93C-CDA17DD4D772}" destId="{268BB8E3-053A-4982-9278-E9FE6696181C}" srcOrd="1" destOrd="0" parTransId="{12756AC5-0D7C-4D17-B1A2-205713A05CFF}" sibTransId="{47250326-C054-4EA3-8BE8-6AE3AD206D47}"/>
    <dgm:cxn modelId="{E8DA9D9E-7105-4763-8913-A46D3E5266CA}" type="presOf" srcId="{D93C5DD5-D84E-4532-ADAB-E55000944BBD}" destId="{3528235A-0E98-47C0-8214-F57226E8ECCA}" srcOrd="0" destOrd="0" presId="urn:microsoft.com/office/officeart/2005/8/layout/hierarchy3"/>
    <dgm:cxn modelId="{679B1618-865B-4367-B044-9BF924B468D5}" type="presOf" srcId="{BA063386-3907-4CC9-A65E-57243AA723A6}" destId="{C48334E3-E90C-4FFB-9D33-3E50F80F0B4D}" srcOrd="0" destOrd="0" presId="urn:microsoft.com/office/officeart/2005/8/layout/hierarchy3"/>
    <dgm:cxn modelId="{B15145F0-313C-4E07-9D1D-06439A02F48E}" srcId="{B2929FE7-89F6-47F1-AC35-77B798194DE8}" destId="{7AB40DD1-643C-4D6F-AB5A-5B3415E59502}" srcOrd="4" destOrd="0" parTransId="{2817BBA6-7D1A-4F70-9846-9C2C483AD1A6}" sibTransId="{92C52E1B-7328-4315-921F-C8389E49C952}"/>
    <dgm:cxn modelId="{6DA09EBA-FB3A-4F45-864D-EFF3ADF13A72}" srcId="{B2929FE7-89F6-47F1-AC35-77B798194DE8}" destId="{AD244586-6852-4CB4-A93C-CDA17DD4D772}" srcOrd="1" destOrd="0" parTransId="{C36318AD-1AAE-48AC-9DC0-52DAEEBAFBDA}" sibTransId="{9EFB058F-B272-4620-B399-9086D90A8CCF}"/>
    <dgm:cxn modelId="{960E2239-D81C-42C3-BFB9-F7551AFC223A}" type="presOf" srcId="{FFC305A9-614C-4F77-B47A-A158B4171B16}" destId="{E0945D07-7370-42DC-8323-28A5DA170B04}" srcOrd="0" destOrd="0" presId="urn:microsoft.com/office/officeart/2005/8/layout/hierarchy3"/>
    <dgm:cxn modelId="{3AE08ABE-8E88-4CF3-AE04-9B78D4C323A6}" srcId="{C8034B78-7654-439D-94AF-02CAECB861EA}" destId="{FFC305A9-614C-4F77-B47A-A158B4171B16}" srcOrd="1" destOrd="0" parTransId="{01E7C531-51FF-4A07-A5F4-679EAC691FC9}" sibTransId="{9C5533E2-EB54-4A41-B2AA-EC6E4E4B5F64}"/>
    <dgm:cxn modelId="{B5453D7B-0D64-4DD2-971C-4E02BE348AAC}" srcId="{B2929FE7-89F6-47F1-AC35-77B798194DE8}" destId="{BEBEF8DD-3947-4461-A49A-FBD305525C04}" srcOrd="2" destOrd="0" parTransId="{67D006FF-D3DF-4ACD-9427-E708FD9562CB}" sibTransId="{52851006-4B93-49BD-89B1-D3DE4C026BCD}"/>
    <dgm:cxn modelId="{EE70BA0C-22D8-4BD2-8C3A-17E7349A882C}" srcId="{BEBEF8DD-3947-4461-A49A-FBD305525C04}" destId="{F410E5E3-F4B6-497B-A898-8662B058FA09}" srcOrd="1" destOrd="0" parTransId="{BA063386-3907-4CC9-A65E-57243AA723A6}" sibTransId="{26A74083-79E6-4E80-8FE1-0664A3C4D660}"/>
    <dgm:cxn modelId="{14C883D0-30CB-484B-BFE1-3B86E552FF01}" type="presOf" srcId="{C8034B78-7654-439D-94AF-02CAECB861EA}" destId="{58F67876-E4AA-4B98-AD8E-E3064E54CD7B}" srcOrd="0" destOrd="0" presId="urn:microsoft.com/office/officeart/2005/8/layout/hierarchy3"/>
    <dgm:cxn modelId="{F557A954-7968-49D9-A8D5-1CC23221A58C}" type="presOf" srcId="{BEBEF8DD-3947-4461-A49A-FBD305525C04}" destId="{275E1FE6-E0AF-49DD-9ACB-AA944BF82BC7}" srcOrd="0" destOrd="0" presId="urn:microsoft.com/office/officeart/2005/8/layout/hierarchy3"/>
    <dgm:cxn modelId="{731AC7C7-6A26-4719-886F-EA7E6FCCC149}" srcId="{C8034B78-7654-439D-94AF-02CAECB861EA}" destId="{1D6493CE-D103-458E-84AC-29BCA35DEFC2}" srcOrd="0" destOrd="0" parTransId="{1DF08E9D-2E05-4581-9570-106B72F5B374}" sibTransId="{740E59C9-6A7C-481A-AFBC-FF8BB2359917}"/>
    <dgm:cxn modelId="{51083FD8-3A08-4D70-B465-1CA1E0F5FCF1}" type="presParOf" srcId="{CBF9FCE6-C9AD-4D06-B1BC-D9F1D4101A34}" destId="{EC07EED9-F56C-452B-A5E1-ACAD3C52AF84}" srcOrd="0" destOrd="0" presId="urn:microsoft.com/office/officeart/2005/8/layout/hierarchy3"/>
    <dgm:cxn modelId="{AA2B58B0-993F-4CF6-86B1-EC6FFB651AE9}" type="presParOf" srcId="{EC07EED9-F56C-452B-A5E1-ACAD3C52AF84}" destId="{3AC86E34-2E90-4AF2-8DAD-83AC0FF75F43}" srcOrd="0" destOrd="0" presId="urn:microsoft.com/office/officeart/2005/8/layout/hierarchy3"/>
    <dgm:cxn modelId="{5CD4794A-A1E9-445D-8F74-516841C6BB06}" type="presParOf" srcId="{3AC86E34-2E90-4AF2-8DAD-83AC0FF75F43}" destId="{3528235A-0E98-47C0-8214-F57226E8ECCA}" srcOrd="0" destOrd="0" presId="urn:microsoft.com/office/officeart/2005/8/layout/hierarchy3"/>
    <dgm:cxn modelId="{DA394BAC-0B1C-4580-A119-25D01ADBE666}" type="presParOf" srcId="{3AC86E34-2E90-4AF2-8DAD-83AC0FF75F43}" destId="{146EED40-C0B9-4ABA-8438-CFDB74E87F22}" srcOrd="1" destOrd="0" presId="urn:microsoft.com/office/officeart/2005/8/layout/hierarchy3"/>
    <dgm:cxn modelId="{AA3D9762-08D9-4FAF-AB12-3DA70F78BE88}" type="presParOf" srcId="{EC07EED9-F56C-452B-A5E1-ACAD3C52AF84}" destId="{43AABDD3-ACAF-4868-9D95-01A66A2FD5BD}" srcOrd="1" destOrd="0" presId="urn:microsoft.com/office/officeart/2005/8/layout/hierarchy3"/>
    <dgm:cxn modelId="{030474F3-EE67-403E-90E0-5B4025288CFB}" type="presParOf" srcId="{43AABDD3-ACAF-4868-9D95-01A66A2FD5BD}" destId="{2906E74A-70FF-4D9D-BA06-DD2621944CA0}" srcOrd="0" destOrd="0" presId="urn:microsoft.com/office/officeart/2005/8/layout/hierarchy3"/>
    <dgm:cxn modelId="{FC4A5086-CF99-4E57-BB73-012C460147C5}" type="presParOf" srcId="{43AABDD3-ACAF-4868-9D95-01A66A2FD5BD}" destId="{9FFCBF68-9D3B-47A5-B43F-67FD12630E1C}" srcOrd="1" destOrd="0" presId="urn:microsoft.com/office/officeart/2005/8/layout/hierarchy3"/>
    <dgm:cxn modelId="{E87F9E87-FD8A-473B-9D47-84B88C7443E3}" type="presParOf" srcId="{43AABDD3-ACAF-4868-9D95-01A66A2FD5BD}" destId="{D9EE0A46-D9C4-4321-8A1B-EBB0AB5522B6}" srcOrd="2" destOrd="0" presId="urn:microsoft.com/office/officeart/2005/8/layout/hierarchy3"/>
    <dgm:cxn modelId="{98FC7F14-6F93-456E-8008-438A3919FA6A}" type="presParOf" srcId="{43AABDD3-ACAF-4868-9D95-01A66A2FD5BD}" destId="{4CC54B3F-88FB-4406-BD8A-EFBF3332569A}" srcOrd="3" destOrd="0" presId="urn:microsoft.com/office/officeart/2005/8/layout/hierarchy3"/>
    <dgm:cxn modelId="{C7041775-0C0E-480E-A22F-7B6DB67E6668}" type="presParOf" srcId="{43AABDD3-ACAF-4868-9D95-01A66A2FD5BD}" destId="{3E3180E8-99EC-4723-909F-7FDF32354E18}" srcOrd="4" destOrd="0" presId="urn:microsoft.com/office/officeart/2005/8/layout/hierarchy3"/>
    <dgm:cxn modelId="{FCEDA79A-8882-4A5E-96E7-93103A13E955}" type="presParOf" srcId="{43AABDD3-ACAF-4868-9D95-01A66A2FD5BD}" destId="{EB70E054-CECD-4103-9119-1C955855A02A}" srcOrd="5" destOrd="0" presId="urn:microsoft.com/office/officeart/2005/8/layout/hierarchy3"/>
    <dgm:cxn modelId="{1664908F-58D7-4FE0-A5C0-6269D48D40A9}" type="presParOf" srcId="{CBF9FCE6-C9AD-4D06-B1BC-D9F1D4101A34}" destId="{4920E066-335B-47FC-A641-F04F7615FD43}" srcOrd="1" destOrd="0" presId="urn:microsoft.com/office/officeart/2005/8/layout/hierarchy3"/>
    <dgm:cxn modelId="{AF91E6E2-D807-4F7B-B7AB-A40B724EECE1}" type="presParOf" srcId="{4920E066-335B-47FC-A641-F04F7615FD43}" destId="{81AA687A-EC6D-42AD-9EA5-1E039665318B}" srcOrd="0" destOrd="0" presId="urn:microsoft.com/office/officeart/2005/8/layout/hierarchy3"/>
    <dgm:cxn modelId="{E228C12B-9DF8-4124-BA3D-EB0DE958E526}" type="presParOf" srcId="{81AA687A-EC6D-42AD-9EA5-1E039665318B}" destId="{0BFC0023-963A-4DEB-AA9C-BCDD11EBDC6D}" srcOrd="0" destOrd="0" presId="urn:microsoft.com/office/officeart/2005/8/layout/hierarchy3"/>
    <dgm:cxn modelId="{44807C79-9879-471E-BFCB-A9E3A0E9F5E7}" type="presParOf" srcId="{81AA687A-EC6D-42AD-9EA5-1E039665318B}" destId="{7870A643-324B-4E59-9444-E0E65C656001}" srcOrd="1" destOrd="0" presId="urn:microsoft.com/office/officeart/2005/8/layout/hierarchy3"/>
    <dgm:cxn modelId="{9A6BF3EA-8268-4E2B-91DB-F31C3F3BDA38}" type="presParOf" srcId="{4920E066-335B-47FC-A641-F04F7615FD43}" destId="{1AD424A0-B47F-4394-9994-76191DC655EA}" srcOrd="1" destOrd="0" presId="urn:microsoft.com/office/officeart/2005/8/layout/hierarchy3"/>
    <dgm:cxn modelId="{C80F9EDE-3708-4992-9B99-77C023961F26}" type="presParOf" srcId="{1AD424A0-B47F-4394-9994-76191DC655EA}" destId="{E6FB10B4-DE9D-4696-A315-3164FA5BD7DC}" srcOrd="0" destOrd="0" presId="urn:microsoft.com/office/officeart/2005/8/layout/hierarchy3"/>
    <dgm:cxn modelId="{6E37248F-E807-4CA3-AAEC-203565629F1C}" type="presParOf" srcId="{1AD424A0-B47F-4394-9994-76191DC655EA}" destId="{5901CDAE-F242-43C2-8FFE-5DE266D540C1}" srcOrd="1" destOrd="0" presId="urn:microsoft.com/office/officeart/2005/8/layout/hierarchy3"/>
    <dgm:cxn modelId="{008ED4D8-F557-42C2-AB8F-6442E22B4317}" type="presParOf" srcId="{1AD424A0-B47F-4394-9994-76191DC655EA}" destId="{25B112E4-BC6D-4AA2-9333-1231836E44DC}" srcOrd="2" destOrd="0" presId="urn:microsoft.com/office/officeart/2005/8/layout/hierarchy3"/>
    <dgm:cxn modelId="{048DDB8F-AEA7-4149-95E2-CF71DC096A26}" type="presParOf" srcId="{1AD424A0-B47F-4394-9994-76191DC655EA}" destId="{BB5F16DF-CCFC-4D13-96FA-10802E5ABB62}" srcOrd="3" destOrd="0" presId="urn:microsoft.com/office/officeart/2005/8/layout/hierarchy3"/>
    <dgm:cxn modelId="{C81CFB37-3E98-4D5A-BED6-C73FDA2DDDA3}" type="presParOf" srcId="{CBF9FCE6-C9AD-4D06-B1BC-D9F1D4101A34}" destId="{6648A077-D84A-4F09-AEC6-ECFCE8FCC697}" srcOrd="2" destOrd="0" presId="urn:microsoft.com/office/officeart/2005/8/layout/hierarchy3"/>
    <dgm:cxn modelId="{534E276B-2753-431B-AD01-91FF9C13A41E}" type="presParOf" srcId="{6648A077-D84A-4F09-AEC6-ECFCE8FCC697}" destId="{4147FF68-C9C5-4BD2-BBEC-074679439667}" srcOrd="0" destOrd="0" presId="urn:microsoft.com/office/officeart/2005/8/layout/hierarchy3"/>
    <dgm:cxn modelId="{6D4AE457-D0C8-4B5A-9AC4-E7FC144C10E4}" type="presParOf" srcId="{4147FF68-C9C5-4BD2-BBEC-074679439667}" destId="{275E1FE6-E0AF-49DD-9ACB-AA944BF82BC7}" srcOrd="0" destOrd="0" presId="urn:microsoft.com/office/officeart/2005/8/layout/hierarchy3"/>
    <dgm:cxn modelId="{B9F26637-2B01-4319-A94E-608AE5EBEF18}" type="presParOf" srcId="{4147FF68-C9C5-4BD2-BBEC-074679439667}" destId="{478C98C6-D6B2-4B83-8A84-73AAA7043ACC}" srcOrd="1" destOrd="0" presId="urn:microsoft.com/office/officeart/2005/8/layout/hierarchy3"/>
    <dgm:cxn modelId="{EB70C020-16E0-4D6E-99AE-021A1CFA4EAE}" type="presParOf" srcId="{6648A077-D84A-4F09-AEC6-ECFCE8FCC697}" destId="{B16C3B31-A68B-4B96-A5B7-13EB2DFC10D2}" srcOrd="1" destOrd="0" presId="urn:microsoft.com/office/officeart/2005/8/layout/hierarchy3"/>
    <dgm:cxn modelId="{9ECB841D-26D5-4F88-9DC6-9C96AFFED13C}" type="presParOf" srcId="{B16C3B31-A68B-4B96-A5B7-13EB2DFC10D2}" destId="{FC895298-2E68-45BC-829B-3BA16FF84942}" srcOrd="0" destOrd="0" presId="urn:microsoft.com/office/officeart/2005/8/layout/hierarchy3"/>
    <dgm:cxn modelId="{B318DD0A-2F1A-46CF-8D57-3CC0E34F4113}" type="presParOf" srcId="{B16C3B31-A68B-4B96-A5B7-13EB2DFC10D2}" destId="{3B9264FD-237A-4668-BE3D-76959AD5531E}" srcOrd="1" destOrd="0" presId="urn:microsoft.com/office/officeart/2005/8/layout/hierarchy3"/>
    <dgm:cxn modelId="{8DB0691F-778B-4F43-AEF8-CDB7875670AE}" type="presParOf" srcId="{B16C3B31-A68B-4B96-A5B7-13EB2DFC10D2}" destId="{C48334E3-E90C-4FFB-9D33-3E50F80F0B4D}" srcOrd="2" destOrd="0" presId="urn:microsoft.com/office/officeart/2005/8/layout/hierarchy3"/>
    <dgm:cxn modelId="{6E3580A6-6A79-4503-8A52-4C4573879FB2}" type="presParOf" srcId="{B16C3B31-A68B-4B96-A5B7-13EB2DFC10D2}" destId="{295AAC82-D953-4BA7-950E-159B9C206EE9}" srcOrd="3" destOrd="0" presId="urn:microsoft.com/office/officeart/2005/8/layout/hierarchy3"/>
    <dgm:cxn modelId="{47C10926-A8BD-45AE-8E9B-D1BCFCAE9ED1}" type="presParOf" srcId="{B16C3B31-A68B-4B96-A5B7-13EB2DFC10D2}" destId="{138EA199-0D02-4B17-BFCE-B57D44BAC43C}" srcOrd="4" destOrd="0" presId="urn:microsoft.com/office/officeart/2005/8/layout/hierarchy3"/>
    <dgm:cxn modelId="{81A9540B-FE9B-45AE-8B68-7D5EB279D65B}" type="presParOf" srcId="{B16C3B31-A68B-4B96-A5B7-13EB2DFC10D2}" destId="{7869793B-E769-496E-8410-FEA526127B4F}" srcOrd="5" destOrd="0" presId="urn:microsoft.com/office/officeart/2005/8/layout/hierarchy3"/>
    <dgm:cxn modelId="{BA29A099-2A03-431E-B605-B435C39AE527}" type="presParOf" srcId="{B16C3B31-A68B-4B96-A5B7-13EB2DFC10D2}" destId="{AB49E42D-E2C5-42DD-8C5D-798488F94FD2}" srcOrd="6" destOrd="0" presId="urn:microsoft.com/office/officeart/2005/8/layout/hierarchy3"/>
    <dgm:cxn modelId="{8789377F-B373-46DF-87A2-1A7006171FBB}" type="presParOf" srcId="{B16C3B31-A68B-4B96-A5B7-13EB2DFC10D2}" destId="{0D2399B2-14B3-42F4-94D7-1DABCD20B176}" srcOrd="7" destOrd="0" presId="urn:microsoft.com/office/officeart/2005/8/layout/hierarchy3"/>
    <dgm:cxn modelId="{178ED2B4-6399-41A9-8C91-A34B8BCC163C}" type="presParOf" srcId="{CBF9FCE6-C9AD-4D06-B1BC-D9F1D4101A34}" destId="{31CD7D65-9C7C-4F5F-B422-D67FE39DA741}" srcOrd="3" destOrd="0" presId="urn:microsoft.com/office/officeart/2005/8/layout/hierarchy3"/>
    <dgm:cxn modelId="{284BEDA6-B12D-4AEB-927E-4DC33CD573FC}" type="presParOf" srcId="{31CD7D65-9C7C-4F5F-B422-D67FE39DA741}" destId="{6F8793C7-A06B-4B66-9735-AEACE35E42DF}" srcOrd="0" destOrd="0" presId="urn:microsoft.com/office/officeart/2005/8/layout/hierarchy3"/>
    <dgm:cxn modelId="{40BECD65-B06E-45F9-A466-A5E755A5733A}" type="presParOf" srcId="{6F8793C7-A06B-4B66-9735-AEACE35E42DF}" destId="{58F67876-E4AA-4B98-AD8E-E3064E54CD7B}" srcOrd="0" destOrd="0" presId="urn:microsoft.com/office/officeart/2005/8/layout/hierarchy3"/>
    <dgm:cxn modelId="{ABD60E39-E367-496F-AAA6-6045AD604265}" type="presParOf" srcId="{6F8793C7-A06B-4B66-9735-AEACE35E42DF}" destId="{4C58A931-87A4-424C-8E73-E70E63FF309A}" srcOrd="1" destOrd="0" presId="urn:microsoft.com/office/officeart/2005/8/layout/hierarchy3"/>
    <dgm:cxn modelId="{62717BC3-8DA5-4DD5-B515-B464EE52D28E}" type="presParOf" srcId="{31CD7D65-9C7C-4F5F-B422-D67FE39DA741}" destId="{C866B54C-97AB-449A-B62E-C6A971C4024C}" srcOrd="1" destOrd="0" presId="urn:microsoft.com/office/officeart/2005/8/layout/hierarchy3"/>
    <dgm:cxn modelId="{1C3D7736-872E-437A-B336-66E57F5465D3}" type="presParOf" srcId="{C866B54C-97AB-449A-B62E-C6A971C4024C}" destId="{2AB6E2E3-FFE4-43DF-A190-2C523CEE2497}" srcOrd="0" destOrd="0" presId="urn:microsoft.com/office/officeart/2005/8/layout/hierarchy3"/>
    <dgm:cxn modelId="{2D53DDE7-E9C5-4139-A01C-7D913990969A}" type="presParOf" srcId="{C866B54C-97AB-449A-B62E-C6A971C4024C}" destId="{6A46D66B-5A80-4BAD-8C55-3E0C7CEA42A4}" srcOrd="1" destOrd="0" presId="urn:microsoft.com/office/officeart/2005/8/layout/hierarchy3"/>
    <dgm:cxn modelId="{8B74EA4B-C8A3-4503-A916-90E8DFC9722C}" type="presParOf" srcId="{C866B54C-97AB-449A-B62E-C6A971C4024C}" destId="{52355347-52AA-4539-9483-E243732A2D5C}" srcOrd="2" destOrd="0" presId="urn:microsoft.com/office/officeart/2005/8/layout/hierarchy3"/>
    <dgm:cxn modelId="{5857ED29-3AEE-467A-9CB2-89963ABE3203}" type="presParOf" srcId="{C866B54C-97AB-449A-B62E-C6A971C4024C}" destId="{E0945D07-7370-42DC-8323-28A5DA170B04}" srcOrd="3" destOrd="0" presId="urn:microsoft.com/office/officeart/2005/8/layout/hierarchy3"/>
    <dgm:cxn modelId="{B0A7B29D-2E75-443E-B8F6-F9A34B7502E1}" type="presParOf" srcId="{CBF9FCE6-C9AD-4D06-B1BC-D9F1D4101A34}" destId="{4479D726-3B76-486C-8278-4E75FA95FD7A}" srcOrd="4" destOrd="0" presId="urn:microsoft.com/office/officeart/2005/8/layout/hierarchy3"/>
    <dgm:cxn modelId="{6E4F9CC8-871F-42C2-9578-02946D2D9983}" type="presParOf" srcId="{4479D726-3B76-486C-8278-4E75FA95FD7A}" destId="{8D8957B6-0CAB-4128-BADF-9A49E174757F}" srcOrd="0" destOrd="0" presId="urn:microsoft.com/office/officeart/2005/8/layout/hierarchy3"/>
    <dgm:cxn modelId="{EA7E3737-9A51-4850-A0D8-46C52C121934}" type="presParOf" srcId="{8D8957B6-0CAB-4128-BADF-9A49E174757F}" destId="{47FC65A7-02AB-4761-8657-889D1FF775B3}" srcOrd="0" destOrd="0" presId="urn:microsoft.com/office/officeart/2005/8/layout/hierarchy3"/>
    <dgm:cxn modelId="{9754045C-3A19-4134-9DD0-98D815EBA900}" type="presParOf" srcId="{8D8957B6-0CAB-4128-BADF-9A49E174757F}" destId="{293FCA7E-A892-4712-A497-5E00AA8D7EC2}" srcOrd="1" destOrd="0" presId="urn:microsoft.com/office/officeart/2005/8/layout/hierarchy3"/>
    <dgm:cxn modelId="{26B94DC2-73D8-467E-AA22-8086BC12D1B9}" type="presParOf" srcId="{4479D726-3B76-486C-8278-4E75FA95FD7A}" destId="{5EA17431-02BB-4CB6-9164-695A941415D4}" srcOrd="1" destOrd="0" presId="urn:microsoft.com/office/officeart/2005/8/layout/hierarchy3"/>
    <dgm:cxn modelId="{7049F4C2-79A5-4DD9-B909-A9AA6B811787}" type="presParOf" srcId="{5EA17431-02BB-4CB6-9164-695A941415D4}" destId="{3CF515ED-7947-4E4C-BDB9-81DAAF504EDC}" srcOrd="0" destOrd="0" presId="urn:microsoft.com/office/officeart/2005/8/layout/hierarchy3"/>
    <dgm:cxn modelId="{66702A73-40ED-4106-BDED-E39ABEA91CA8}" type="presParOf" srcId="{5EA17431-02BB-4CB6-9164-695A941415D4}" destId="{29637092-94E4-4337-866B-80FFD6BCE6C2}" srcOrd="1" destOrd="0" presId="urn:microsoft.com/office/officeart/2005/8/layout/hierarchy3"/>
    <dgm:cxn modelId="{E5FE34E4-238B-4958-94F2-D64F1EDA28E8}" type="presParOf" srcId="{5EA17431-02BB-4CB6-9164-695A941415D4}" destId="{8EEAB47F-B00B-4157-8BAE-62F8B883BD81}" srcOrd="2" destOrd="0" presId="urn:microsoft.com/office/officeart/2005/8/layout/hierarchy3"/>
    <dgm:cxn modelId="{A99CCEFD-2B30-43C1-9C20-2ECA33486BBD}" type="presParOf" srcId="{5EA17431-02BB-4CB6-9164-695A941415D4}" destId="{D487DD32-CA61-4829-92E2-FF7FE164C928}" srcOrd="3" destOrd="0" presId="urn:microsoft.com/office/officeart/2005/8/layout/hierarchy3"/>
    <dgm:cxn modelId="{4E01C2E6-8535-4E0F-8C9C-28758B3AAF83}" type="presParOf" srcId="{5EA17431-02BB-4CB6-9164-695A941415D4}" destId="{F6FA9A6E-9F16-4FE0-A12F-8EE10CBEAE5D}" srcOrd="4" destOrd="0" presId="urn:microsoft.com/office/officeart/2005/8/layout/hierarchy3"/>
    <dgm:cxn modelId="{A7F5367B-1401-4C80-81F3-394DF90027BC}" type="presParOf" srcId="{5EA17431-02BB-4CB6-9164-695A941415D4}" destId="{560C16BA-15AA-44F3-9970-0CD1F1C612F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A93855B-32A1-4261-B26C-862995F7384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1CA56F0A-D95D-4E08-94C7-D8D15721264A}">
      <dgm:prSet phldrT="[Texto]"/>
      <dgm:spPr/>
      <dgm:t>
        <a:bodyPr/>
        <a:lstStyle/>
        <a:p>
          <a:r>
            <a:rPr lang="es-AR" dirty="0" smtClean="0"/>
            <a:t>Aplicaciones nativas</a:t>
          </a:r>
          <a:endParaRPr lang="es-ES" dirty="0"/>
        </a:p>
      </dgm:t>
    </dgm:pt>
    <dgm:pt modelId="{33E7B9B1-F8E4-475F-908E-5DDA90490EDB}" type="parTrans" cxnId="{2B8D2478-0E47-4A68-BAB4-B1EB18A4F692}">
      <dgm:prSet/>
      <dgm:spPr/>
      <dgm:t>
        <a:bodyPr/>
        <a:lstStyle/>
        <a:p>
          <a:endParaRPr lang="es-ES"/>
        </a:p>
      </dgm:t>
    </dgm:pt>
    <dgm:pt modelId="{92E70795-B984-439F-BDC3-E2AF55C4E3FE}" type="sibTrans" cxnId="{2B8D2478-0E47-4A68-BAB4-B1EB18A4F692}">
      <dgm:prSet/>
      <dgm:spPr/>
      <dgm:t>
        <a:bodyPr/>
        <a:lstStyle/>
        <a:p>
          <a:endParaRPr lang="es-ES"/>
        </a:p>
      </dgm:t>
    </dgm:pt>
    <dgm:pt modelId="{4B0E340B-892C-436F-9A23-A924DBA4598F}">
      <dgm:prSet phldrT="[Texto]"/>
      <dgm:spPr/>
      <dgm:t>
        <a:bodyPr/>
        <a:lstStyle/>
        <a:p>
          <a:r>
            <a:rPr lang="es-ES" dirty="0" smtClean="0"/>
            <a:t>Desarrolladas con Software </a:t>
          </a:r>
          <a:r>
            <a:rPr lang="es-ES" dirty="0" err="1" smtClean="0"/>
            <a:t>Development</a:t>
          </a:r>
          <a:r>
            <a:rPr lang="es-ES" dirty="0" smtClean="0"/>
            <a:t> Kit</a:t>
          </a:r>
          <a:endParaRPr lang="es-ES" dirty="0"/>
        </a:p>
      </dgm:t>
    </dgm:pt>
    <dgm:pt modelId="{2C59CDDB-6516-416A-909F-578C288A248F}" type="parTrans" cxnId="{92D26E83-250A-4315-A560-4CB10FDC0868}">
      <dgm:prSet/>
      <dgm:spPr/>
      <dgm:t>
        <a:bodyPr/>
        <a:lstStyle/>
        <a:p>
          <a:endParaRPr lang="es-ES"/>
        </a:p>
      </dgm:t>
    </dgm:pt>
    <dgm:pt modelId="{46B26435-200D-4A2A-9379-13565BA1C6A3}" type="sibTrans" cxnId="{92D26E83-250A-4315-A560-4CB10FDC0868}">
      <dgm:prSet/>
      <dgm:spPr/>
      <dgm:t>
        <a:bodyPr/>
        <a:lstStyle/>
        <a:p>
          <a:endParaRPr lang="es-ES"/>
        </a:p>
      </dgm:t>
    </dgm:pt>
    <dgm:pt modelId="{7BF7FA38-9D79-4AE7-8286-F9BD78C3B417}">
      <dgm:prSet phldrT="[Texto]"/>
      <dgm:spPr/>
      <dgm:t>
        <a:bodyPr/>
        <a:lstStyle/>
        <a:p>
          <a:r>
            <a:rPr lang="es-AR" dirty="0" smtClean="0"/>
            <a:t>Aplicaciones híbridas</a:t>
          </a:r>
          <a:endParaRPr lang="es-ES" dirty="0"/>
        </a:p>
      </dgm:t>
    </dgm:pt>
    <dgm:pt modelId="{D6A3E36F-26DC-4F90-8288-37FE476A012F}" type="parTrans" cxnId="{7876485A-F5F3-4BBC-9B47-3ACB07C10843}">
      <dgm:prSet/>
      <dgm:spPr/>
      <dgm:t>
        <a:bodyPr/>
        <a:lstStyle/>
        <a:p>
          <a:endParaRPr lang="es-ES"/>
        </a:p>
      </dgm:t>
    </dgm:pt>
    <dgm:pt modelId="{541BDD26-80A5-433F-8487-75366AC07BCA}" type="sibTrans" cxnId="{7876485A-F5F3-4BBC-9B47-3ACB07C10843}">
      <dgm:prSet/>
      <dgm:spPr/>
      <dgm:t>
        <a:bodyPr/>
        <a:lstStyle/>
        <a:p>
          <a:endParaRPr lang="es-ES"/>
        </a:p>
      </dgm:t>
    </dgm:pt>
    <dgm:pt modelId="{F8CC4EA6-581B-4C51-BFD2-834955A87334}">
      <dgm:prSet phldrT="[Texto]"/>
      <dgm:spPr/>
      <dgm:t>
        <a:bodyPr/>
        <a:lstStyle/>
        <a:p>
          <a:r>
            <a:rPr lang="es-AR" dirty="0" smtClean="0"/>
            <a:t>Aplicaciones web</a:t>
          </a:r>
          <a:endParaRPr lang="es-ES" dirty="0"/>
        </a:p>
      </dgm:t>
    </dgm:pt>
    <dgm:pt modelId="{F2ED3865-45D4-4F80-9F4D-5EFA81E8E9B3}" type="parTrans" cxnId="{CC46BDD6-8A76-47E8-8D75-4B515B77001B}">
      <dgm:prSet/>
      <dgm:spPr/>
      <dgm:t>
        <a:bodyPr/>
        <a:lstStyle/>
        <a:p>
          <a:endParaRPr lang="es-ES"/>
        </a:p>
      </dgm:t>
    </dgm:pt>
    <dgm:pt modelId="{C7D6CF43-10B3-4015-923F-7557ED75216A}" type="sibTrans" cxnId="{CC46BDD6-8A76-47E8-8D75-4B515B77001B}">
      <dgm:prSet/>
      <dgm:spPr/>
      <dgm:t>
        <a:bodyPr/>
        <a:lstStyle/>
        <a:p>
          <a:endParaRPr lang="es-ES"/>
        </a:p>
      </dgm:t>
    </dgm:pt>
    <dgm:pt modelId="{9C45335A-3027-4AB8-8ADD-B5BFD2BC8CEC}">
      <dgm:prSet phldrT="[Texto]"/>
      <dgm:spPr/>
      <dgm:t>
        <a:bodyPr/>
        <a:lstStyle/>
        <a:p>
          <a:r>
            <a:rPr lang="es-AR" dirty="0" smtClean="0"/>
            <a:t>Se descargan e instalan desde las tiendas de </a:t>
          </a:r>
          <a:r>
            <a:rPr lang="es-ES" dirty="0" smtClean="0"/>
            <a:t>aplicaciones</a:t>
          </a:r>
          <a:endParaRPr lang="es-ES" dirty="0"/>
        </a:p>
      </dgm:t>
    </dgm:pt>
    <dgm:pt modelId="{C5A559B4-814B-4810-9323-B916D3C2CFBF}" type="parTrans" cxnId="{D46B7408-5A07-41E0-9FC9-269A87C980A2}">
      <dgm:prSet/>
      <dgm:spPr/>
      <dgm:t>
        <a:bodyPr/>
        <a:lstStyle/>
        <a:p>
          <a:endParaRPr lang="es-ES"/>
        </a:p>
      </dgm:t>
    </dgm:pt>
    <dgm:pt modelId="{0659FD62-C28B-4E9E-98DE-AF1A088F5E04}" type="sibTrans" cxnId="{D46B7408-5A07-41E0-9FC9-269A87C980A2}">
      <dgm:prSet/>
      <dgm:spPr/>
      <dgm:t>
        <a:bodyPr/>
        <a:lstStyle/>
        <a:p>
          <a:endParaRPr lang="es-ES"/>
        </a:p>
      </dgm:t>
    </dgm:pt>
    <dgm:pt modelId="{A5EBF1A6-3FB3-4E07-BA58-F583A39DE2D3}">
      <dgm:prSet phldrT="[Texto]"/>
      <dgm:spPr/>
      <dgm:t>
        <a:bodyPr/>
        <a:lstStyle/>
        <a:p>
          <a:r>
            <a:rPr lang="es-ES" dirty="0" smtClean="0"/>
            <a:t>Se actualizan frecuentemente</a:t>
          </a:r>
          <a:endParaRPr lang="es-ES" dirty="0"/>
        </a:p>
      </dgm:t>
    </dgm:pt>
    <dgm:pt modelId="{A6651EE0-C77D-4BC2-A7CC-33F2A9292185}" type="parTrans" cxnId="{F04A353F-3113-4F53-BA15-5F092F33C727}">
      <dgm:prSet/>
      <dgm:spPr/>
      <dgm:t>
        <a:bodyPr/>
        <a:lstStyle/>
        <a:p>
          <a:endParaRPr lang="es-ES"/>
        </a:p>
      </dgm:t>
    </dgm:pt>
    <dgm:pt modelId="{D97E2E70-D529-4A59-AF25-A5AC7A744D18}" type="sibTrans" cxnId="{F04A353F-3113-4F53-BA15-5F092F33C727}">
      <dgm:prSet/>
      <dgm:spPr/>
      <dgm:t>
        <a:bodyPr/>
        <a:lstStyle/>
        <a:p>
          <a:endParaRPr lang="es-ES"/>
        </a:p>
      </dgm:t>
    </dgm:pt>
    <dgm:pt modelId="{A8AADA64-9199-4041-98BC-10363FB8A1BD}">
      <dgm:prSet phldrT="[Texto]"/>
      <dgm:spPr/>
      <dgm:t>
        <a:bodyPr/>
        <a:lstStyle/>
        <a:p>
          <a:r>
            <a:rPr lang="es-AR" dirty="0" smtClean="0"/>
            <a:t>Pueden hacer uso de las notificaciones del sistema </a:t>
          </a:r>
          <a:r>
            <a:rPr lang="es-ES" dirty="0" smtClean="0"/>
            <a:t>operativo</a:t>
          </a:r>
          <a:endParaRPr lang="es-ES" dirty="0"/>
        </a:p>
      </dgm:t>
    </dgm:pt>
    <dgm:pt modelId="{B616E32A-C9A9-48B8-AFFE-44C98508FFFA}" type="parTrans" cxnId="{55E3FDB8-21D0-40D6-9559-4FC2DF12C9E7}">
      <dgm:prSet/>
      <dgm:spPr/>
      <dgm:t>
        <a:bodyPr/>
        <a:lstStyle/>
        <a:p>
          <a:endParaRPr lang="es-ES"/>
        </a:p>
      </dgm:t>
    </dgm:pt>
    <dgm:pt modelId="{38685187-44CA-40E2-8C94-F8FBDD40E52E}" type="sibTrans" cxnId="{55E3FDB8-21D0-40D6-9559-4FC2DF12C9E7}">
      <dgm:prSet/>
      <dgm:spPr/>
      <dgm:t>
        <a:bodyPr/>
        <a:lstStyle/>
        <a:p>
          <a:endParaRPr lang="es-ES"/>
        </a:p>
      </dgm:t>
    </dgm:pt>
    <dgm:pt modelId="{43423AAB-14A1-47AE-9E59-9F862A494D76}">
      <dgm:prSet phldrT="[Texto]"/>
      <dgm:spPr/>
      <dgm:t>
        <a:bodyPr/>
        <a:lstStyle/>
        <a:p>
          <a:r>
            <a:rPr lang="es-AR" dirty="0" smtClean="0"/>
            <a:t>No requieren Internet para funcionar</a:t>
          </a:r>
          <a:endParaRPr lang="es-ES" dirty="0"/>
        </a:p>
      </dgm:t>
    </dgm:pt>
    <dgm:pt modelId="{9F7D4BA4-3B58-42D7-BF40-7A324BD2E338}" type="parTrans" cxnId="{32257DE7-15C8-4DFD-BB9B-ED3895ECB0C3}">
      <dgm:prSet/>
      <dgm:spPr/>
      <dgm:t>
        <a:bodyPr/>
        <a:lstStyle/>
        <a:p>
          <a:endParaRPr lang="es-ES"/>
        </a:p>
      </dgm:t>
    </dgm:pt>
    <dgm:pt modelId="{5B9CC23C-58B9-4597-858F-920096B54A62}" type="sibTrans" cxnId="{32257DE7-15C8-4DFD-BB9B-ED3895ECB0C3}">
      <dgm:prSet/>
      <dgm:spPr/>
      <dgm:t>
        <a:bodyPr/>
        <a:lstStyle/>
        <a:p>
          <a:endParaRPr lang="es-ES"/>
        </a:p>
      </dgm:t>
    </dgm:pt>
    <dgm:pt modelId="{239C0629-4FA9-454D-BBB8-4DFAF03F8344}">
      <dgm:prSet phldrT="[Texto]"/>
      <dgm:spPr/>
      <dgm:t>
        <a:bodyPr/>
        <a:lstStyle/>
        <a:p>
          <a:r>
            <a:rPr lang="es-ES" dirty="0" smtClean="0"/>
            <a:t>Interfaz </a:t>
          </a:r>
          <a:r>
            <a:rPr lang="es-AR" dirty="0" smtClean="0"/>
            <a:t>basada en las guías de cada sistema operativo</a:t>
          </a:r>
          <a:endParaRPr lang="es-ES" dirty="0"/>
        </a:p>
      </dgm:t>
    </dgm:pt>
    <dgm:pt modelId="{85271DE2-FAE2-4540-829F-E9BD01557874}" type="parTrans" cxnId="{D63B965F-8BC3-4DC6-9DFB-4779892EFB52}">
      <dgm:prSet/>
      <dgm:spPr/>
      <dgm:t>
        <a:bodyPr/>
        <a:lstStyle/>
        <a:p>
          <a:endParaRPr lang="es-ES"/>
        </a:p>
      </dgm:t>
    </dgm:pt>
    <dgm:pt modelId="{92EBE3E5-105D-4FEA-A37C-4CAE90279153}" type="sibTrans" cxnId="{D63B965F-8BC3-4DC6-9DFB-4779892EFB52}">
      <dgm:prSet/>
      <dgm:spPr/>
      <dgm:t>
        <a:bodyPr/>
        <a:lstStyle/>
        <a:p>
          <a:endParaRPr lang="es-ES"/>
        </a:p>
      </dgm:t>
    </dgm:pt>
    <dgm:pt modelId="{79D07F22-CF7C-41BE-A46C-DF8098DD070A}">
      <dgm:prSet phldrT="[Texto]"/>
      <dgm:spPr/>
      <dgm:t>
        <a:bodyPr/>
        <a:lstStyle/>
        <a:p>
          <a:r>
            <a:rPr lang="es-AR" dirty="0" smtClean="0"/>
            <a:t>Base de programación de las aplicaciones web</a:t>
          </a:r>
          <a:endParaRPr lang="es-ES" dirty="0"/>
        </a:p>
      </dgm:t>
    </dgm:pt>
    <dgm:pt modelId="{083A09EF-E533-43AB-A026-7D7BF20B0651}" type="parTrans" cxnId="{63F34127-6719-4FC7-B47A-8EC8CB8FCC57}">
      <dgm:prSet/>
      <dgm:spPr/>
      <dgm:t>
        <a:bodyPr/>
        <a:lstStyle/>
        <a:p>
          <a:endParaRPr lang="es-ES"/>
        </a:p>
      </dgm:t>
    </dgm:pt>
    <dgm:pt modelId="{F56FED53-6877-4FE4-A56C-DED9DCBE077C}" type="sibTrans" cxnId="{63F34127-6719-4FC7-B47A-8EC8CB8FCC57}">
      <dgm:prSet/>
      <dgm:spPr/>
      <dgm:t>
        <a:bodyPr/>
        <a:lstStyle/>
        <a:p>
          <a:endParaRPr lang="es-ES"/>
        </a:p>
      </dgm:t>
    </dgm:pt>
    <dgm:pt modelId="{02D7A7CB-C877-4A12-9AE2-BE4B57CDD05C}">
      <dgm:prSet phldrT="[Texto]"/>
      <dgm:spPr/>
      <dgm:t>
        <a:bodyPr/>
        <a:lstStyle/>
        <a:p>
          <a:r>
            <a:rPr lang="es-ES" dirty="0" smtClean="0"/>
            <a:t>Pueden ser fácilmente utilizadas en diferentes plataformas</a:t>
          </a:r>
          <a:endParaRPr lang="es-ES" dirty="0"/>
        </a:p>
      </dgm:t>
    </dgm:pt>
    <dgm:pt modelId="{F4CE4CA5-FAA5-4F75-A933-6083A6B2A879}" type="parTrans" cxnId="{E3C11EB3-8867-49BB-A7F0-E3C7F3E6F328}">
      <dgm:prSet/>
      <dgm:spPr/>
      <dgm:t>
        <a:bodyPr/>
        <a:lstStyle/>
        <a:p>
          <a:endParaRPr lang="es-ES"/>
        </a:p>
      </dgm:t>
    </dgm:pt>
    <dgm:pt modelId="{956B400E-1264-4AFB-91F4-3A202FD8DCF3}" type="sibTrans" cxnId="{E3C11EB3-8867-49BB-A7F0-E3C7F3E6F328}">
      <dgm:prSet/>
      <dgm:spPr/>
      <dgm:t>
        <a:bodyPr/>
        <a:lstStyle/>
        <a:p>
          <a:endParaRPr lang="es-ES"/>
        </a:p>
      </dgm:t>
    </dgm:pt>
    <dgm:pt modelId="{79610334-E74B-458A-BA1C-E47BE42DBAA3}">
      <dgm:prSet phldrT="[Texto]"/>
      <dgm:spPr/>
      <dgm:t>
        <a:bodyPr/>
        <a:lstStyle/>
        <a:p>
          <a:r>
            <a:rPr lang="es-ES" dirty="0" smtClean="0"/>
            <a:t>No necesitan instalarse</a:t>
          </a:r>
          <a:endParaRPr lang="es-ES" dirty="0"/>
        </a:p>
      </dgm:t>
    </dgm:pt>
    <dgm:pt modelId="{75B69F82-22DF-459D-8EA6-43DC21462023}" type="parTrans" cxnId="{13F23529-CC0A-446C-A4BE-AD3E13F13D58}">
      <dgm:prSet/>
      <dgm:spPr/>
      <dgm:t>
        <a:bodyPr/>
        <a:lstStyle/>
        <a:p>
          <a:endParaRPr lang="es-ES"/>
        </a:p>
      </dgm:t>
    </dgm:pt>
    <dgm:pt modelId="{F7DD455C-5F96-4108-8C49-2B7871F725C3}" type="sibTrans" cxnId="{13F23529-CC0A-446C-A4BE-AD3E13F13D58}">
      <dgm:prSet/>
      <dgm:spPr/>
      <dgm:t>
        <a:bodyPr/>
        <a:lstStyle/>
        <a:p>
          <a:endParaRPr lang="es-ES"/>
        </a:p>
      </dgm:t>
    </dgm:pt>
    <dgm:pt modelId="{F4089756-B35D-41D5-A80B-297BC9CC8719}">
      <dgm:prSet phldrT="[Texto]"/>
      <dgm:spPr/>
      <dgm:t>
        <a:bodyPr/>
        <a:lstStyle/>
        <a:p>
          <a:r>
            <a:rPr lang="es-AR" dirty="0" smtClean="0"/>
            <a:t>Requieren de una conexión a Internet</a:t>
          </a:r>
          <a:endParaRPr lang="es-ES" dirty="0"/>
        </a:p>
      </dgm:t>
    </dgm:pt>
    <dgm:pt modelId="{E9968FAB-1D3A-4072-B691-3032527EDEE9}" type="parTrans" cxnId="{F6CDBA97-215C-4559-B5A6-99F123221179}">
      <dgm:prSet/>
      <dgm:spPr/>
      <dgm:t>
        <a:bodyPr/>
        <a:lstStyle/>
        <a:p>
          <a:endParaRPr lang="es-ES"/>
        </a:p>
      </dgm:t>
    </dgm:pt>
    <dgm:pt modelId="{C4BA44FE-0F03-4FFB-BB19-FA6FD053E0DE}" type="sibTrans" cxnId="{F6CDBA97-215C-4559-B5A6-99F123221179}">
      <dgm:prSet/>
      <dgm:spPr/>
      <dgm:t>
        <a:bodyPr/>
        <a:lstStyle/>
        <a:p>
          <a:endParaRPr lang="es-ES"/>
        </a:p>
      </dgm:t>
    </dgm:pt>
    <dgm:pt modelId="{723E84E0-0ED9-466A-996F-8F5BF187B4FA}">
      <dgm:prSet phldrT="[Texto]"/>
      <dgm:spPr/>
      <dgm:t>
        <a:bodyPr/>
        <a:lstStyle/>
        <a:p>
          <a:r>
            <a:rPr lang="es-AR" dirty="0" smtClean="0"/>
            <a:t>No requieren actualización (por parte del usuario)</a:t>
          </a:r>
          <a:endParaRPr lang="es-ES" dirty="0"/>
        </a:p>
      </dgm:t>
    </dgm:pt>
    <dgm:pt modelId="{EBF95BB3-85D9-46D9-A7FD-EB375D849116}" type="parTrans" cxnId="{DA17BD31-9CA3-45A2-9DE8-378641DBF4D0}">
      <dgm:prSet/>
      <dgm:spPr/>
      <dgm:t>
        <a:bodyPr/>
        <a:lstStyle/>
        <a:p>
          <a:endParaRPr lang="es-ES"/>
        </a:p>
      </dgm:t>
    </dgm:pt>
    <dgm:pt modelId="{87D077FE-CE73-40CD-96D0-0A90BD36491C}" type="sibTrans" cxnId="{DA17BD31-9CA3-45A2-9DE8-378641DBF4D0}">
      <dgm:prSet/>
      <dgm:spPr/>
      <dgm:t>
        <a:bodyPr/>
        <a:lstStyle/>
        <a:p>
          <a:endParaRPr lang="es-ES"/>
        </a:p>
      </dgm:t>
    </dgm:pt>
    <dgm:pt modelId="{21FDB285-0BF6-484A-A43D-C41CCE251F31}">
      <dgm:prSet phldrT="[Texto]"/>
      <dgm:spPr/>
      <dgm:t>
        <a:bodyPr/>
        <a:lstStyle/>
        <a:p>
          <a:r>
            <a:rPr lang="es-ES" dirty="0" smtClean="0"/>
            <a:t>Interfaz más genérica e independiente de la apariencia del sistema operativo</a:t>
          </a:r>
          <a:endParaRPr lang="es-ES" dirty="0"/>
        </a:p>
      </dgm:t>
    </dgm:pt>
    <dgm:pt modelId="{7C6B2A73-4678-4ACD-85DB-3BFF18A223B7}" type="parTrans" cxnId="{806A0A92-7BFF-46A4-B4A3-FE29C6CEE8E5}">
      <dgm:prSet/>
      <dgm:spPr/>
      <dgm:t>
        <a:bodyPr/>
        <a:lstStyle/>
        <a:p>
          <a:endParaRPr lang="es-ES"/>
        </a:p>
      </dgm:t>
    </dgm:pt>
    <dgm:pt modelId="{390DF0CF-348C-423C-ABEC-6B38E75D7D0D}" type="sibTrans" cxnId="{806A0A92-7BFF-46A4-B4A3-FE29C6CEE8E5}">
      <dgm:prSet/>
      <dgm:spPr/>
      <dgm:t>
        <a:bodyPr/>
        <a:lstStyle/>
        <a:p>
          <a:endParaRPr lang="es-ES"/>
        </a:p>
      </dgm:t>
    </dgm:pt>
    <dgm:pt modelId="{8B81DBC8-9BBB-44CE-8D18-86B82B737A1E}">
      <dgm:prSet phldrT="[Texto]"/>
      <dgm:spPr/>
      <dgm:t>
        <a:bodyPr/>
        <a:lstStyle/>
        <a:p>
          <a:r>
            <a:rPr lang="es-AR" dirty="0" smtClean="0"/>
            <a:t>Desarrollo parecido a la de </a:t>
          </a:r>
          <a:r>
            <a:rPr lang="es-ES" dirty="0" smtClean="0"/>
            <a:t>una aplicación web, pero se compila o empaqueta </a:t>
          </a:r>
          <a:r>
            <a:rPr lang="es-AR" dirty="0" smtClean="0"/>
            <a:t>como una </a:t>
          </a:r>
          <a:r>
            <a:rPr lang="es-ES" dirty="0" smtClean="0"/>
            <a:t>aplicación nativa.</a:t>
          </a:r>
          <a:endParaRPr lang="es-ES" dirty="0"/>
        </a:p>
      </dgm:t>
    </dgm:pt>
    <dgm:pt modelId="{75A0A244-EBF6-4194-AD20-4DC88D1FE556}" type="parTrans" cxnId="{454AC524-CB61-449B-9A25-D755E9E7E39E}">
      <dgm:prSet/>
      <dgm:spPr/>
      <dgm:t>
        <a:bodyPr/>
        <a:lstStyle/>
        <a:p>
          <a:endParaRPr lang="es-ES"/>
        </a:p>
      </dgm:t>
    </dgm:pt>
    <dgm:pt modelId="{AA327725-8C15-4A91-894D-3707D61C72E9}" type="sibTrans" cxnId="{454AC524-CB61-449B-9A25-D755E9E7E39E}">
      <dgm:prSet/>
      <dgm:spPr/>
      <dgm:t>
        <a:bodyPr/>
        <a:lstStyle/>
        <a:p>
          <a:endParaRPr lang="es-ES"/>
        </a:p>
      </dgm:t>
    </dgm:pt>
    <dgm:pt modelId="{B7E39DD5-6BEF-43D2-B28C-0E0E5EA152CD}">
      <dgm:prSet phldrT="[Texto]"/>
      <dgm:spPr/>
      <dgm:t>
        <a:bodyPr/>
        <a:lstStyle/>
        <a:p>
          <a:r>
            <a:rPr lang="es-AR" dirty="0" smtClean="0"/>
            <a:t>Casi con un mismo código se obtienen diferentes </a:t>
          </a:r>
          <a:r>
            <a:rPr lang="es-ES" dirty="0" smtClean="0"/>
            <a:t>aplicaciones y distribuirlas en </a:t>
          </a:r>
          <a:r>
            <a:rPr lang="es-AR" dirty="0" smtClean="0"/>
            <a:t>tiendas.</a:t>
          </a:r>
          <a:endParaRPr lang="es-ES" dirty="0"/>
        </a:p>
      </dgm:t>
    </dgm:pt>
    <dgm:pt modelId="{E932F2AD-D741-49FA-BBC0-3B1B83502EEE}" type="parTrans" cxnId="{1A3B39FA-7358-4EEC-BFD4-8017BF317743}">
      <dgm:prSet/>
      <dgm:spPr/>
      <dgm:t>
        <a:bodyPr/>
        <a:lstStyle/>
        <a:p>
          <a:endParaRPr lang="es-ES"/>
        </a:p>
      </dgm:t>
    </dgm:pt>
    <dgm:pt modelId="{FDEEC102-512B-45F8-9B77-1AE18B3F4261}" type="sibTrans" cxnId="{1A3B39FA-7358-4EEC-BFD4-8017BF317743}">
      <dgm:prSet/>
      <dgm:spPr/>
      <dgm:t>
        <a:bodyPr/>
        <a:lstStyle/>
        <a:p>
          <a:endParaRPr lang="es-ES"/>
        </a:p>
      </dgm:t>
    </dgm:pt>
    <dgm:pt modelId="{3D8C7E8D-6D66-45B8-97FE-31ACB855AE69}">
      <dgm:prSet phldrT="[Texto]"/>
      <dgm:spPr/>
      <dgm:t>
        <a:bodyPr/>
        <a:lstStyle/>
        <a:p>
          <a:r>
            <a:rPr lang="es-ES" dirty="0" smtClean="0"/>
            <a:t>Diseño visual </a:t>
          </a:r>
          <a:r>
            <a:rPr lang="es-AR" dirty="0" smtClean="0"/>
            <a:t>que no se identifica en gran medida con el del sistema operativo.</a:t>
          </a:r>
          <a:endParaRPr lang="es-ES" dirty="0"/>
        </a:p>
      </dgm:t>
    </dgm:pt>
    <dgm:pt modelId="{61342A4C-E955-44D9-9F51-0940E2737853}" type="parTrans" cxnId="{AAEDA5F3-2D55-423E-9AA1-A23AF789533F}">
      <dgm:prSet/>
      <dgm:spPr/>
      <dgm:t>
        <a:bodyPr/>
        <a:lstStyle/>
        <a:p>
          <a:endParaRPr lang="es-ES"/>
        </a:p>
      </dgm:t>
    </dgm:pt>
    <dgm:pt modelId="{295ACE71-F3ED-4320-9CF2-848D9DEC7F57}" type="sibTrans" cxnId="{AAEDA5F3-2D55-423E-9AA1-A23AF789533F}">
      <dgm:prSet/>
      <dgm:spPr/>
      <dgm:t>
        <a:bodyPr/>
        <a:lstStyle/>
        <a:p>
          <a:endParaRPr lang="es-ES"/>
        </a:p>
      </dgm:t>
    </dgm:pt>
    <dgm:pt modelId="{73724D9E-BD48-4D8E-8E01-F48B150BCD72}">
      <dgm:prSet phldrT="[Texto]"/>
      <dgm:spPr/>
      <dgm:t>
        <a:bodyPr/>
        <a:lstStyle/>
        <a:p>
          <a:r>
            <a:rPr lang="es-ES" dirty="0" smtClean="0"/>
            <a:t>Permiten acceder, </a:t>
          </a:r>
          <a:r>
            <a:rPr lang="es-AR" dirty="0" smtClean="0"/>
            <a:t>usando librerías, a las capacidades del teléfono.</a:t>
          </a:r>
          <a:endParaRPr lang="es-ES" dirty="0"/>
        </a:p>
      </dgm:t>
    </dgm:pt>
    <dgm:pt modelId="{837D2C90-12EB-4C1A-A8D5-EFAE14AC6535}" type="parTrans" cxnId="{5024451C-E67F-4255-8103-6CA9A2C2F2ED}">
      <dgm:prSet/>
      <dgm:spPr/>
      <dgm:t>
        <a:bodyPr/>
        <a:lstStyle/>
        <a:p>
          <a:endParaRPr lang="es-ES"/>
        </a:p>
      </dgm:t>
    </dgm:pt>
    <dgm:pt modelId="{BC9E8BA0-4E97-4F23-A9D6-E805E7708470}" type="sibTrans" cxnId="{5024451C-E67F-4255-8103-6CA9A2C2F2ED}">
      <dgm:prSet/>
      <dgm:spPr/>
      <dgm:t>
        <a:bodyPr/>
        <a:lstStyle/>
        <a:p>
          <a:endParaRPr lang="es-ES"/>
        </a:p>
      </dgm:t>
    </dgm:pt>
    <dgm:pt modelId="{19B8E26D-38A9-42D7-899F-F695AD62F9FF}" type="pres">
      <dgm:prSet presAssocID="{FA93855B-32A1-4261-B26C-862995F7384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2FF9740-178C-4929-9522-CC59242DE94F}" type="pres">
      <dgm:prSet presAssocID="{1CA56F0A-D95D-4E08-94C7-D8D15721264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9BD940-F836-4B47-8493-A0B15854FDCB}" type="pres">
      <dgm:prSet presAssocID="{1CA56F0A-D95D-4E08-94C7-D8D15721264A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0A7FA90-7DA9-4AC3-A9BF-F41702077B28}" type="pres">
      <dgm:prSet presAssocID="{F8CC4EA6-581B-4C51-BFD2-834955A8733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BB7DDB-FB13-4330-BB10-9F2B6D24B221}" type="pres">
      <dgm:prSet presAssocID="{F8CC4EA6-581B-4C51-BFD2-834955A87334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64DE21F-28DD-4665-ABCE-755FA4B84AF1}" type="pres">
      <dgm:prSet presAssocID="{7BF7FA38-9D79-4AE7-8286-F9BD78C3B41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C42ED2-6E15-434F-8A0E-25D4C196A3F2}" type="pres">
      <dgm:prSet presAssocID="{7BF7FA38-9D79-4AE7-8286-F9BD78C3B417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3F34127-6719-4FC7-B47A-8EC8CB8FCC57}" srcId="{F8CC4EA6-581B-4C51-BFD2-834955A87334}" destId="{79D07F22-CF7C-41BE-A46C-DF8098DD070A}" srcOrd="0" destOrd="0" parTransId="{083A09EF-E533-43AB-A026-7D7BF20B0651}" sibTransId="{F56FED53-6877-4FE4-A56C-DED9DCBE077C}"/>
    <dgm:cxn modelId="{5024451C-E67F-4255-8103-6CA9A2C2F2ED}" srcId="{7BF7FA38-9D79-4AE7-8286-F9BD78C3B417}" destId="{73724D9E-BD48-4D8E-8E01-F48B150BCD72}" srcOrd="2" destOrd="0" parTransId="{837D2C90-12EB-4C1A-A8D5-EFAE14AC6535}" sibTransId="{BC9E8BA0-4E97-4F23-A9D6-E805E7708470}"/>
    <dgm:cxn modelId="{E097045B-EC87-46EA-8B0C-A145FDD496E2}" type="presOf" srcId="{239C0629-4FA9-454D-BBB8-4DFAF03F8344}" destId="{7A9BD940-F836-4B47-8493-A0B15854FDCB}" srcOrd="0" destOrd="5" presId="urn:microsoft.com/office/officeart/2005/8/layout/vList2"/>
    <dgm:cxn modelId="{33BBDAB0-8F91-46D0-BAE4-BFBAC6B97AF1}" type="presOf" srcId="{A5EBF1A6-3FB3-4E07-BA58-F583A39DE2D3}" destId="{7A9BD940-F836-4B47-8493-A0B15854FDCB}" srcOrd="0" destOrd="2" presId="urn:microsoft.com/office/officeart/2005/8/layout/vList2"/>
    <dgm:cxn modelId="{20ED3D8C-AD47-44B5-91C3-A8B569D8F342}" type="presOf" srcId="{B7E39DD5-6BEF-43D2-B28C-0E0E5EA152CD}" destId="{C1C42ED2-6E15-434F-8A0E-25D4C196A3F2}" srcOrd="0" destOrd="1" presId="urn:microsoft.com/office/officeart/2005/8/layout/vList2"/>
    <dgm:cxn modelId="{D46B7408-5A07-41E0-9FC9-269A87C980A2}" srcId="{1CA56F0A-D95D-4E08-94C7-D8D15721264A}" destId="{9C45335A-3027-4AB8-8ADD-B5BFD2BC8CEC}" srcOrd="1" destOrd="0" parTransId="{C5A559B4-814B-4810-9323-B916D3C2CFBF}" sibTransId="{0659FD62-C28B-4E9E-98DE-AF1A088F5E04}"/>
    <dgm:cxn modelId="{CC46BDD6-8A76-47E8-8D75-4B515B77001B}" srcId="{FA93855B-32A1-4261-B26C-862995F73841}" destId="{F8CC4EA6-581B-4C51-BFD2-834955A87334}" srcOrd="1" destOrd="0" parTransId="{F2ED3865-45D4-4F80-9F4D-5EFA81E8E9B3}" sibTransId="{C7D6CF43-10B3-4015-923F-7557ED75216A}"/>
    <dgm:cxn modelId="{806A0A92-7BFF-46A4-B4A3-FE29C6CEE8E5}" srcId="{F8CC4EA6-581B-4C51-BFD2-834955A87334}" destId="{21FDB285-0BF6-484A-A43D-C41CCE251F31}" srcOrd="5" destOrd="0" parTransId="{7C6B2A73-4678-4ACD-85DB-3BFF18A223B7}" sibTransId="{390DF0CF-348C-423C-ABEC-6B38E75D7D0D}"/>
    <dgm:cxn modelId="{D01E9535-167B-41B4-BFE1-4F5DC746A4BB}" type="presOf" srcId="{43423AAB-14A1-47AE-9E59-9F862A494D76}" destId="{7A9BD940-F836-4B47-8493-A0B15854FDCB}" srcOrd="0" destOrd="4" presId="urn:microsoft.com/office/officeart/2005/8/layout/vList2"/>
    <dgm:cxn modelId="{F04A353F-3113-4F53-BA15-5F092F33C727}" srcId="{1CA56F0A-D95D-4E08-94C7-D8D15721264A}" destId="{A5EBF1A6-3FB3-4E07-BA58-F583A39DE2D3}" srcOrd="2" destOrd="0" parTransId="{A6651EE0-C77D-4BC2-A7CC-33F2A9292185}" sibTransId="{D97E2E70-D529-4A59-AF25-A5AC7A744D18}"/>
    <dgm:cxn modelId="{8C5EF875-19F0-4221-BE5F-5C3FF81DB8AD}" type="presOf" srcId="{4B0E340B-892C-436F-9A23-A924DBA4598F}" destId="{7A9BD940-F836-4B47-8493-A0B15854FDCB}" srcOrd="0" destOrd="0" presId="urn:microsoft.com/office/officeart/2005/8/layout/vList2"/>
    <dgm:cxn modelId="{DA17BD31-9CA3-45A2-9DE8-378641DBF4D0}" srcId="{F8CC4EA6-581B-4C51-BFD2-834955A87334}" destId="{723E84E0-0ED9-466A-996F-8F5BF187B4FA}" srcOrd="3" destOrd="0" parTransId="{EBF95BB3-85D9-46D9-A7FD-EB375D849116}" sibTransId="{87D077FE-CE73-40CD-96D0-0A90BD36491C}"/>
    <dgm:cxn modelId="{AAEDA5F3-2D55-423E-9AA1-A23AF789533F}" srcId="{7BF7FA38-9D79-4AE7-8286-F9BD78C3B417}" destId="{3D8C7E8D-6D66-45B8-97FE-31ACB855AE69}" srcOrd="3" destOrd="0" parTransId="{61342A4C-E955-44D9-9F51-0940E2737853}" sibTransId="{295ACE71-F3ED-4320-9CF2-848D9DEC7F57}"/>
    <dgm:cxn modelId="{E3C11EB3-8867-49BB-A7F0-E3C7F3E6F328}" srcId="{F8CC4EA6-581B-4C51-BFD2-834955A87334}" destId="{02D7A7CB-C877-4A12-9AE2-BE4B57CDD05C}" srcOrd="1" destOrd="0" parTransId="{F4CE4CA5-FAA5-4F75-A933-6083A6B2A879}" sibTransId="{956B400E-1264-4AFB-91F4-3A202FD8DCF3}"/>
    <dgm:cxn modelId="{F2E52995-8B59-471A-9E4D-91ADD1A8D571}" type="presOf" srcId="{9C45335A-3027-4AB8-8ADD-B5BFD2BC8CEC}" destId="{7A9BD940-F836-4B47-8493-A0B15854FDCB}" srcOrd="0" destOrd="1" presId="urn:microsoft.com/office/officeart/2005/8/layout/vList2"/>
    <dgm:cxn modelId="{629B415F-F246-4FA5-B39D-31D479579542}" type="presOf" srcId="{FA93855B-32A1-4261-B26C-862995F73841}" destId="{19B8E26D-38A9-42D7-899F-F695AD62F9FF}" srcOrd="0" destOrd="0" presId="urn:microsoft.com/office/officeart/2005/8/layout/vList2"/>
    <dgm:cxn modelId="{454AC524-CB61-449B-9A25-D755E9E7E39E}" srcId="{7BF7FA38-9D79-4AE7-8286-F9BD78C3B417}" destId="{8B81DBC8-9BBB-44CE-8D18-86B82B737A1E}" srcOrd="0" destOrd="0" parTransId="{75A0A244-EBF6-4194-AD20-4DC88D1FE556}" sibTransId="{AA327725-8C15-4A91-894D-3707D61C72E9}"/>
    <dgm:cxn modelId="{03BC3DD6-FE27-4446-B206-F76DF6E13213}" type="presOf" srcId="{A8AADA64-9199-4041-98BC-10363FB8A1BD}" destId="{7A9BD940-F836-4B47-8493-A0B15854FDCB}" srcOrd="0" destOrd="3" presId="urn:microsoft.com/office/officeart/2005/8/layout/vList2"/>
    <dgm:cxn modelId="{32257DE7-15C8-4DFD-BB9B-ED3895ECB0C3}" srcId="{1CA56F0A-D95D-4E08-94C7-D8D15721264A}" destId="{43423AAB-14A1-47AE-9E59-9F862A494D76}" srcOrd="4" destOrd="0" parTransId="{9F7D4BA4-3B58-42D7-BF40-7A324BD2E338}" sibTransId="{5B9CC23C-58B9-4597-858F-920096B54A62}"/>
    <dgm:cxn modelId="{F6CDBA97-215C-4559-B5A6-99F123221179}" srcId="{F8CC4EA6-581B-4C51-BFD2-834955A87334}" destId="{F4089756-B35D-41D5-A80B-297BC9CC8719}" srcOrd="4" destOrd="0" parTransId="{E9968FAB-1D3A-4072-B691-3032527EDEE9}" sibTransId="{C4BA44FE-0F03-4FFB-BB19-FA6FD053E0DE}"/>
    <dgm:cxn modelId="{A5DCA8B6-65F9-43E9-BFCB-367BD7267141}" type="presOf" srcId="{7BF7FA38-9D79-4AE7-8286-F9BD78C3B417}" destId="{364DE21F-28DD-4665-ABCE-755FA4B84AF1}" srcOrd="0" destOrd="0" presId="urn:microsoft.com/office/officeart/2005/8/layout/vList2"/>
    <dgm:cxn modelId="{B56A299F-F426-49CB-BCA7-643BE713EB79}" type="presOf" srcId="{F8CC4EA6-581B-4C51-BFD2-834955A87334}" destId="{90A7FA90-7DA9-4AC3-A9BF-F41702077B28}" srcOrd="0" destOrd="0" presId="urn:microsoft.com/office/officeart/2005/8/layout/vList2"/>
    <dgm:cxn modelId="{13F23529-CC0A-446C-A4BE-AD3E13F13D58}" srcId="{F8CC4EA6-581B-4C51-BFD2-834955A87334}" destId="{79610334-E74B-458A-BA1C-E47BE42DBAA3}" srcOrd="2" destOrd="0" parTransId="{75B69F82-22DF-459D-8EA6-43DC21462023}" sibTransId="{F7DD455C-5F96-4108-8C49-2B7871F725C3}"/>
    <dgm:cxn modelId="{D77D7B04-CE89-4626-AC69-A07DBB456AD6}" type="presOf" srcId="{79610334-E74B-458A-BA1C-E47BE42DBAA3}" destId="{34BB7DDB-FB13-4330-BB10-9F2B6D24B221}" srcOrd="0" destOrd="2" presId="urn:microsoft.com/office/officeart/2005/8/layout/vList2"/>
    <dgm:cxn modelId="{D63B965F-8BC3-4DC6-9DFB-4779892EFB52}" srcId="{1CA56F0A-D95D-4E08-94C7-D8D15721264A}" destId="{239C0629-4FA9-454D-BBB8-4DFAF03F8344}" srcOrd="5" destOrd="0" parTransId="{85271DE2-FAE2-4540-829F-E9BD01557874}" sibTransId="{92EBE3E5-105D-4FEA-A37C-4CAE90279153}"/>
    <dgm:cxn modelId="{BE705A92-C838-4562-A87D-A9FD8C2AEAFB}" type="presOf" srcId="{02D7A7CB-C877-4A12-9AE2-BE4B57CDD05C}" destId="{34BB7DDB-FB13-4330-BB10-9F2B6D24B221}" srcOrd="0" destOrd="1" presId="urn:microsoft.com/office/officeart/2005/8/layout/vList2"/>
    <dgm:cxn modelId="{628BCA5C-0594-43D5-9506-7FAF19DE5F26}" type="presOf" srcId="{73724D9E-BD48-4D8E-8E01-F48B150BCD72}" destId="{C1C42ED2-6E15-434F-8A0E-25D4C196A3F2}" srcOrd="0" destOrd="2" presId="urn:microsoft.com/office/officeart/2005/8/layout/vList2"/>
    <dgm:cxn modelId="{2B8D2478-0E47-4A68-BAB4-B1EB18A4F692}" srcId="{FA93855B-32A1-4261-B26C-862995F73841}" destId="{1CA56F0A-D95D-4E08-94C7-D8D15721264A}" srcOrd="0" destOrd="0" parTransId="{33E7B9B1-F8E4-475F-908E-5DDA90490EDB}" sibTransId="{92E70795-B984-439F-BDC3-E2AF55C4E3FE}"/>
    <dgm:cxn modelId="{92D26E83-250A-4315-A560-4CB10FDC0868}" srcId="{1CA56F0A-D95D-4E08-94C7-D8D15721264A}" destId="{4B0E340B-892C-436F-9A23-A924DBA4598F}" srcOrd="0" destOrd="0" parTransId="{2C59CDDB-6516-416A-909F-578C288A248F}" sibTransId="{46B26435-200D-4A2A-9379-13565BA1C6A3}"/>
    <dgm:cxn modelId="{E1CFC57F-FC79-46F8-A2F0-BBE2182DDB22}" type="presOf" srcId="{F4089756-B35D-41D5-A80B-297BC9CC8719}" destId="{34BB7DDB-FB13-4330-BB10-9F2B6D24B221}" srcOrd="0" destOrd="4" presId="urn:microsoft.com/office/officeart/2005/8/layout/vList2"/>
    <dgm:cxn modelId="{BED516DD-2D47-46A4-9465-7BA3C4A117CA}" type="presOf" srcId="{21FDB285-0BF6-484A-A43D-C41CCE251F31}" destId="{34BB7DDB-FB13-4330-BB10-9F2B6D24B221}" srcOrd="0" destOrd="5" presId="urn:microsoft.com/office/officeart/2005/8/layout/vList2"/>
    <dgm:cxn modelId="{02F067B3-219B-4997-B035-5F76A370C8A2}" type="presOf" srcId="{723E84E0-0ED9-466A-996F-8F5BF187B4FA}" destId="{34BB7DDB-FB13-4330-BB10-9F2B6D24B221}" srcOrd="0" destOrd="3" presId="urn:microsoft.com/office/officeart/2005/8/layout/vList2"/>
    <dgm:cxn modelId="{E0BE3DC4-BBD8-43DB-9A7C-C651F31F2093}" type="presOf" srcId="{79D07F22-CF7C-41BE-A46C-DF8098DD070A}" destId="{34BB7DDB-FB13-4330-BB10-9F2B6D24B221}" srcOrd="0" destOrd="0" presId="urn:microsoft.com/office/officeart/2005/8/layout/vList2"/>
    <dgm:cxn modelId="{5C0684A9-33E2-440E-A0D9-77A020D7E94F}" type="presOf" srcId="{3D8C7E8D-6D66-45B8-97FE-31ACB855AE69}" destId="{C1C42ED2-6E15-434F-8A0E-25D4C196A3F2}" srcOrd="0" destOrd="3" presId="urn:microsoft.com/office/officeart/2005/8/layout/vList2"/>
    <dgm:cxn modelId="{40CEB625-539F-4347-B4F3-B8B83487CAB2}" type="presOf" srcId="{8B81DBC8-9BBB-44CE-8D18-86B82B737A1E}" destId="{C1C42ED2-6E15-434F-8A0E-25D4C196A3F2}" srcOrd="0" destOrd="0" presId="urn:microsoft.com/office/officeart/2005/8/layout/vList2"/>
    <dgm:cxn modelId="{1A3B39FA-7358-4EEC-BFD4-8017BF317743}" srcId="{7BF7FA38-9D79-4AE7-8286-F9BD78C3B417}" destId="{B7E39DD5-6BEF-43D2-B28C-0E0E5EA152CD}" srcOrd="1" destOrd="0" parTransId="{E932F2AD-D741-49FA-BBC0-3B1B83502EEE}" sibTransId="{FDEEC102-512B-45F8-9B77-1AE18B3F4261}"/>
    <dgm:cxn modelId="{55E3FDB8-21D0-40D6-9559-4FC2DF12C9E7}" srcId="{1CA56F0A-D95D-4E08-94C7-D8D15721264A}" destId="{A8AADA64-9199-4041-98BC-10363FB8A1BD}" srcOrd="3" destOrd="0" parTransId="{B616E32A-C9A9-48B8-AFFE-44C98508FFFA}" sibTransId="{38685187-44CA-40E2-8C94-F8FBDD40E52E}"/>
    <dgm:cxn modelId="{7876485A-F5F3-4BBC-9B47-3ACB07C10843}" srcId="{FA93855B-32A1-4261-B26C-862995F73841}" destId="{7BF7FA38-9D79-4AE7-8286-F9BD78C3B417}" srcOrd="2" destOrd="0" parTransId="{D6A3E36F-26DC-4F90-8288-37FE476A012F}" sibTransId="{541BDD26-80A5-433F-8487-75366AC07BCA}"/>
    <dgm:cxn modelId="{7D506632-29DF-46DE-BDA2-FF9D05FBA0E2}" type="presOf" srcId="{1CA56F0A-D95D-4E08-94C7-D8D15721264A}" destId="{C2FF9740-178C-4929-9522-CC59242DE94F}" srcOrd="0" destOrd="0" presId="urn:microsoft.com/office/officeart/2005/8/layout/vList2"/>
    <dgm:cxn modelId="{C1FB5667-A8DB-45C5-B740-472DCAE4F5C3}" type="presParOf" srcId="{19B8E26D-38A9-42D7-899F-F695AD62F9FF}" destId="{C2FF9740-178C-4929-9522-CC59242DE94F}" srcOrd="0" destOrd="0" presId="urn:microsoft.com/office/officeart/2005/8/layout/vList2"/>
    <dgm:cxn modelId="{E21BB3D5-6452-435D-ACA5-C9590BD5072D}" type="presParOf" srcId="{19B8E26D-38A9-42D7-899F-F695AD62F9FF}" destId="{7A9BD940-F836-4B47-8493-A0B15854FDCB}" srcOrd="1" destOrd="0" presId="urn:microsoft.com/office/officeart/2005/8/layout/vList2"/>
    <dgm:cxn modelId="{888964F3-B64F-4C74-AEB8-09B82E3B7AE1}" type="presParOf" srcId="{19B8E26D-38A9-42D7-899F-F695AD62F9FF}" destId="{90A7FA90-7DA9-4AC3-A9BF-F41702077B28}" srcOrd="2" destOrd="0" presId="urn:microsoft.com/office/officeart/2005/8/layout/vList2"/>
    <dgm:cxn modelId="{1CCEBA49-2A5F-43B6-95A8-E68D202DDB9F}" type="presParOf" srcId="{19B8E26D-38A9-42D7-899F-F695AD62F9FF}" destId="{34BB7DDB-FB13-4330-BB10-9F2B6D24B221}" srcOrd="3" destOrd="0" presId="urn:microsoft.com/office/officeart/2005/8/layout/vList2"/>
    <dgm:cxn modelId="{9AAFC0F3-95D2-465D-BCEF-8DA043B78ABB}" type="presParOf" srcId="{19B8E26D-38A9-42D7-899F-F695AD62F9FF}" destId="{364DE21F-28DD-4665-ABCE-755FA4B84AF1}" srcOrd="4" destOrd="0" presId="urn:microsoft.com/office/officeart/2005/8/layout/vList2"/>
    <dgm:cxn modelId="{F9DA36F7-EF45-44C4-9CD0-D524E6B7B7CB}" type="presParOf" srcId="{19B8E26D-38A9-42D7-899F-F695AD62F9FF}" destId="{C1C42ED2-6E15-434F-8A0E-25D4C196A3F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BDE5551-9166-45A3-8ACB-89D8B2979B8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6FE7AF25-2361-46F8-AF6C-4D70E311A226}">
      <dgm:prSet phldrT="[Texto]"/>
      <dgm:spPr/>
      <dgm:t>
        <a:bodyPr/>
        <a:lstStyle/>
        <a:p>
          <a:r>
            <a:rPr lang="es-ES" dirty="0" smtClean="0"/>
            <a:t>Investigación del usuario</a:t>
          </a:r>
          <a:endParaRPr lang="es-ES" dirty="0"/>
        </a:p>
      </dgm:t>
    </dgm:pt>
    <dgm:pt modelId="{26BD149B-32F5-4868-A2DD-3AF282F014C9}" type="parTrans" cxnId="{CA22AB62-C26B-4FED-942D-58AA6ABE12AC}">
      <dgm:prSet/>
      <dgm:spPr/>
      <dgm:t>
        <a:bodyPr/>
        <a:lstStyle/>
        <a:p>
          <a:endParaRPr lang="es-ES"/>
        </a:p>
      </dgm:t>
    </dgm:pt>
    <dgm:pt modelId="{E85504AC-25B7-4E85-8565-6F15FE0439C0}" type="sibTrans" cxnId="{CA22AB62-C26B-4FED-942D-58AA6ABE12AC}">
      <dgm:prSet/>
      <dgm:spPr/>
      <dgm:t>
        <a:bodyPr/>
        <a:lstStyle/>
        <a:p>
          <a:endParaRPr lang="es-ES"/>
        </a:p>
      </dgm:t>
    </dgm:pt>
    <dgm:pt modelId="{93F4E057-DD8D-47E1-84D3-4983FA95B8FD}">
      <dgm:prSet phldrT="[Texto]"/>
      <dgm:spPr/>
      <dgm:t>
        <a:bodyPr/>
        <a:lstStyle/>
        <a:p>
          <a:r>
            <a:rPr lang="es-ES" dirty="0" smtClean="0"/>
            <a:t>Definición funcional</a:t>
          </a:r>
          <a:endParaRPr lang="es-ES" dirty="0"/>
        </a:p>
      </dgm:t>
    </dgm:pt>
    <dgm:pt modelId="{28410B4F-B68C-48B0-8954-95AD5A908F49}" type="parTrans" cxnId="{FA090104-5534-49FE-8C91-07736A356FA5}">
      <dgm:prSet/>
      <dgm:spPr/>
      <dgm:t>
        <a:bodyPr/>
        <a:lstStyle/>
        <a:p>
          <a:endParaRPr lang="es-ES"/>
        </a:p>
      </dgm:t>
    </dgm:pt>
    <dgm:pt modelId="{314DE1DF-1025-47D6-963C-137DDE97AE8A}" type="sibTrans" cxnId="{FA090104-5534-49FE-8C91-07736A356FA5}">
      <dgm:prSet/>
      <dgm:spPr/>
      <dgm:t>
        <a:bodyPr/>
        <a:lstStyle/>
        <a:p>
          <a:endParaRPr lang="es-ES"/>
        </a:p>
      </dgm:t>
    </dgm:pt>
    <dgm:pt modelId="{0323C98F-E564-413E-A967-FCFDD9BD8219}">
      <dgm:prSet phldrT="[Texto]"/>
      <dgm:spPr/>
      <dgm:t>
        <a:bodyPr/>
        <a:lstStyle/>
        <a:p>
          <a:r>
            <a:rPr lang="es-ES" dirty="0" smtClean="0"/>
            <a:t>Arquitectura de información</a:t>
          </a:r>
          <a:endParaRPr lang="es-ES" dirty="0"/>
        </a:p>
      </dgm:t>
    </dgm:pt>
    <dgm:pt modelId="{CB9A8117-F13A-41C1-BB9F-38274A5D6B3B}" type="parTrans" cxnId="{406A4A24-2511-4523-963E-8F1376EB2A4E}">
      <dgm:prSet/>
      <dgm:spPr/>
      <dgm:t>
        <a:bodyPr/>
        <a:lstStyle/>
        <a:p>
          <a:endParaRPr lang="es-ES"/>
        </a:p>
      </dgm:t>
    </dgm:pt>
    <dgm:pt modelId="{9E09AF1E-D4FF-4098-A066-0D5C2F2BFFAE}" type="sibTrans" cxnId="{406A4A24-2511-4523-963E-8F1376EB2A4E}">
      <dgm:prSet/>
      <dgm:spPr/>
      <dgm:t>
        <a:bodyPr/>
        <a:lstStyle/>
        <a:p>
          <a:endParaRPr lang="es-ES"/>
        </a:p>
      </dgm:t>
    </dgm:pt>
    <dgm:pt modelId="{6096F575-0131-40FD-A06E-067766A95ED7}">
      <dgm:prSet phldrT="[Texto]"/>
      <dgm:spPr/>
      <dgm:t>
        <a:bodyPr/>
        <a:lstStyle/>
        <a:p>
          <a:r>
            <a:rPr lang="es-ES" dirty="0" err="1" smtClean="0"/>
            <a:t>Wireframes</a:t>
          </a:r>
          <a:endParaRPr lang="es-ES" dirty="0"/>
        </a:p>
      </dgm:t>
    </dgm:pt>
    <dgm:pt modelId="{9FB5DE0B-5617-4FCA-975A-D788DBB4A720}" type="parTrans" cxnId="{3128EEC9-41C7-4CD3-BCC0-18D22805C6E1}">
      <dgm:prSet/>
      <dgm:spPr/>
      <dgm:t>
        <a:bodyPr/>
        <a:lstStyle/>
        <a:p>
          <a:endParaRPr lang="es-ES"/>
        </a:p>
      </dgm:t>
    </dgm:pt>
    <dgm:pt modelId="{CE3F3320-1041-49FD-A16F-3F253224FC38}" type="sibTrans" cxnId="{3128EEC9-41C7-4CD3-BCC0-18D22805C6E1}">
      <dgm:prSet/>
      <dgm:spPr/>
      <dgm:t>
        <a:bodyPr/>
        <a:lstStyle/>
        <a:p>
          <a:endParaRPr lang="es-ES"/>
        </a:p>
      </dgm:t>
    </dgm:pt>
    <dgm:pt modelId="{5F042533-888A-448E-9E23-DD39F9B8AE74}">
      <dgm:prSet phldrT="[Texto]"/>
      <dgm:spPr/>
      <dgm:t>
        <a:bodyPr/>
        <a:lstStyle/>
        <a:p>
          <a:r>
            <a:rPr lang="es-ES" dirty="0" smtClean="0"/>
            <a:t>Prototipos</a:t>
          </a:r>
          <a:endParaRPr lang="es-ES" dirty="0"/>
        </a:p>
      </dgm:t>
    </dgm:pt>
    <dgm:pt modelId="{6020BBB1-8EF2-4382-846B-2F390676F483}" type="parTrans" cxnId="{878270F2-939D-402C-8E64-68EB3D8E61F2}">
      <dgm:prSet/>
      <dgm:spPr/>
      <dgm:t>
        <a:bodyPr/>
        <a:lstStyle/>
        <a:p>
          <a:endParaRPr lang="es-ES"/>
        </a:p>
      </dgm:t>
    </dgm:pt>
    <dgm:pt modelId="{D092E697-6EEA-49D4-825E-3AE80DC4B247}" type="sibTrans" cxnId="{878270F2-939D-402C-8E64-68EB3D8E61F2}">
      <dgm:prSet/>
      <dgm:spPr/>
      <dgm:t>
        <a:bodyPr/>
        <a:lstStyle/>
        <a:p>
          <a:endParaRPr lang="es-ES"/>
        </a:p>
      </dgm:t>
    </dgm:pt>
    <dgm:pt modelId="{DE06D853-2FD3-4D7E-A93D-F8AE7CCB5523}">
      <dgm:prSet phldrT="[Texto]"/>
      <dgm:spPr/>
      <dgm:t>
        <a:bodyPr/>
        <a:lstStyle/>
        <a:p>
          <a:r>
            <a:rPr lang="es-ES" dirty="0" smtClean="0"/>
            <a:t>Papel</a:t>
          </a:r>
          <a:endParaRPr lang="es-ES" dirty="0"/>
        </a:p>
      </dgm:t>
    </dgm:pt>
    <dgm:pt modelId="{4342C151-ED77-44BF-BFF2-89B3CAF9540C}" type="parTrans" cxnId="{B28CFD02-12C2-4F74-BD14-7D2104968B15}">
      <dgm:prSet/>
      <dgm:spPr/>
      <dgm:t>
        <a:bodyPr/>
        <a:lstStyle/>
        <a:p>
          <a:endParaRPr lang="es-ES"/>
        </a:p>
      </dgm:t>
    </dgm:pt>
    <dgm:pt modelId="{15236393-8B3A-49F5-B2ED-C3E3DCB3B693}" type="sibTrans" cxnId="{B28CFD02-12C2-4F74-BD14-7D2104968B15}">
      <dgm:prSet/>
      <dgm:spPr/>
      <dgm:t>
        <a:bodyPr/>
        <a:lstStyle/>
        <a:p>
          <a:endParaRPr lang="es-ES"/>
        </a:p>
      </dgm:t>
    </dgm:pt>
    <dgm:pt modelId="{78E628C6-4B75-4147-A0FF-5C0A631E41E9}">
      <dgm:prSet phldrT="[Texto]"/>
      <dgm:spPr/>
      <dgm:t>
        <a:bodyPr/>
        <a:lstStyle/>
        <a:p>
          <a:r>
            <a:rPr lang="es-ES" dirty="0" err="1" smtClean="0"/>
            <a:t>Stencils</a:t>
          </a:r>
          <a:endParaRPr lang="es-ES" dirty="0"/>
        </a:p>
      </dgm:t>
    </dgm:pt>
    <dgm:pt modelId="{E9623CD6-1F04-42C6-B348-2E025C2F3F7F}" type="parTrans" cxnId="{AE2E0968-5D69-43CB-9185-D29F47D83542}">
      <dgm:prSet/>
      <dgm:spPr/>
      <dgm:t>
        <a:bodyPr/>
        <a:lstStyle/>
        <a:p>
          <a:endParaRPr lang="es-ES"/>
        </a:p>
      </dgm:t>
    </dgm:pt>
    <dgm:pt modelId="{3507A3D3-AC90-48C1-92F9-EB3C7A2CFDA2}" type="sibTrans" cxnId="{AE2E0968-5D69-43CB-9185-D29F47D83542}">
      <dgm:prSet/>
      <dgm:spPr/>
      <dgm:t>
        <a:bodyPr/>
        <a:lstStyle/>
        <a:p>
          <a:endParaRPr lang="es-ES"/>
        </a:p>
      </dgm:t>
    </dgm:pt>
    <dgm:pt modelId="{277F5E9D-21C6-42A3-988B-35AF55A603F0}">
      <dgm:prSet phldrT="[Texto]"/>
      <dgm:spPr/>
      <dgm:t>
        <a:bodyPr/>
        <a:lstStyle/>
        <a:p>
          <a:r>
            <a:rPr lang="es-ES" dirty="0" smtClean="0"/>
            <a:t>Plantillas</a:t>
          </a:r>
          <a:endParaRPr lang="es-ES" dirty="0"/>
        </a:p>
      </dgm:t>
    </dgm:pt>
    <dgm:pt modelId="{4A6CFA2A-167E-4E97-934C-1B45132C1F85}" type="parTrans" cxnId="{BDA61649-F24D-4657-9153-FADFA5BAD9A9}">
      <dgm:prSet/>
      <dgm:spPr/>
      <dgm:t>
        <a:bodyPr/>
        <a:lstStyle/>
        <a:p>
          <a:endParaRPr lang="es-ES"/>
        </a:p>
      </dgm:t>
    </dgm:pt>
    <dgm:pt modelId="{9BA02ADE-6796-4CF9-B1B2-4927E6D0BA92}" type="sibTrans" cxnId="{BDA61649-F24D-4657-9153-FADFA5BAD9A9}">
      <dgm:prSet/>
      <dgm:spPr/>
      <dgm:t>
        <a:bodyPr/>
        <a:lstStyle/>
        <a:p>
          <a:endParaRPr lang="es-ES"/>
        </a:p>
      </dgm:t>
    </dgm:pt>
    <dgm:pt modelId="{3EDAC6C0-8543-463A-B308-E62DB6D5610B}">
      <dgm:prSet phldrT="[Texto]"/>
      <dgm:spPr/>
      <dgm:t>
        <a:bodyPr/>
        <a:lstStyle/>
        <a:p>
          <a:r>
            <a:rPr lang="es-ES" dirty="0" smtClean="0"/>
            <a:t>Documentos navegables</a:t>
          </a:r>
          <a:endParaRPr lang="es-ES" dirty="0"/>
        </a:p>
      </dgm:t>
    </dgm:pt>
    <dgm:pt modelId="{5907ECF4-B990-45E2-90A3-9C2BBAD0F8C3}" type="parTrans" cxnId="{2A138F32-A10E-4B97-9E8C-32DE06467FAF}">
      <dgm:prSet/>
      <dgm:spPr/>
      <dgm:t>
        <a:bodyPr/>
        <a:lstStyle/>
        <a:p>
          <a:endParaRPr lang="es-ES"/>
        </a:p>
      </dgm:t>
    </dgm:pt>
    <dgm:pt modelId="{3BFFCA68-FF55-4BAC-976F-110B4CE9770E}" type="sibTrans" cxnId="{2A138F32-A10E-4B97-9E8C-32DE06467FAF}">
      <dgm:prSet/>
      <dgm:spPr/>
      <dgm:t>
        <a:bodyPr/>
        <a:lstStyle/>
        <a:p>
          <a:endParaRPr lang="es-ES"/>
        </a:p>
      </dgm:t>
    </dgm:pt>
    <dgm:pt modelId="{22DD9A11-28B7-4539-92DB-9C1C54668365}">
      <dgm:prSet phldrT="[Texto]"/>
      <dgm:spPr/>
      <dgm:t>
        <a:bodyPr/>
        <a:lstStyle/>
        <a:p>
          <a:r>
            <a:rPr lang="es-ES" dirty="0" smtClean="0"/>
            <a:t>Versiones web</a:t>
          </a:r>
          <a:endParaRPr lang="es-ES" dirty="0"/>
        </a:p>
      </dgm:t>
    </dgm:pt>
    <dgm:pt modelId="{B7FF2134-301C-45A9-BDCD-7975414309CA}" type="parTrans" cxnId="{E7008F1A-249C-4D5A-80CB-F1A851B39440}">
      <dgm:prSet/>
      <dgm:spPr/>
      <dgm:t>
        <a:bodyPr/>
        <a:lstStyle/>
        <a:p>
          <a:endParaRPr lang="es-ES"/>
        </a:p>
      </dgm:t>
    </dgm:pt>
    <dgm:pt modelId="{6324391A-2E0D-4A4E-A8CB-79105986AEA7}" type="sibTrans" cxnId="{E7008F1A-249C-4D5A-80CB-F1A851B39440}">
      <dgm:prSet/>
      <dgm:spPr/>
      <dgm:t>
        <a:bodyPr/>
        <a:lstStyle/>
        <a:p>
          <a:endParaRPr lang="es-ES"/>
        </a:p>
      </dgm:t>
    </dgm:pt>
    <dgm:pt modelId="{97EEEE2B-741E-4B22-A299-7A4CA7116C43}">
      <dgm:prSet phldrT="[Texto]"/>
      <dgm:spPr/>
      <dgm:t>
        <a:bodyPr/>
        <a:lstStyle/>
        <a:p>
          <a:r>
            <a:rPr lang="es-ES" dirty="0" smtClean="0"/>
            <a:t>Otros formatos</a:t>
          </a:r>
          <a:endParaRPr lang="es-ES" dirty="0"/>
        </a:p>
      </dgm:t>
    </dgm:pt>
    <dgm:pt modelId="{F6D71683-58EE-4B93-BCD3-772ABB1551B7}" type="parTrans" cxnId="{AFCE8CB4-AF62-4895-A081-C293C8502AA9}">
      <dgm:prSet/>
      <dgm:spPr/>
      <dgm:t>
        <a:bodyPr/>
        <a:lstStyle/>
        <a:p>
          <a:endParaRPr lang="es-ES"/>
        </a:p>
      </dgm:t>
    </dgm:pt>
    <dgm:pt modelId="{2DE0ABDD-14D1-4E78-8A1D-F8AF8646FBB3}" type="sibTrans" cxnId="{AFCE8CB4-AF62-4895-A081-C293C8502AA9}">
      <dgm:prSet/>
      <dgm:spPr/>
      <dgm:t>
        <a:bodyPr/>
        <a:lstStyle/>
        <a:p>
          <a:endParaRPr lang="es-ES"/>
        </a:p>
      </dgm:t>
    </dgm:pt>
    <dgm:pt modelId="{F7C4E5B5-42D4-4B43-906C-435FCE7A4A40}" type="pres">
      <dgm:prSet presAssocID="{5BDE5551-9166-45A3-8ACB-89D8B2979B8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E30AD68-2761-4805-B419-BADD7640CD78}" type="pres">
      <dgm:prSet presAssocID="{6FE7AF25-2361-46F8-AF6C-4D70E311A226}" presName="parentLin" presStyleCnt="0"/>
      <dgm:spPr/>
    </dgm:pt>
    <dgm:pt modelId="{F179CC61-6CF1-42FA-A5C5-CB8A1F821A15}" type="pres">
      <dgm:prSet presAssocID="{6FE7AF25-2361-46F8-AF6C-4D70E311A226}" presName="parentLeftMargin" presStyleLbl="node1" presStyleIdx="0" presStyleCnt="5"/>
      <dgm:spPr/>
      <dgm:t>
        <a:bodyPr/>
        <a:lstStyle/>
        <a:p>
          <a:endParaRPr lang="es-ES"/>
        </a:p>
      </dgm:t>
    </dgm:pt>
    <dgm:pt modelId="{8BACC6BA-9C32-4CC6-85D4-2BBC88670762}" type="pres">
      <dgm:prSet presAssocID="{6FE7AF25-2361-46F8-AF6C-4D70E311A22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BAFC8F-A74F-4BFC-9D53-0B683B3B0505}" type="pres">
      <dgm:prSet presAssocID="{6FE7AF25-2361-46F8-AF6C-4D70E311A226}" presName="negativeSpace" presStyleCnt="0"/>
      <dgm:spPr/>
    </dgm:pt>
    <dgm:pt modelId="{6D40BB8B-5EAD-4685-8EFA-E9CD20109C05}" type="pres">
      <dgm:prSet presAssocID="{6FE7AF25-2361-46F8-AF6C-4D70E311A226}" presName="childText" presStyleLbl="conFgAcc1" presStyleIdx="0" presStyleCnt="5">
        <dgm:presLayoutVars>
          <dgm:bulletEnabled val="1"/>
        </dgm:presLayoutVars>
      </dgm:prSet>
      <dgm:spPr/>
    </dgm:pt>
    <dgm:pt modelId="{61370BA4-B79B-4FDF-9FDA-4F873613497E}" type="pres">
      <dgm:prSet presAssocID="{E85504AC-25B7-4E85-8565-6F15FE0439C0}" presName="spaceBetweenRectangles" presStyleCnt="0"/>
      <dgm:spPr/>
    </dgm:pt>
    <dgm:pt modelId="{4638B249-5E02-46AB-8826-9ACF796B4F46}" type="pres">
      <dgm:prSet presAssocID="{93F4E057-DD8D-47E1-84D3-4983FA95B8FD}" presName="parentLin" presStyleCnt="0"/>
      <dgm:spPr/>
    </dgm:pt>
    <dgm:pt modelId="{00F43DCF-F7B6-441E-A009-FC2AF4806357}" type="pres">
      <dgm:prSet presAssocID="{93F4E057-DD8D-47E1-84D3-4983FA95B8FD}" presName="parentLeftMargin" presStyleLbl="node1" presStyleIdx="0" presStyleCnt="5"/>
      <dgm:spPr/>
      <dgm:t>
        <a:bodyPr/>
        <a:lstStyle/>
        <a:p>
          <a:endParaRPr lang="es-ES"/>
        </a:p>
      </dgm:t>
    </dgm:pt>
    <dgm:pt modelId="{39357453-0A1C-451C-8186-B77F4D17AE32}" type="pres">
      <dgm:prSet presAssocID="{93F4E057-DD8D-47E1-84D3-4983FA95B8FD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35030F-1B25-4ED7-B9AB-7E04D7E19ED9}" type="pres">
      <dgm:prSet presAssocID="{93F4E057-DD8D-47E1-84D3-4983FA95B8FD}" presName="negativeSpace" presStyleCnt="0"/>
      <dgm:spPr/>
    </dgm:pt>
    <dgm:pt modelId="{14B0B76E-75BC-4D9E-89EF-17AF1DCE679C}" type="pres">
      <dgm:prSet presAssocID="{93F4E057-DD8D-47E1-84D3-4983FA95B8FD}" presName="childText" presStyleLbl="conFgAcc1" presStyleIdx="1" presStyleCnt="5">
        <dgm:presLayoutVars>
          <dgm:bulletEnabled val="1"/>
        </dgm:presLayoutVars>
      </dgm:prSet>
      <dgm:spPr/>
    </dgm:pt>
    <dgm:pt modelId="{197EE8CB-2B74-4639-8C8F-63DF3D10EFE6}" type="pres">
      <dgm:prSet presAssocID="{314DE1DF-1025-47D6-963C-137DDE97AE8A}" presName="spaceBetweenRectangles" presStyleCnt="0"/>
      <dgm:spPr/>
    </dgm:pt>
    <dgm:pt modelId="{95A2F05F-D063-4200-9478-D71459CB0D1E}" type="pres">
      <dgm:prSet presAssocID="{0323C98F-E564-413E-A967-FCFDD9BD8219}" presName="parentLin" presStyleCnt="0"/>
      <dgm:spPr/>
    </dgm:pt>
    <dgm:pt modelId="{B7273759-7620-48E8-9085-4E6F398EE7A9}" type="pres">
      <dgm:prSet presAssocID="{0323C98F-E564-413E-A967-FCFDD9BD8219}" presName="parentLeftMargin" presStyleLbl="node1" presStyleIdx="1" presStyleCnt="5"/>
      <dgm:spPr/>
      <dgm:t>
        <a:bodyPr/>
        <a:lstStyle/>
        <a:p>
          <a:endParaRPr lang="es-ES"/>
        </a:p>
      </dgm:t>
    </dgm:pt>
    <dgm:pt modelId="{E35445CB-CF0D-412A-834E-1E828EC5761C}" type="pres">
      <dgm:prSet presAssocID="{0323C98F-E564-413E-A967-FCFDD9BD821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238C25-8DC4-45EA-99DB-D7AB9BC1CAFC}" type="pres">
      <dgm:prSet presAssocID="{0323C98F-E564-413E-A967-FCFDD9BD8219}" presName="negativeSpace" presStyleCnt="0"/>
      <dgm:spPr/>
    </dgm:pt>
    <dgm:pt modelId="{D2D0F61D-B109-4531-9924-7A577BD61A8A}" type="pres">
      <dgm:prSet presAssocID="{0323C98F-E564-413E-A967-FCFDD9BD8219}" presName="childText" presStyleLbl="conFgAcc1" presStyleIdx="2" presStyleCnt="5">
        <dgm:presLayoutVars>
          <dgm:bulletEnabled val="1"/>
        </dgm:presLayoutVars>
      </dgm:prSet>
      <dgm:spPr/>
    </dgm:pt>
    <dgm:pt modelId="{DB6EEFCC-7BCE-4C6C-8F23-47006F593F66}" type="pres">
      <dgm:prSet presAssocID="{9E09AF1E-D4FF-4098-A066-0D5C2F2BFFAE}" presName="spaceBetweenRectangles" presStyleCnt="0"/>
      <dgm:spPr/>
    </dgm:pt>
    <dgm:pt modelId="{AB2EB8A9-708C-44D5-A7E8-F4D64EC6D55B}" type="pres">
      <dgm:prSet presAssocID="{6096F575-0131-40FD-A06E-067766A95ED7}" presName="parentLin" presStyleCnt="0"/>
      <dgm:spPr/>
    </dgm:pt>
    <dgm:pt modelId="{B9C36490-BFFA-450E-9995-185C27B2243F}" type="pres">
      <dgm:prSet presAssocID="{6096F575-0131-40FD-A06E-067766A95ED7}" presName="parentLeftMargin" presStyleLbl="node1" presStyleIdx="2" presStyleCnt="5"/>
      <dgm:spPr/>
      <dgm:t>
        <a:bodyPr/>
        <a:lstStyle/>
        <a:p>
          <a:endParaRPr lang="es-ES"/>
        </a:p>
      </dgm:t>
    </dgm:pt>
    <dgm:pt modelId="{F33E3B4D-2375-4661-B2FC-F9F196E8363C}" type="pres">
      <dgm:prSet presAssocID="{6096F575-0131-40FD-A06E-067766A95ED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C2310DE-CF34-443D-8C76-EA49BF199203}" type="pres">
      <dgm:prSet presAssocID="{6096F575-0131-40FD-A06E-067766A95ED7}" presName="negativeSpace" presStyleCnt="0"/>
      <dgm:spPr/>
    </dgm:pt>
    <dgm:pt modelId="{58F4CC36-E18C-411B-BB4E-D95197E8AEC4}" type="pres">
      <dgm:prSet presAssocID="{6096F575-0131-40FD-A06E-067766A95ED7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BFBDB73-9894-4A16-8F59-4D5681F719BE}" type="pres">
      <dgm:prSet presAssocID="{CE3F3320-1041-49FD-A16F-3F253224FC38}" presName="spaceBetweenRectangles" presStyleCnt="0"/>
      <dgm:spPr/>
    </dgm:pt>
    <dgm:pt modelId="{0A8940DC-2F2E-4EC4-875A-AACA2CC1C09B}" type="pres">
      <dgm:prSet presAssocID="{5F042533-888A-448E-9E23-DD39F9B8AE74}" presName="parentLin" presStyleCnt="0"/>
      <dgm:spPr/>
    </dgm:pt>
    <dgm:pt modelId="{68773209-3DCC-42F5-8DE9-D35C57B98822}" type="pres">
      <dgm:prSet presAssocID="{5F042533-888A-448E-9E23-DD39F9B8AE74}" presName="parentLeftMargin" presStyleLbl="node1" presStyleIdx="3" presStyleCnt="5"/>
      <dgm:spPr/>
      <dgm:t>
        <a:bodyPr/>
        <a:lstStyle/>
        <a:p>
          <a:endParaRPr lang="es-ES"/>
        </a:p>
      </dgm:t>
    </dgm:pt>
    <dgm:pt modelId="{E260AEA5-4CD9-4B94-B224-F2E8ACD292E3}" type="pres">
      <dgm:prSet presAssocID="{5F042533-888A-448E-9E23-DD39F9B8AE7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504E13-3D48-4459-90D9-7ADAAC1E4744}" type="pres">
      <dgm:prSet presAssocID="{5F042533-888A-448E-9E23-DD39F9B8AE74}" presName="negativeSpace" presStyleCnt="0"/>
      <dgm:spPr/>
    </dgm:pt>
    <dgm:pt modelId="{3E9DBE47-F3C8-4851-BE34-706E1DF52186}" type="pres">
      <dgm:prSet presAssocID="{5F042533-888A-448E-9E23-DD39F9B8AE74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1F54F1E-3E22-4927-A0F7-18F430F5CC91}" type="presOf" srcId="{97EEEE2B-741E-4B22-A299-7A4CA7116C43}" destId="{3E9DBE47-F3C8-4851-BE34-706E1DF52186}" srcOrd="0" destOrd="2" presId="urn:microsoft.com/office/officeart/2005/8/layout/list1"/>
    <dgm:cxn modelId="{AE2E0968-5D69-43CB-9185-D29F47D83542}" srcId="{6096F575-0131-40FD-A06E-067766A95ED7}" destId="{78E628C6-4B75-4147-A0FF-5C0A631E41E9}" srcOrd="1" destOrd="0" parTransId="{E9623CD6-1F04-42C6-B348-2E025C2F3F7F}" sibTransId="{3507A3D3-AC90-48C1-92F9-EB3C7A2CFDA2}"/>
    <dgm:cxn modelId="{B4F0BF0B-2436-4004-9F99-A96D4CF77756}" type="presOf" srcId="{22DD9A11-28B7-4539-92DB-9C1C54668365}" destId="{3E9DBE47-F3C8-4851-BE34-706E1DF52186}" srcOrd="0" destOrd="1" presId="urn:microsoft.com/office/officeart/2005/8/layout/list1"/>
    <dgm:cxn modelId="{878270F2-939D-402C-8E64-68EB3D8E61F2}" srcId="{5BDE5551-9166-45A3-8ACB-89D8B2979B88}" destId="{5F042533-888A-448E-9E23-DD39F9B8AE74}" srcOrd="4" destOrd="0" parTransId="{6020BBB1-8EF2-4382-846B-2F390676F483}" sibTransId="{D092E697-6EEA-49D4-825E-3AE80DC4B247}"/>
    <dgm:cxn modelId="{1A893C2F-AA89-43AA-A8B1-079E27471EC4}" type="presOf" srcId="{0323C98F-E564-413E-A967-FCFDD9BD8219}" destId="{B7273759-7620-48E8-9085-4E6F398EE7A9}" srcOrd="0" destOrd="0" presId="urn:microsoft.com/office/officeart/2005/8/layout/list1"/>
    <dgm:cxn modelId="{406A4A24-2511-4523-963E-8F1376EB2A4E}" srcId="{5BDE5551-9166-45A3-8ACB-89D8B2979B88}" destId="{0323C98F-E564-413E-A967-FCFDD9BD8219}" srcOrd="2" destOrd="0" parTransId="{CB9A8117-F13A-41C1-BB9F-38274A5D6B3B}" sibTransId="{9E09AF1E-D4FF-4098-A066-0D5C2F2BFFAE}"/>
    <dgm:cxn modelId="{4C54254B-8610-4B72-9F36-DB3B29F981E6}" type="presOf" srcId="{6FE7AF25-2361-46F8-AF6C-4D70E311A226}" destId="{F179CC61-6CF1-42FA-A5C5-CB8A1F821A15}" srcOrd="0" destOrd="0" presId="urn:microsoft.com/office/officeart/2005/8/layout/list1"/>
    <dgm:cxn modelId="{4B1C8935-2FDC-490C-8DD3-902B16499EE0}" type="presOf" srcId="{93F4E057-DD8D-47E1-84D3-4983FA95B8FD}" destId="{00F43DCF-F7B6-441E-A009-FC2AF4806357}" srcOrd="0" destOrd="0" presId="urn:microsoft.com/office/officeart/2005/8/layout/list1"/>
    <dgm:cxn modelId="{63183BB6-8CB4-48ED-8B1C-A73774BA1FAF}" type="presOf" srcId="{DE06D853-2FD3-4D7E-A93D-F8AE7CCB5523}" destId="{58F4CC36-E18C-411B-BB4E-D95197E8AEC4}" srcOrd="0" destOrd="0" presId="urn:microsoft.com/office/officeart/2005/8/layout/list1"/>
    <dgm:cxn modelId="{AB31E7B5-CD10-4AB6-A7C5-1F6DA824C52D}" type="presOf" srcId="{5F042533-888A-448E-9E23-DD39F9B8AE74}" destId="{E260AEA5-4CD9-4B94-B224-F2E8ACD292E3}" srcOrd="1" destOrd="0" presId="urn:microsoft.com/office/officeart/2005/8/layout/list1"/>
    <dgm:cxn modelId="{C126346A-77A3-4EFA-9676-F6D59248C456}" type="presOf" srcId="{6096F575-0131-40FD-A06E-067766A95ED7}" destId="{B9C36490-BFFA-450E-9995-185C27B2243F}" srcOrd="0" destOrd="0" presId="urn:microsoft.com/office/officeart/2005/8/layout/list1"/>
    <dgm:cxn modelId="{FA090104-5534-49FE-8C91-07736A356FA5}" srcId="{5BDE5551-9166-45A3-8ACB-89D8B2979B88}" destId="{93F4E057-DD8D-47E1-84D3-4983FA95B8FD}" srcOrd="1" destOrd="0" parTransId="{28410B4F-B68C-48B0-8954-95AD5A908F49}" sibTransId="{314DE1DF-1025-47D6-963C-137DDE97AE8A}"/>
    <dgm:cxn modelId="{CA22AB62-C26B-4FED-942D-58AA6ABE12AC}" srcId="{5BDE5551-9166-45A3-8ACB-89D8B2979B88}" destId="{6FE7AF25-2361-46F8-AF6C-4D70E311A226}" srcOrd="0" destOrd="0" parTransId="{26BD149B-32F5-4868-A2DD-3AF282F014C9}" sibTransId="{E85504AC-25B7-4E85-8565-6F15FE0439C0}"/>
    <dgm:cxn modelId="{2A138F32-A10E-4B97-9E8C-32DE06467FAF}" srcId="{5F042533-888A-448E-9E23-DD39F9B8AE74}" destId="{3EDAC6C0-8543-463A-B308-E62DB6D5610B}" srcOrd="0" destOrd="0" parTransId="{5907ECF4-B990-45E2-90A3-9C2BBAD0F8C3}" sibTransId="{3BFFCA68-FF55-4BAC-976F-110B4CE9770E}"/>
    <dgm:cxn modelId="{E0D2D690-967C-4EDB-B64C-1E8D32BF6817}" type="presOf" srcId="{93F4E057-DD8D-47E1-84D3-4983FA95B8FD}" destId="{39357453-0A1C-451C-8186-B77F4D17AE32}" srcOrd="1" destOrd="0" presId="urn:microsoft.com/office/officeart/2005/8/layout/list1"/>
    <dgm:cxn modelId="{B28CFD02-12C2-4F74-BD14-7D2104968B15}" srcId="{6096F575-0131-40FD-A06E-067766A95ED7}" destId="{DE06D853-2FD3-4D7E-A93D-F8AE7CCB5523}" srcOrd="0" destOrd="0" parTransId="{4342C151-ED77-44BF-BFF2-89B3CAF9540C}" sibTransId="{15236393-8B3A-49F5-B2ED-C3E3DCB3B693}"/>
    <dgm:cxn modelId="{7CCD0387-744F-4960-8CE6-280EE80E38E6}" type="presOf" srcId="{6FE7AF25-2361-46F8-AF6C-4D70E311A226}" destId="{8BACC6BA-9C32-4CC6-85D4-2BBC88670762}" srcOrd="1" destOrd="0" presId="urn:microsoft.com/office/officeart/2005/8/layout/list1"/>
    <dgm:cxn modelId="{E7008F1A-249C-4D5A-80CB-F1A851B39440}" srcId="{5F042533-888A-448E-9E23-DD39F9B8AE74}" destId="{22DD9A11-28B7-4539-92DB-9C1C54668365}" srcOrd="1" destOrd="0" parTransId="{B7FF2134-301C-45A9-BDCD-7975414309CA}" sibTransId="{6324391A-2E0D-4A4E-A8CB-79105986AEA7}"/>
    <dgm:cxn modelId="{7644A25D-845F-40AC-BB87-853ED796A0D8}" type="presOf" srcId="{6096F575-0131-40FD-A06E-067766A95ED7}" destId="{F33E3B4D-2375-4661-B2FC-F9F196E8363C}" srcOrd="1" destOrd="0" presId="urn:microsoft.com/office/officeart/2005/8/layout/list1"/>
    <dgm:cxn modelId="{2722DBC4-76F9-4715-A57A-D73E5BACDAE0}" type="presOf" srcId="{277F5E9D-21C6-42A3-988B-35AF55A603F0}" destId="{58F4CC36-E18C-411B-BB4E-D95197E8AEC4}" srcOrd="0" destOrd="2" presId="urn:microsoft.com/office/officeart/2005/8/layout/list1"/>
    <dgm:cxn modelId="{3128EEC9-41C7-4CD3-BCC0-18D22805C6E1}" srcId="{5BDE5551-9166-45A3-8ACB-89D8B2979B88}" destId="{6096F575-0131-40FD-A06E-067766A95ED7}" srcOrd="3" destOrd="0" parTransId="{9FB5DE0B-5617-4FCA-975A-D788DBB4A720}" sibTransId="{CE3F3320-1041-49FD-A16F-3F253224FC38}"/>
    <dgm:cxn modelId="{0020C668-342C-44FE-96DF-DBFAE2289B78}" type="presOf" srcId="{5F042533-888A-448E-9E23-DD39F9B8AE74}" destId="{68773209-3DCC-42F5-8DE9-D35C57B98822}" srcOrd="0" destOrd="0" presId="urn:microsoft.com/office/officeart/2005/8/layout/list1"/>
    <dgm:cxn modelId="{CAD82365-8144-4189-9AF4-A4D8DDEAECE7}" type="presOf" srcId="{5BDE5551-9166-45A3-8ACB-89D8B2979B88}" destId="{F7C4E5B5-42D4-4B43-906C-435FCE7A4A40}" srcOrd="0" destOrd="0" presId="urn:microsoft.com/office/officeart/2005/8/layout/list1"/>
    <dgm:cxn modelId="{BDA61649-F24D-4657-9153-FADFA5BAD9A9}" srcId="{6096F575-0131-40FD-A06E-067766A95ED7}" destId="{277F5E9D-21C6-42A3-988B-35AF55A603F0}" srcOrd="2" destOrd="0" parTransId="{4A6CFA2A-167E-4E97-934C-1B45132C1F85}" sibTransId="{9BA02ADE-6796-4CF9-B1B2-4927E6D0BA92}"/>
    <dgm:cxn modelId="{66563650-0EFE-4A24-A8A9-DA778D2B3091}" type="presOf" srcId="{3EDAC6C0-8543-463A-B308-E62DB6D5610B}" destId="{3E9DBE47-F3C8-4851-BE34-706E1DF52186}" srcOrd="0" destOrd="0" presId="urn:microsoft.com/office/officeart/2005/8/layout/list1"/>
    <dgm:cxn modelId="{7C7362A4-5A67-4118-866F-3BE48EEAA376}" type="presOf" srcId="{0323C98F-E564-413E-A967-FCFDD9BD8219}" destId="{E35445CB-CF0D-412A-834E-1E828EC5761C}" srcOrd="1" destOrd="0" presId="urn:microsoft.com/office/officeart/2005/8/layout/list1"/>
    <dgm:cxn modelId="{AFCE8CB4-AF62-4895-A081-C293C8502AA9}" srcId="{5F042533-888A-448E-9E23-DD39F9B8AE74}" destId="{97EEEE2B-741E-4B22-A299-7A4CA7116C43}" srcOrd="2" destOrd="0" parTransId="{F6D71683-58EE-4B93-BCD3-772ABB1551B7}" sibTransId="{2DE0ABDD-14D1-4E78-8A1D-F8AF8646FBB3}"/>
    <dgm:cxn modelId="{34C5E56A-9C24-4445-8128-0DB258729D57}" type="presOf" srcId="{78E628C6-4B75-4147-A0FF-5C0A631E41E9}" destId="{58F4CC36-E18C-411B-BB4E-D95197E8AEC4}" srcOrd="0" destOrd="1" presId="urn:microsoft.com/office/officeart/2005/8/layout/list1"/>
    <dgm:cxn modelId="{F67C4E62-6519-4A4E-BBDF-4A4D650C7354}" type="presParOf" srcId="{F7C4E5B5-42D4-4B43-906C-435FCE7A4A40}" destId="{FE30AD68-2761-4805-B419-BADD7640CD78}" srcOrd="0" destOrd="0" presId="urn:microsoft.com/office/officeart/2005/8/layout/list1"/>
    <dgm:cxn modelId="{724871B5-CCC2-437E-8229-BECC6CD46FCC}" type="presParOf" srcId="{FE30AD68-2761-4805-B419-BADD7640CD78}" destId="{F179CC61-6CF1-42FA-A5C5-CB8A1F821A15}" srcOrd="0" destOrd="0" presId="urn:microsoft.com/office/officeart/2005/8/layout/list1"/>
    <dgm:cxn modelId="{089C65B1-1B21-4365-B94E-3641D4F5B140}" type="presParOf" srcId="{FE30AD68-2761-4805-B419-BADD7640CD78}" destId="{8BACC6BA-9C32-4CC6-85D4-2BBC88670762}" srcOrd="1" destOrd="0" presId="urn:microsoft.com/office/officeart/2005/8/layout/list1"/>
    <dgm:cxn modelId="{F03BC1E0-30DC-482C-9DE1-F6BD3830847E}" type="presParOf" srcId="{F7C4E5B5-42D4-4B43-906C-435FCE7A4A40}" destId="{57BAFC8F-A74F-4BFC-9D53-0B683B3B0505}" srcOrd="1" destOrd="0" presId="urn:microsoft.com/office/officeart/2005/8/layout/list1"/>
    <dgm:cxn modelId="{A35CD32A-A40B-4EFB-B414-F467CCA6F3A9}" type="presParOf" srcId="{F7C4E5B5-42D4-4B43-906C-435FCE7A4A40}" destId="{6D40BB8B-5EAD-4685-8EFA-E9CD20109C05}" srcOrd="2" destOrd="0" presId="urn:microsoft.com/office/officeart/2005/8/layout/list1"/>
    <dgm:cxn modelId="{854BC7BF-EF7E-4CFE-BB6F-6CDAD82297F5}" type="presParOf" srcId="{F7C4E5B5-42D4-4B43-906C-435FCE7A4A40}" destId="{61370BA4-B79B-4FDF-9FDA-4F873613497E}" srcOrd="3" destOrd="0" presId="urn:microsoft.com/office/officeart/2005/8/layout/list1"/>
    <dgm:cxn modelId="{048B6F4A-8C8C-4DC9-8AAE-CD4545716C25}" type="presParOf" srcId="{F7C4E5B5-42D4-4B43-906C-435FCE7A4A40}" destId="{4638B249-5E02-46AB-8826-9ACF796B4F46}" srcOrd="4" destOrd="0" presId="urn:microsoft.com/office/officeart/2005/8/layout/list1"/>
    <dgm:cxn modelId="{335DBC74-376E-4ACF-B44F-B190F1850C3B}" type="presParOf" srcId="{4638B249-5E02-46AB-8826-9ACF796B4F46}" destId="{00F43DCF-F7B6-441E-A009-FC2AF4806357}" srcOrd="0" destOrd="0" presId="urn:microsoft.com/office/officeart/2005/8/layout/list1"/>
    <dgm:cxn modelId="{1A50F25C-E2F0-4374-828E-16F39842E692}" type="presParOf" srcId="{4638B249-5E02-46AB-8826-9ACF796B4F46}" destId="{39357453-0A1C-451C-8186-B77F4D17AE32}" srcOrd="1" destOrd="0" presId="urn:microsoft.com/office/officeart/2005/8/layout/list1"/>
    <dgm:cxn modelId="{A9841317-9DBB-43BE-BCFA-1E9AAC4347BB}" type="presParOf" srcId="{F7C4E5B5-42D4-4B43-906C-435FCE7A4A40}" destId="{9E35030F-1B25-4ED7-B9AB-7E04D7E19ED9}" srcOrd="5" destOrd="0" presId="urn:microsoft.com/office/officeart/2005/8/layout/list1"/>
    <dgm:cxn modelId="{CA463C5F-128B-42AA-B797-E73BC31C94E8}" type="presParOf" srcId="{F7C4E5B5-42D4-4B43-906C-435FCE7A4A40}" destId="{14B0B76E-75BC-4D9E-89EF-17AF1DCE679C}" srcOrd="6" destOrd="0" presId="urn:microsoft.com/office/officeart/2005/8/layout/list1"/>
    <dgm:cxn modelId="{8C077300-58E3-4399-9C9D-16B56575D718}" type="presParOf" srcId="{F7C4E5B5-42D4-4B43-906C-435FCE7A4A40}" destId="{197EE8CB-2B74-4639-8C8F-63DF3D10EFE6}" srcOrd="7" destOrd="0" presId="urn:microsoft.com/office/officeart/2005/8/layout/list1"/>
    <dgm:cxn modelId="{29811AB0-A3E9-4007-87C2-348861F3D6D8}" type="presParOf" srcId="{F7C4E5B5-42D4-4B43-906C-435FCE7A4A40}" destId="{95A2F05F-D063-4200-9478-D71459CB0D1E}" srcOrd="8" destOrd="0" presId="urn:microsoft.com/office/officeart/2005/8/layout/list1"/>
    <dgm:cxn modelId="{5B703E55-E2D2-4320-A950-E8930256F868}" type="presParOf" srcId="{95A2F05F-D063-4200-9478-D71459CB0D1E}" destId="{B7273759-7620-48E8-9085-4E6F398EE7A9}" srcOrd="0" destOrd="0" presId="urn:microsoft.com/office/officeart/2005/8/layout/list1"/>
    <dgm:cxn modelId="{98A2597E-37F7-469B-9C82-1A6490ACFF53}" type="presParOf" srcId="{95A2F05F-D063-4200-9478-D71459CB0D1E}" destId="{E35445CB-CF0D-412A-834E-1E828EC5761C}" srcOrd="1" destOrd="0" presId="urn:microsoft.com/office/officeart/2005/8/layout/list1"/>
    <dgm:cxn modelId="{F4CD7C0B-7219-4F40-847A-0B994C674A94}" type="presParOf" srcId="{F7C4E5B5-42D4-4B43-906C-435FCE7A4A40}" destId="{75238C25-8DC4-45EA-99DB-D7AB9BC1CAFC}" srcOrd="9" destOrd="0" presId="urn:microsoft.com/office/officeart/2005/8/layout/list1"/>
    <dgm:cxn modelId="{B4EE640A-329F-4490-89E8-C7144032E3A7}" type="presParOf" srcId="{F7C4E5B5-42D4-4B43-906C-435FCE7A4A40}" destId="{D2D0F61D-B109-4531-9924-7A577BD61A8A}" srcOrd="10" destOrd="0" presId="urn:microsoft.com/office/officeart/2005/8/layout/list1"/>
    <dgm:cxn modelId="{615BB996-385B-4390-917D-7E330E37096C}" type="presParOf" srcId="{F7C4E5B5-42D4-4B43-906C-435FCE7A4A40}" destId="{DB6EEFCC-7BCE-4C6C-8F23-47006F593F66}" srcOrd="11" destOrd="0" presId="urn:microsoft.com/office/officeart/2005/8/layout/list1"/>
    <dgm:cxn modelId="{B8796950-6CAE-4F3C-92F6-FA748C788D0F}" type="presParOf" srcId="{F7C4E5B5-42D4-4B43-906C-435FCE7A4A40}" destId="{AB2EB8A9-708C-44D5-A7E8-F4D64EC6D55B}" srcOrd="12" destOrd="0" presId="urn:microsoft.com/office/officeart/2005/8/layout/list1"/>
    <dgm:cxn modelId="{981330AE-7F65-4B08-B0A5-378CE9203F07}" type="presParOf" srcId="{AB2EB8A9-708C-44D5-A7E8-F4D64EC6D55B}" destId="{B9C36490-BFFA-450E-9995-185C27B2243F}" srcOrd="0" destOrd="0" presId="urn:microsoft.com/office/officeart/2005/8/layout/list1"/>
    <dgm:cxn modelId="{4F7EC692-EB85-4319-8776-1DEB49BE3D06}" type="presParOf" srcId="{AB2EB8A9-708C-44D5-A7E8-F4D64EC6D55B}" destId="{F33E3B4D-2375-4661-B2FC-F9F196E8363C}" srcOrd="1" destOrd="0" presId="urn:microsoft.com/office/officeart/2005/8/layout/list1"/>
    <dgm:cxn modelId="{AB6EFCA9-0450-440A-9E50-E4789AEA2B19}" type="presParOf" srcId="{F7C4E5B5-42D4-4B43-906C-435FCE7A4A40}" destId="{EC2310DE-CF34-443D-8C76-EA49BF199203}" srcOrd="13" destOrd="0" presId="urn:microsoft.com/office/officeart/2005/8/layout/list1"/>
    <dgm:cxn modelId="{456D6A19-54CC-48FA-90AE-577853DEF2A2}" type="presParOf" srcId="{F7C4E5B5-42D4-4B43-906C-435FCE7A4A40}" destId="{58F4CC36-E18C-411B-BB4E-D95197E8AEC4}" srcOrd="14" destOrd="0" presId="urn:microsoft.com/office/officeart/2005/8/layout/list1"/>
    <dgm:cxn modelId="{52F16CCC-3EDA-43DD-8623-F8B26E070812}" type="presParOf" srcId="{F7C4E5B5-42D4-4B43-906C-435FCE7A4A40}" destId="{7BFBDB73-9894-4A16-8F59-4D5681F719BE}" srcOrd="15" destOrd="0" presId="urn:microsoft.com/office/officeart/2005/8/layout/list1"/>
    <dgm:cxn modelId="{4995F68F-C399-4431-ACB9-CD381CBCB02D}" type="presParOf" srcId="{F7C4E5B5-42D4-4B43-906C-435FCE7A4A40}" destId="{0A8940DC-2F2E-4EC4-875A-AACA2CC1C09B}" srcOrd="16" destOrd="0" presId="urn:microsoft.com/office/officeart/2005/8/layout/list1"/>
    <dgm:cxn modelId="{0B309CF9-AAB8-44A6-97E5-59C584AA07CE}" type="presParOf" srcId="{0A8940DC-2F2E-4EC4-875A-AACA2CC1C09B}" destId="{68773209-3DCC-42F5-8DE9-D35C57B98822}" srcOrd="0" destOrd="0" presId="urn:microsoft.com/office/officeart/2005/8/layout/list1"/>
    <dgm:cxn modelId="{73F45AC0-92E6-4B39-A0EF-95B56C012A54}" type="presParOf" srcId="{0A8940DC-2F2E-4EC4-875A-AACA2CC1C09B}" destId="{E260AEA5-4CD9-4B94-B224-F2E8ACD292E3}" srcOrd="1" destOrd="0" presId="urn:microsoft.com/office/officeart/2005/8/layout/list1"/>
    <dgm:cxn modelId="{CF775422-11DC-4CBA-90B1-1551B6EA5D2B}" type="presParOf" srcId="{F7C4E5B5-42D4-4B43-906C-435FCE7A4A40}" destId="{1E504E13-3D48-4459-90D9-7ADAAC1E4744}" srcOrd="17" destOrd="0" presId="urn:microsoft.com/office/officeart/2005/8/layout/list1"/>
    <dgm:cxn modelId="{EF81D152-7FD6-4E53-96A1-135D04ABF988}" type="presParOf" srcId="{F7C4E5B5-42D4-4B43-906C-435FCE7A4A40}" destId="{3E9DBE47-F3C8-4851-BE34-706E1DF5218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6797A8F-53CE-4250-8ED6-39E54C859A04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4947A253-0088-4BAA-99AD-B2D5A3EA85EC}">
      <dgm:prSet phldrT="[Texto]"/>
      <dgm:spPr/>
      <dgm:t>
        <a:bodyPr/>
        <a:lstStyle/>
        <a:p>
          <a:r>
            <a:rPr lang="es-AR" dirty="0" smtClean="0"/>
            <a:t>Principios de experiencia de usuario</a:t>
          </a:r>
          <a:endParaRPr lang="es-ES" dirty="0"/>
        </a:p>
      </dgm:t>
    </dgm:pt>
    <dgm:pt modelId="{9E432ABE-7EE7-42EC-995E-47B5CE5D30BD}" type="parTrans" cxnId="{46772B63-8D43-4DA5-B3FA-452EA13B82A3}">
      <dgm:prSet/>
      <dgm:spPr/>
      <dgm:t>
        <a:bodyPr/>
        <a:lstStyle/>
        <a:p>
          <a:endParaRPr lang="es-ES"/>
        </a:p>
      </dgm:t>
    </dgm:pt>
    <dgm:pt modelId="{712F7202-2C6C-4B07-815F-893143436F7F}" type="sibTrans" cxnId="{46772B63-8D43-4DA5-B3FA-452EA13B82A3}">
      <dgm:prSet/>
      <dgm:spPr/>
      <dgm:t>
        <a:bodyPr/>
        <a:lstStyle/>
        <a:p>
          <a:endParaRPr lang="es-ES"/>
        </a:p>
      </dgm:t>
    </dgm:pt>
    <dgm:pt modelId="{1ACBA125-795F-4DD1-84CB-E37201DE7C0B}">
      <dgm:prSet phldrT="[Texto]"/>
      <dgm:spPr/>
      <dgm:t>
        <a:bodyPr/>
        <a:lstStyle/>
        <a:p>
          <a:r>
            <a:rPr lang="es-ES" dirty="0" smtClean="0"/>
            <a:t>Simplicidad</a:t>
          </a:r>
          <a:endParaRPr lang="es-ES" dirty="0"/>
        </a:p>
      </dgm:t>
    </dgm:pt>
    <dgm:pt modelId="{C5D51458-9639-4FBF-9E02-98D4C4D7EB40}" type="parTrans" cxnId="{74C0BD0B-F01D-48AD-A557-DB2C6E837C60}">
      <dgm:prSet/>
      <dgm:spPr/>
      <dgm:t>
        <a:bodyPr/>
        <a:lstStyle/>
        <a:p>
          <a:endParaRPr lang="es-ES"/>
        </a:p>
      </dgm:t>
    </dgm:pt>
    <dgm:pt modelId="{701A70AA-6B63-4DFC-A8F7-7BBB9582620C}" type="sibTrans" cxnId="{74C0BD0B-F01D-48AD-A557-DB2C6E837C60}">
      <dgm:prSet/>
      <dgm:spPr/>
      <dgm:t>
        <a:bodyPr/>
        <a:lstStyle/>
        <a:p>
          <a:endParaRPr lang="es-ES"/>
        </a:p>
      </dgm:t>
    </dgm:pt>
    <dgm:pt modelId="{398256BA-0555-4C0F-A2D9-4C463A4606BE}">
      <dgm:prSet phldrT="[Texto]"/>
      <dgm:spPr/>
      <dgm:t>
        <a:bodyPr/>
        <a:lstStyle/>
        <a:p>
          <a:r>
            <a:rPr lang="es-ES" dirty="0" smtClean="0"/>
            <a:t>Consistencia</a:t>
          </a:r>
          <a:endParaRPr lang="es-ES" dirty="0"/>
        </a:p>
      </dgm:t>
    </dgm:pt>
    <dgm:pt modelId="{CA54AD7B-9541-46DE-868D-721B24B8BBEE}" type="parTrans" cxnId="{DCE59DB5-10E1-4542-9826-9952C4A9AAF2}">
      <dgm:prSet/>
      <dgm:spPr/>
      <dgm:t>
        <a:bodyPr/>
        <a:lstStyle/>
        <a:p>
          <a:endParaRPr lang="es-ES"/>
        </a:p>
      </dgm:t>
    </dgm:pt>
    <dgm:pt modelId="{87B755C5-D242-4BFC-878D-ECC5DAA2B7C8}" type="sibTrans" cxnId="{DCE59DB5-10E1-4542-9826-9952C4A9AAF2}">
      <dgm:prSet/>
      <dgm:spPr/>
      <dgm:t>
        <a:bodyPr/>
        <a:lstStyle/>
        <a:p>
          <a:endParaRPr lang="es-ES"/>
        </a:p>
      </dgm:t>
    </dgm:pt>
    <dgm:pt modelId="{EC14E20F-7B56-40CE-9D25-969C1498C0D3}">
      <dgm:prSet phldrT="[Texto]"/>
      <dgm:spPr/>
      <dgm:t>
        <a:bodyPr/>
        <a:lstStyle/>
        <a:p>
          <a:r>
            <a:rPr lang="es-ES" dirty="0" smtClean="0"/>
            <a:t>Navegación intuitiva</a:t>
          </a:r>
          <a:endParaRPr lang="es-ES" dirty="0"/>
        </a:p>
      </dgm:t>
    </dgm:pt>
    <dgm:pt modelId="{2A816E00-43A7-4197-8951-45D4D4BB1400}" type="parTrans" cxnId="{E39C8A29-AF48-4CF1-922F-2F3CCB4B64E7}">
      <dgm:prSet/>
      <dgm:spPr/>
      <dgm:t>
        <a:bodyPr/>
        <a:lstStyle/>
        <a:p>
          <a:endParaRPr lang="es-ES"/>
        </a:p>
      </dgm:t>
    </dgm:pt>
    <dgm:pt modelId="{08629A6C-8CEA-480C-AEEF-61920C392EB0}" type="sibTrans" cxnId="{E39C8A29-AF48-4CF1-922F-2F3CCB4B64E7}">
      <dgm:prSet/>
      <dgm:spPr/>
      <dgm:t>
        <a:bodyPr/>
        <a:lstStyle/>
        <a:p>
          <a:endParaRPr lang="es-ES"/>
        </a:p>
      </dgm:t>
    </dgm:pt>
    <dgm:pt modelId="{28DE9EC0-4819-487E-9C5F-471AABBAF2F1}" type="pres">
      <dgm:prSet presAssocID="{76797A8F-53CE-4250-8ED6-39E54C859A0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8B72F370-4659-4B30-880A-527339022933}" type="pres">
      <dgm:prSet presAssocID="{4947A253-0088-4BAA-99AD-B2D5A3EA85EC}" presName="vertOne" presStyleCnt="0"/>
      <dgm:spPr/>
    </dgm:pt>
    <dgm:pt modelId="{08096EE8-EA5A-4866-9737-B332CACA63C7}" type="pres">
      <dgm:prSet presAssocID="{4947A253-0088-4BAA-99AD-B2D5A3EA85E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EF6539B-696B-4AD1-B25D-F67B964AD73E}" type="pres">
      <dgm:prSet presAssocID="{4947A253-0088-4BAA-99AD-B2D5A3EA85EC}" presName="parTransOne" presStyleCnt="0"/>
      <dgm:spPr/>
    </dgm:pt>
    <dgm:pt modelId="{12C410E0-D69C-4E39-8AE6-A31A45FBFB90}" type="pres">
      <dgm:prSet presAssocID="{4947A253-0088-4BAA-99AD-B2D5A3EA85EC}" presName="horzOne" presStyleCnt="0"/>
      <dgm:spPr/>
    </dgm:pt>
    <dgm:pt modelId="{8081F099-E717-451E-B901-4CEFADA2B2D0}" type="pres">
      <dgm:prSet presAssocID="{1ACBA125-795F-4DD1-84CB-E37201DE7C0B}" presName="vertTwo" presStyleCnt="0"/>
      <dgm:spPr/>
    </dgm:pt>
    <dgm:pt modelId="{48BFC81D-A4B9-4BD4-813D-F40BC21825C9}" type="pres">
      <dgm:prSet presAssocID="{1ACBA125-795F-4DD1-84CB-E37201DE7C0B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497B312-B541-486C-8DAE-B87976CA39CC}" type="pres">
      <dgm:prSet presAssocID="{1ACBA125-795F-4DD1-84CB-E37201DE7C0B}" presName="horzTwo" presStyleCnt="0"/>
      <dgm:spPr/>
    </dgm:pt>
    <dgm:pt modelId="{0EF4359F-0E50-4BF2-AAED-28A2EB23E03D}" type="pres">
      <dgm:prSet presAssocID="{701A70AA-6B63-4DFC-A8F7-7BBB9582620C}" presName="sibSpaceTwo" presStyleCnt="0"/>
      <dgm:spPr/>
    </dgm:pt>
    <dgm:pt modelId="{75851387-4F00-425B-AB54-3B945D93F3AD}" type="pres">
      <dgm:prSet presAssocID="{398256BA-0555-4C0F-A2D9-4C463A4606BE}" presName="vertTwo" presStyleCnt="0"/>
      <dgm:spPr/>
    </dgm:pt>
    <dgm:pt modelId="{79111C59-75FF-4918-90A1-7D107F29149B}" type="pres">
      <dgm:prSet presAssocID="{398256BA-0555-4C0F-A2D9-4C463A4606BE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136A262-7D31-43BA-AF92-02C4FB423526}" type="pres">
      <dgm:prSet presAssocID="{398256BA-0555-4C0F-A2D9-4C463A4606BE}" presName="horzTwo" presStyleCnt="0"/>
      <dgm:spPr/>
    </dgm:pt>
    <dgm:pt modelId="{0C6F7521-FB62-47A2-9AA9-6C2DE7AB2F71}" type="pres">
      <dgm:prSet presAssocID="{87B755C5-D242-4BFC-878D-ECC5DAA2B7C8}" presName="sibSpaceTwo" presStyleCnt="0"/>
      <dgm:spPr/>
    </dgm:pt>
    <dgm:pt modelId="{942309A1-27D1-4DA1-A013-661BC242174F}" type="pres">
      <dgm:prSet presAssocID="{EC14E20F-7B56-40CE-9D25-969C1498C0D3}" presName="vertTwo" presStyleCnt="0"/>
      <dgm:spPr/>
    </dgm:pt>
    <dgm:pt modelId="{25F04FD3-1D1F-48FA-8EA5-8D1A5B034913}" type="pres">
      <dgm:prSet presAssocID="{EC14E20F-7B56-40CE-9D25-969C1498C0D3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72A59D0-87A8-41C8-BEB3-5526F597B605}" type="pres">
      <dgm:prSet presAssocID="{EC14E20F-7B56-40CE-9D25-969C1498C0D3}" presName="horzTwo" presStyleCnt="0"/>
      <dgm:spPr/>
    </dgm:pt>
  </dgm:ptLst>
  <dgm:cxnLst>
    <dgm:cxn modelId="{5F0E7BB3-A0D0-46BF-AC21-353104BA9A4F}" type="presOf" srcId="{398256BA-0555-4C0F-A2D9-4C463A4606BE}" destId="{79111C59-75FF-4918-90A1-7D107F29149B}" srcOrd="0" destOrd="0" presId="urn:microsoft.com/office/officeart/2005/8/layout/hierarchy4"/>
    <dgm:cxn modelId="{2C9B6039-D7FD-4081-97CD-4CE1DA790F36}" type="presOf" srcId="{76797A8F-53CE-4250-8ED6-39E54C859A04}" destId="{28DE9EC0-4819-487E-9C5F-471AABBAF2F1}" srcOrd="0" destOrd="0" presId="urn:microsoft.com/office/officeart/2005/8/layout/hierarchy4"/>
    <dgm:cxn modelId="{7F04309D-60CE-43F2-B3F2-ADC07EDB3B58}" type="presOf" srcId="{1ACBA125-795F-4DD1-84CB-E37201DE7C0B}" destId="{48BFC81D-A4B9-4BD4-813D-F40BC21825C9}" srcOrd="0" destOrd="0" presId="urn:microsoft.com/office/officeart/2005/8/layout/hierarchy4"/>
    <dgm:cxn modelId="{DCE59DB5-10E1-4542-9826-9952C4A9AAF2}" srcId="{4947A253-0088-4BAA-99AD-B2D5A3EA85EC}" destId="{398256BA-0555-4C0F-A2D9-4C463A4606BE}" srcOrd="1" destOrd="0" parTransId="{CA54AD7B-9541-46DE-868D-721B24B8BBEE}" sibTransId="{87B755C5-D242-4BFC-878D-ECC5DAA2B7C8}"/>
    <dgm:cxn modelId="{1508953C-F7D0-4C1A-A54F-FBAFB3099B8A}" type="presOf" srcId="{4947A253-0088-4BAA-99AD-B2D5A3EA85EC}" destId="{08096EE8-EA5A-4866-9737-B332CACA63C7}" srcOrd="0" destOrd="0" presId="urn:microsoft.com/office/officeart/2005/8/layout/hierarchy4"/>
    <dgm:cxn modelId="{46772B63-8D43-4DA5-B3FA-452EA13B82A3}" srcId="{76797A8F-53CE-4250-8ED6-39E54C859A04}" destId="{4947A253-0088-4BAA-99AD-B2D5A3EA85EC}" srcOrd="0" destOrd="0" parTransId="{9E432ABE-7EE7-42EC-995E-47B5CE5D30BD}" sibTransId="{712F7202-2C6C-4B07-815F-893143436F7F}"/>
    <dgm:cxn modelId="{74C0BD0B-F01D-48AD-A557-DB2C6E837C60}" srcId="{4947A253-0088-4BAA-99AD-B2D5A3EA85EC}" destId="{1ACBA125-795F-4DD1-84CB-E37201DE7C0B}" srcOrd="0" destOrd="0" parTransId="{C5D51458-9639-4FBF-9E02-98D4C4D7EB40}" sibTransId="{701A70AA-6B63-4DFC-A8F7-7BBB9582620C}"/>
    <dgm:cxn modelId="{E39C8A29-AF48-4CF1-922F-2F3CCB4B64E7}" srcId="{4947A253-0088-4BAA-99AD-B2D5A3EA85EC}" destId="{EC14E20F-7B56-40CE-9D25-969C1498C0D3}" srcOrd="2" destOrd="0" parTransId="{2A816E00-43A7-4197-8951-45D4D4BB1400}" sibTransId="{08629A6C-8CEA-480C-AEEF-61920C392EB0}"/>
    <dgm:cxn modelId="{AC1BEF15-B7BF-42F7-BB27-39D72B5CADED}" type="presOf" srcId="{EC14E20F-7B56-40CE-9D25-969C1498C0D3}" destId="{25F04FD3-1D1F-48FA-8EA5-8D1A5B034913}" srcOrd="0" destOrd="0" presId="urn:microsoft.com/office/officeart/2005/8/layout/hierarchy4"/>
    <dgm:cxn modelId="{EECA251A-3CB1-4A0B-8D24-D6BE82D43D64}" type="presParOf" srcId="{28DE9EC0-4819-487E-9C5F-471AABBAF2F1}" destId="{8B72F370-4659-4B30-880A-527339022933}" srcOrd="0" destOrd="0" presId="urn:microsoft.com/office/officeart/2005/8/layout/hierarchy4"/>
    <dgm:cxn modelId="{9747D756-C3D1-4D83-8630-589655D34211}" type="presParOf" srcId="{8B72F370-4659-4B30-880A-527339022933}" destId="{08096EE8-EA5A-4866-9737-B332CACA63C7}" srcOrd="0" destOrd="0" presId="urn:microsoft.com/office/officeart/2005/8/layout/hierarchy4"/>
    <dgm:cxn modelId="{A30EB993-C2E8-427A-9D40-71F8BDF8BBFE}" type="presParOf" srcId="{8B72F370-4659-4B30-880A-527339022933}" destId="{4EF6539B-696B-4AD1-B25D-F67B964AD73E}" srcOrd="1" destOrd="0" presId="urn:microsoft.com/office/officeart/2005/8/layout/hierarchy4"/>
    <dgm:cxn modelId="{B3CC0C52-FE2D-41E7-8010-8E4DDD6E867F}" type="presParOf" srcId="{8B72F370-4659-4B30-880A-527339022933}" destId="{12C410E0-D69C-4E39-8AE6-A31A45FBFB90}" srcOrd="2" destOrd="0" presId="urn:microsoft.com/office/officeart/2005/8/layout/hierarchy4"/>
    <dgm:cxn modelId="{8697442A-BC2B-49DC-841C-48F0513ADA2E}" type="presParOf" srcId="{12C410E0-D69C-4E39-8AE6-A31A45FBFB90}" destId="{8081F099-E717-451E-B901-4CEFADA2B2D0}" srcOrd="0" destOrd="0" presId="urn:microsoft.com/office/officeart/2005/8/layout/hierarchy4"/>
    <dgm:cxn modelId="{BD1A1BB5-E3D9-4643-AC04-74DDBB5F2D96}" type="presParOf" srcId="{8081F099-E717-451E-B901-4CEFADA2B2D0}" destId="{48BFC81D-A4B9-4BD4-813D-F40BC21825C9}" srcOrd="0" destOrd="0" presId="urn:microsoft.com/office/officeart/2005/8/layout/hierarchy4"/>
    <dgm:cxn modelId="{ED9E1979-E554-46DA-9BBD-8C195E11FFD3}" type="presParOf" srcId="{8081F099-E717-451E-B901-4CEFADA2B2D0}" destId="{4497B312-B541-486C-8DAE-B87976CA39CC}" srcOrd="1" destOrd="0" presId="urn:microsoft.com/office/officeart/2005/8/layout/hierarchy4"/>
    <dgm:cxn modelId="{561A5C59-6ED5-4BA6-AB27-F3C84C9A7860}" type="presParOf" srcId="{12C410E0-D69C-4E39-8AE6-A31A45FBFB90}" destId="{0EF4359F-0E50-4BF2-AAED-28A2EB23E03D}" srcOrd="1" destOrd="0" presId="urn:microsoft.com/office/officeart/2005/8/layout/hierarchy4"/>
    <dgm:cxn modelId="{36E9BB2D-88AC-4AF5-9807-F3CBB8F9BC60}" type="presParOf" srcId="{12C410E0-D69C-4E39-8AE6-A31A45FBFB90}" destId="{75851387-4F00-425B-AB54-3B945D93F3AD}" srcOrd="2" destOrd="0" presId="urn:microsoft.com/office/officeart/2005/8/layout/hierarchy4"/>
    <dgm:cxn modelId="{C4839F79-646A-4520-A61C-F82CB3094046}" type="presParOf" srcId="{75851387-4F00-425B-AB54-3B945D93F3AD}" destId="{79111C59-75FF-4918-90A1-7D107F29149B}" srcOrd="0" destOrd="0" presId="urn:microsoft.com/office/officeart/2005/8/layout/hierarchy4"/>
    <dgm:cxn modelId="{A6A81626-A882-46E8-8D37-ECE0BF57C2BA}" type="presParOf" srcId="{75851387-4F00-425B-AB54-3B945D93F3AD}" destId="{7136A262-7D31-43BA-AF92-02C4FB423526}" srcOrd="1" destOrd="0" presId="urn:microsoft.com/office/officeart/2005/8/layout/hierarchy4"/>
    <dgm:cxn modelId="{89DC176A-0486-420A-A6E7-C24857ED841B}" type="presParOf" srcId="{12C410E0-D69C-4E39-8AE6-A31A45FBFB90}" destId="{0C6F7521-FB62-47A2-9AA9-6C2DE7AB2F71}" srcOrd="3" destOrd="0" presId="urn:microsoft.com/office/officeart/2005/8/layout/hierarchy4"/>
    <dgm:cxn modelId="{A1A1D1C5-F5B2-4AD4-9224-C33551103CA7}" type="presParOf" srcId="{12C410E0-D69C-4E39-8AE6-A31A45FBFB90}" destId="{942309A1-27D1-4DA1-A013-661BC242174F}" srcOrd="4" destOrd="0" presId="urn:microsoft.com/office/officeart/2005/8/layout/hierarchy4"/>
    <dgm:cxn modelId="{99117199-DEF8-499C-AE0E-CF5801CD5A8B}" type="presParOf" srcId="{942309A1-27D1-4DA1-A013-661BC242174F}" destId="{25F04FD3-1D1F-48FA-8EA5-8D1A5B034913}" srcOrd="0" destOrd="0" presId="urn:microsoft.com/office/officeart/2005/8/layout/hierarchy4"/>
    <dgm:cxn modelId="{5AE7E85F-2886-4976-B679-C67EF846DE34}" type="presParOf" srcId="{942309A1-27D1-4DA1-A013-661BC242174F}" destId="{672A59D0-87A8-41C8-BEB3-5526F597B60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16478AF-A7F8-4E02-9052-7CC74858C131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A621CB51-5687-4922-AF77-D966969C53A2}">
      <dgm:prSet phldrT="[Texto]"/>
      <dgm:spPr/>
      <dgm:t>
        <a:bodyPr/>
        <a:lstStyle/>
        <a:p>
          <a:r>
            <a:rPr lang="es-ES" dirty="0" smtClean="0"/>
            <a:t>Identidad visual</a:t>
          </a:r>
          <a:endParaRPr lang="es-ES" dirty="0"/>
        </a:p>
      </dgm:t>
    </dgm:pt>
    <dgm:pt modelId="{92ED8D70-818B-48B7-A4FD-71B0AF19F0CD}" type="parTrans" cxnId="{B6716334-0471-434F-8A2B-C9B29AC75D69}">
      <dgm:prSet/>
      <dgm:spPr/>
      <dgm:t>
        <a:bodyPr/>
        <a:lstStyle/>
        <a:p>
          <a:endParaRPr lang="es-ES"/>
        </a:p>
      </dgm:t>
    </dgm:pt>
    <dgm:pt modelId="{531CAFD2-3A54-4657-AD9E-F70CA18122AC}" type="sibTrans" cxnId="{B6716334-0471-434F-8A2B-C9B29AC75D69}">
      <dgm:prSet/>
      <dgm:spPr/>
      <dgm:t>
        <a:bodyPr/>
        <a:lstStyle/>
        <a:p>
          <a:endParaRPr lang="es-ES"/>
        </a:p>
      </dgm:t>
    </dgm:pt>
    <dgm:pt modelId="{36E3F4DF-A545-4518-B452-AC2028087DE4}">
      <dgm:prSet phldrT="[Texto]"/>
      <dgm:spPr/>
      <dgm:t>
        <a:bodyPr/>
        <a:lstStyle/>
        <a:p>
          <a:r>
            <a:rPr lang="es-AR" dirty="0" smtClean="0"/>
            <a:t>Grilla o retícula de construcción</a:t>
          </a:r>
          <a:endParaRPr lang="es-ES" dirty="0"/>
        </a:p>
      </dgm:t>
    </dgm:pt>
    <dgm:pt modelId="{7FEAE60B-F02F-4578-81F1-297B3B42DB58}" type="parTrans" cxnId="{B182E9ED-80E2-430B-973D-D756B4699D61}">
      <dgm:prSet/>
      <dgm:spPr/>
      <dgm:t>
        <a:bodyPr/>
        <a:lstStyle/>
        <a:p>
          <a:endParaRPr lang="es-ES"/>
        </a:p>
      </dgm:t>
    </dgm:pt>
    <dgm:pt modelId="{47A1C37C-C0E2-436E-94F6-2BE6C035E302}" type="sibTrans" cxnId="{B182E9ED-80E2-430B-973D-D756B4699D61}">
      <dgm:prSet/>
      <dgm:spPr/>
      <dgm:t>
        <a:bodyPr/>
        <a:lstStyle/>
        <a:p>
          <a:endParaRPr lang="es-ES"/>
        </a:p>
      </dgm:t>
    </dgm:pt>
    <dgm:pt modelId="{6B735963-D044-4481-BB93-0405EBE8F084}">
      <dgm:prSet phldrT="[Texto]"/>
      <dgm:spPr/>
      <dgm:t>
        <a:bodyPr/>
        <a:lstStyle/>
        <a:p>
          <a:r>
            <a:rPr lang="es-ES" dirty="0" smtClean="0"/>
            <a:t>Tipografía</a:t>
          </a:r>
          <a:endParaRPr lang="es-ES" dirty="0"/>
        </a:p>
      </dgm:t>
    </dgm:pt>
    <dgm:pt modelId="{B2DE2F20-0A40-4E35-BF7C-B963CE1BD9FF}" type="parTrans" cxnId="{FD580E33-8BE4-419D-A36D-30937519304E}">
      <dgm:prSet/>
      <dgm:spPr/>
      <dgm:t>
        <a:bodyPr/>
        <a:lstStyle/>
        <a:p>
          <a:endParaRPr lang="es-ES"/>
        </a:p>
      </dgm:t>
    </dgm:pt>
    <dgm:pt modelId="{A8218EA4-FBB7-43A7-94F8-43FD67D98DC5}" type="sibTrans" cxnId="{FD580E33-8BE4-419D-A36D-30937519304E}">
      <dgm:prSet/>
      <dgm:spPr/>
      <dgm:t>
        <a:bodyPr/>
        <a:lstStyle/>
        <a:p>
          <a:endParaRPr lang="es-ES"/>
        </a:p>
      </dgm:t>
    </dgm:pt>
    <dgm:pt modelId="{A5D7D324-B519-42BA-8CC9-A38032C06213}">
      <dgm:prSet phldrT="[Texto]"/>
      <dgm:spPr/>
      <dgm:t>
        <a:bodyPr/>
        <a:lstStyle/>
        <a:p>
          <a:r>
            <a:rPr lang="es-ES" dirty="0" smtClean="0"/>
            <a:t>Color</a:t>
          </a:r>
          <a:endParaRPr lang="es-ES" dirty="0"/>
        </a:p>
      </dgm:t>
    </dgm:pt>
    <dgm:pt modelId="{8E28938F-51EC-48AF-989A-C996511A17EE}" type="parTrans" cxnId="{4D577328-2B2B-4107-8C46-A8CC94950566}">
      <dgm:prSet/>
      <dgm:spPr/>
      <dgm:t>
        <a:bodyPr/>
        <a:lstStyle/>
        <a:p>
          <a:endParaRPr lang="es-ES"/>
        </a:p>
      </dgm:t>
    </dgm:pt>
    <dgm:pt modelId="{C41FA661-8DAB-42FB-9E88-D701A74B6BD8}" type="sibTrans" cxnId="{4D577328-2B2B-4107-8C46-A8CC94950566}">
      <dgm:prSet/>
      <dgm:spPr/>
      <dgm:t>
        <a:bodyPr/>
        <a:lstStyle/>
        <a:p>
          <a:endParaRPr lang="es-ES"/>
        </a:p>
      </dgm:t>
    </dgm:pt>
    <dgm:pt modelId="{E8C0E90F-F1F5-4C78-A30D-94EDDE8C1DF0}">
      <dgm:prSet phldrT="[Texto]"/>
      <dgm:spPr/>
      <dgm:t>
        <a:bodyPr/>
        <a:lstStyle/>
        <a:p>
          <a:r>
            <a:rPr lang="es-ES" dirty="0" smtClean="0"/>
            <a:t>Lenguaje textual</a:t>
          </a:r>
          <a:endParaRPr lang="es-ES" dirty="0"/>
        </a:p>
      </dgm:t>
    </dgm:pt>
    <dgm:pt modelId="{A319ADB3-29F1-4FCE-B347-D2AB9DE241F4}" type="parTrans" cxnId="{BF7A3319-4E4B-476F-843C-F67AE0D21783}">
      <dgm:prSet/>
      <dgm:spPr/>
      <dgm:t>
        <a:bodyPr/>
        <a:lstStyle/>
        <a:p>
          <a:endParaRPr lang="es-ES"/>
        </a:p>
      </dgm:t>
    </dgm:pt>
    <dgm:pt modelId="{89B230CF-06FB-44C3-A026-8443BFA38006}" type="sibTrans" cxnId="{BF7A3319-4E4B-476F-843C-F67AE0D21783}">
      <dgm:prSet/>
      <dgm:spPr/>
      <dgm:t>
        <a:bodyPr/>
        <a:lstStyle/>
        <a:p>
          <a:endParaRPr lang="es-ES"/>
        </a:p>
      </dgm:t>
    </dgm:pt>
    <dgm:pt modelId="{8087A0A5-05ED-4A99-8B11-2E2983147293}">
      <dgm:prSet phldrT="[Texto]"/>
      <dgm:spPr/>
      <dgm:t>
        <a:bodyPr/>
        <a:lstStyle/>
        <a:p>
          <a:r>
            <a:rPr lang="es-AR" dirty="0" smtClean="0"/>
            <a:t>Animación</a:t>
          </a:r>
          <a:endParaRPr lang="es-ES" dirty="0"/>
        </a:p>
      </dgm:t>
    </dgm:pt>
    <dgm:pt modelId="{2BB5693A-ADE9-454A-A678-1A8363052390}" type="parTrans" cxnId="{590E03C0-F9CC-432D-BE39-610E1581585D}">
      <dgm:prSet/>
      <dgm:spPr/>
      <dgm:t>
        <a:bodyPr/>
        <a:lstStyle/>
        <a:p>
          <a:endParaRPr lang="es-ES"/>
        </a:p>
      </dgm:t>
    </dgm:pt>
    <dgm:pt modelId="{78D5DAC3-8122-404E-898F-841EFD97935D}" type="sibTrans" cxnId="{590E03C0-F9CC-432D-BE39-610E1581585D}">
      <dgm:prSet/>
      <dgm:spPr/>
      <dgm:t>
        <a:bodyPr/>
        <a:lstStyle/>
        <a:p>
          <a:endParaRPr lang="es-ES"/>
        </a:p>
      </dgm:t>
    </dgm:pt>
    <dgm:pt modelId="{9A5BBCBD-14AB-4E6D-BE49-2ECAC25B28B6}" type="pres">
      <dgm:prSet presAssocID="{916478AF-A7F8-4E02-9052-7CC74858C131}" presName="Name0" presStyleCnt="0">
        <dgm:presLayoutVars>
          <dgm:chMax val="7"/>
          <dgm:chPref val="7"/>
          <dgm:dir/>
        </dgm:presLayoutVars>
      </dgm:prSet>
      <dgm:spPr/>
    </dgm:pt>
    <dgm:pt modelId="{E5C516F9-4655-4C4E-BDE5-34642AF119E6}" type="pres">
      <dgm:prSet presAssocID="{916478AF-A7F8-4E02-9052-7CC74858C131}" presName="Name1" presStyleCnt="0"/>
      <dgm:spPr/>
    </dgm:pt>
    <dgm:pt modelId="{4F283E2A-90C4-4760-ABA9-A5435F879D97}" type="pres">
      <dgm:prSet presAssocID="{916478AF-A7F8-4E02-9052-7CC74858C131}" presName="cycle" presStyleCnt="0"/>
      <dgm:spPr/>
    </dgm:pt>
    <dgm:pt modelId="{013A069B-C002-481E-9D61-50AF1BA4BA33}" type="pres">
      <dgm:prSet presAssocID="{916478AF-A7F8-4E02-9052-7CC74858C131}" presName="srcNode" presStyleLbl="node1" presStyleIdx="0" presStyleCnt="6"/>
      <dgm:spPr/>
    </dgm:pt>
    <dgm:pt modelId="{29A06E84-2AB9-4A05-BC62-8DF780A8C5BA}" type="pres">
      <dgm:prSet presAssocID="{916478AF-A7F8-4E02-9052-7CC74858C131}" presName="conn" presStyleLbl="parChTrans1D2" presStyleIdx="0" presStyleCnt="1"/>
      <dgm:spPr/>
    </dgm:pt>
    <dgm:pt modelId="{8FD06EF2-4313-4912-8932-527FED363483}" type="pres">
      <dgm:prSet presAssocID="{916478AF-A7F8-4E02-9052-7CC74858C131}" presName="extraNode" presStyleLbl="node1" presStyleIdx="0" presStyleCnt="6"/>
      <dgm:spPr/>
    </dgm:pt>
    <dgm:pt modelId="{6481A050-B9CE-41DE-BDAE-C8618E7DB7DF}" type="pres">
      <dgm:prSet presAssocID="{916478AF-A7F8-4E02-9052-7CC74858C131}" presName="dstNode" presStyleLbl="node1" presStyleIdx="0" presStyleCnt="6"/>
      <dgm:spPr/>
    </dgm:pt>
    <dgm:pt modelId="{D0BBF6EC-247C-4409-A0D4-2D6EA7F20408}" type="pres">
      <dgm:prSet presAssocID="{A621CB51-5687-4922-AF77-D966969C53A2}" presName="text_1" presStyleLbl="node1" presStyleIdx="0" presStyleCnt="6">
        <dgm:presLayoutVars>
          <dgm:bulletEnabled val="1"/>
        </dgm:presLayoutVars>
      </dgm:prSet>
      <dgm:spPr/>
    </dgm:pt>
    <dgm:pt modelId="{6178AC31-1064-48CB-8177-996616C6A2C5}" type="pres">
      <dgm:prSet presAssocID="{A621CB51-5687-4922-AF77-D966969C53A2}" presName="accent_1" presStyleCnt="0"/>
      <dgm:spPr/>
    </dgm:pt>
    <dgm:pt modelId="{DF25F423-1DC7-4A4F-A090-643A0EF8BE64}" type="pres">
      <dgm:prSet presAssocID="{A621CB51-5687-4922-AF77-D966969C53A2}" presName="accentRepeatNode" presStyleLbl="solidFgAcc1" presStyleIdx="0" presStyleCnt="6"/>
      <dgm:spPr/>
    </dgm:pt>
    <dgm:pt modelId="{96F2A9A1-EB16-4271-B0B7-86EB096AF986}" type="pres">
      <dgm:prSet presAssocID="{36E3F4DF-A545-4518-B452-AC2028087DE4}" presName="text_2" presStyleLbl="node1" presStyleIdx="1" presStyleCnt="6">
        <dgm:presLayoutVars>
          <dgm:bulletEnabled val="1"/>
        </dgm:presLayoutVars>
      </dgm:prSet>
      <dgm:spPr/>
    </dgm:pt>
    <dgm:pt modelId="{0D50C4AF-AB5F-4761-948B-EDCE92653F13}" type="pres">
      <dgm:prSet presAssocID="{36E3F4DF-A545-4518-B452-AC2028087DE4}" presName="accent_2" presStyleCnt="0"/>
      <dgm:spPr/>
    </dgm:pt>
    <dgm:pt modelId="{D4FECE03-6D7A-4AFC-822B-23452AB14D01}" type="pres">
      <dgm:prSet presAssocID="{36E3F4DF-A545-4518-B452-AC2028087DE4}" presName="accentRepeatNode" presStyleLbl="solidFgAcc1" presStyleIdx="1" presStyleCnt="6"/>
      <dgm:spPr/>
    </dgm:pt>
    <dgm:pt modelId="{0EE3D9BB-8025-42DA-9921-24FA223C917A}" type="pres">
      <dgm:prSet presAssocID="{6B735963-D044-4481-BB93-0405EBE8F084}" presName="text_3" presStyleLbl="node1" presStyleIdx="2" presStyleCnt="6">
        <dgm:presLayoutVars>
          <dgm:bulletEnabled val="1"/>
        </dgm:presLayoutVars>
      </dgm:prSet>
      <dgm:spPr/>
    </dgm:pt>
    <dgm:pt modelId="{01DE3092-C8C0-495D-B41B-01A12AA2B434}" type="pres">
      <dgm:prSet presAssocID="{6B735963-D044-4481-BB93-0405EBE8F084}" presName="accent_3" presStyleCnt="0"/>
      <dgm:spPr/>
    </dgm:pt>
    <dgm:pt modelId="{0DC97FF2-78FF-419A-B618-053FE4B2F516}" type="pres">
      <dgm:prSet presAssocID="{6B735963-D044-4481-BB93-0405EBE8F084}" presName="accentRepeatNode" presStyleLbl="solidFgAcc1" presStyleIdx="2" presStyleCnt="6"/>
      <dgm:spPr/>
    </dgm:pt>
    <dgm:pt modelId="{F36127E1-1860-4FB6-B34F-01B42B31A09A}" type="pres">
      <dgm:prSet presAssocID="{A5D7D324-B519-42BA-8CC9-A38032C06213}" presName="text_4" presStyleLbl="node1" presStyleIdx="3" presStyleCnt="6">
        <dgm:presLayoutVars>
          <dgm:bulletEnabled val="1"/>
        </dgm:presLayoutVars>
      </dgm:prSet>
      <dgm:spPr/>
    </dgm:pt>
    <dgm:pt modelId="{AC6A9ABE-393E-4EE9-AD9F-7129031EE20A}" type="pres">
      <dgm:prSet presAssocID="{A5D7D324-B519-42BA-8CC9-A38032C06213}" presName="accent_4" presStyleCnt="0"/>
      <dgm:spPr/>
    </dgm:pt>
    <dgm:pt modelId="{7B993976-B9A9-459A-B9E0-55DF705A9D8E}" type="pres">
      <dgm:prSet presAssocID="{A5D7D324-B519-42BA-8CC9-A38032C06213}" presName="accentRepeatNode" presStyleLbl="solidFgAcc1" presStyleIdx="3" presStyleCnt="6"/>
      <dgm:spPr/>
    </dgm:pt>
    <dgm:pt modelId="{115FF077-6687-4B49-BDD8-C4D592E149BF}" type="pres">
      <dgm:prSet presAssocID="{E8C0E90F-F1F5-4C78-A30D-94EDDE8C1DF0}" presName="text_5" presStyleLbl="node1" presStyleIdx="4" presStyleCnt="6">
        <dgm:presLayoutVars>
          <dgm:bulletEnabled val="1"/>
        </dgm:presLayoutVars>
      </dgm:prSet>
      <dgm:spPr/>
    </dgm:pt>
    <dgm:pt modelId="{3830D3AA-6615-41D8-9A2A-3AAF7A99045F}" type="pres">
      <dgm:prSet presAssocID="{E8C0E90F-F1F5-4C78-A30D-94EDDE8C1DF0}" presName="accent_5" presStyleCnt="0"/>
      <dgm:spPr/>
    </dgm:pt>
    <dgm:pt modelId="{B4ECD506-C443-4F88-AB5B-B17F9304A8BC}" type="pres">
      <dgm:prSet presAssocID="{E8C0E90F-F1F5-4C78-A30D-94EDDE8C1DF0}" presName="accentRepeatNode" presStyleLbl="solidFgAcc1" presStyleIdx="4" presStyleCnt="6"/>
      <dgm:spPr/>
    </dgm:pt>
    <dgm:pt modelId="{DA17155A-4D97-49D6-B9DD-66BCBD71C208}" type="pres">
      <dgm:prSet presAssocID="{8087A0A5-05ED-4A99-8B11-2E2983147293}" presName="text_6" presStyleLbl="node1" presStyleIdx="5" presStyleCnt="6">
        <dgm:presLayoutVars>
          <dgm:bulletEnabled val="1"/>
        </dgm:presLayoutVars>
      </dgm:prSet>
      <dgm:spPr/>
    </dgm:pt>
    <dgm:pt modelId="{2392CB5C-01E8-4ACC-B592-3B433384DDAA}" type="pres">
      <dgm:prSet presAssocID="{8087A0A5-05ED-4A99-8B11-2E2983147293}" presName="accent_6" presStyleCnt="0"/>
      <dgm:spPr/>
    </dgm:pt>
    <dgm:pt modelId="{52145F6F-46D8-48C8-9D81-59CDC42586CA}" type="pres">
      <dgm:prSet presAssocID="{8087A0A5-05ED-4A99-8B11-2E2983147293}" presName="accentRepeatNode" presStyleLbl="solidFgAcc1" presStyleIdx="5" presStyleCnt="6"/>
      <dgm:spPr/>
    </dgm:pt>
  </dgm:ptLst>
  <dgm:cxnLst>
    <dgm:cxn modelId="{BF7A3319-4E4B-476F-843C-F67AE0D21783}" srcId="{916478AF-A7F8-4E02-9052-7CC74858C131}" destId="{E8C0E90F-F1F5-4C78-A30D-94EDDE8C1DF0}" srcOrd="4" destOrd="0" parTransId="{A319ADB3-29F1-4FCE-B347-D2AB9DE241F4}" sibTransId="{89B230CF-06FB-44C3-A026-8443BFA38006}"/>
    <dgm:cxn modelId="{ED9C0B76-3C53-44AA-A659-9A7ADED0BCF9}" type="presOf" srcId="{A5D7D324-B519-42BA-8CC9-A38032C06213}" destId="{F36127E1-1860-4FB6-B34F-01B42B31A09A}" srcOrd="0" destOrd="0" presId="urn:microsoft.com/office/officeart/2008/layout/VerticalCurvedList"/>
    <dgm:cxn modelId="{B6716334-0471-434F-8A2B-C9B29AC75D69}" srcId="{916478AF-A7F8-4E02-9052-7CC74858C131}" destId="{A621CB51-5687-4922-AF77-D966969C53A2}" srcOrd="0" destOrd="0" parTransId="{92ED8D70-818B-48B7-A4FD-71B0AF19F0CD}" sibTransId="{531CAFD2-3A54-4657-AD9E-F70CA18122AC}"/>
    <dgm:cxn modelId="{6591841B-B0F8-4A8E-8BC6-2AA4EBD1CE1C}" type="presOf" srcId="{E8C0E90F-F1F5-4C78-A30D-94EDDE8C1DF0}" destId="{115FF077-6687-4B49-BDD8-C4D592E149BF}" srcOrd="0" destOrd="0" presId="urn:microsoft.com/office/officeart/2008/layout/VerticalCurvedList"/>
    <dgm:cxn modelId="{B182E9ED-80E2-430B-973D-D756B4699D61}" srcId="{916478AF-A7F8-4E02-9052-7CC74858C131}" destId="{36E3F4DF-A545-4518-B452-AC2028087DE4}" srcOrd="1" destOrd="0" parTransId="{7FEAE60B-F02F-4578-81F1-297B3B42DB58}" sibTransId="{47A1C37C-C0E2-436E-94F6-2BE6C035E302}"/>
    <dgm:cxn modelId="{56F8E694-B90E-4427-97EF-FFF2E29787B0}" type="presOf" srcId="{531CAFD2-3A54-4657-AD9E-F70CA18122AC}" destId="{29A06E84-2AB9-4A05-BC62-8DF780A8C5BA}" srcOrd="0" destOrd="0" presId="urn:microsoft.com/office/officeart/2008/layout/VerticalCurvedList"/>
    <dgm:cxn modelId="{948B8CD2-1E94-4DD1-9F50-B202575D662C}" type="presOf" srcId="{6B735963-D044-4481-BB93-0405EBE8F084}" destId="{0EE3D9BB-8025-42DA-9921-24FA223C917A}" srcOrd="0" destOrd="0" presId="urn:microsoft.com/office/officeart/2008/layout/VerticalCurvedList"/>
    <dgm:cxn modelId="{590E03C0-F9CC-432D-BE39-610E1581585D}" srcId="{916478AF-A7F8-4E02-9052-7CC74858C131}" destId="{8087A0A5-05ED-4A99-8B11-2E2983147293}" srcOrd="5" destOrd="0" parTransId="{2BB5693A-ADE9-454A-A678-1A8363052390}" sibTransId="{78D5DAC3-8122-404E-898F-841EFD97935D}"/>
    <dgm:cxn modelId="{E9A279DA-59B0-442F-A0BD-A6145C788D1A}" type="presOf" srcId="{916478AF-A7F8-4E02-9052-7CC74858C131}" destId="{9A5BBCBD-14AB-4E6D-BE49-2ECAC25B28B6}" srcOrd="0" destOrd="0" presId="urn:microsoft.com/office/officeart/2008/layout/VerticalCurvedList"/>
    <dgm:cxn modelId="{C35A59F3-8F21-4E34-A299-39ADB5EAED5E}" type="presOf" srcId="{A621CB51-5687-4922-AF77-D966969C53A2}" destId="{D0BBF6EC-247C-4409-A0D4-2D6EA7F20408}" srcOrd="0" destOrd="0" presId="urn:microsoft.com/office/officeart/2008/layout/VerticalCurvedList"/>
    <dgm:cxn modelId="{FD580E33-8BE4-419D-A36D-30937519304E}" srcId="{916478AF-A7F8-4E02-9052-7CC74858C131}" destId="{6B735963-D044-4481-BB93-0405EBE8F084}" srcOrd="2" destOrd="0" parTransId="{B2DE2F20-0A40-4E35-BF7C-B963CE1BD9FF}" sibTransId="{A8218EA4-FBB7-43A7-94F8-43FD67D98DC5}"/>
    <dgm:cxn modelId="{4D577328-2B2B-4107-8C46-A8CC94950566}" srcId="{916478AF-A7F8-4E02-9052-7CC74858C131}" destId="{A5D7D324-B519-42BA-8CC9-A38032C06213}" srcOrd="3" destOrd="0" parTransId="{8E28938F-51EC-48AF-989A-C996511A17EE}" sibTransId="{C41FA661-8DAB-42FB-9E88-D701A74B6BD8}"/>
    <dgm:cxn modelId="{4EC600B1-8BEC-4C64-AF2C-9401D28610D9}" type="presOf" srcId="{36E3F4DF-A545-4518-B452-AC2028087DE4}" destId="{96F2A9A1-EB16-4271-B0B7-86EB096AF986}" srcOrd="0" destOrd="0" presId="urn:microsoft.com/office/officeart/2008/layout/VerticalCurvedList"/>
    <dgm:cxn modelId="{611CA484-BEF7-411C-8ACD-D21320FFD626}" type="presOf" srcId="{8087A0A5-05ED-4A99-8B11-2E2983147293}" destId="{DA17155A-4D97-49D6-B9DD-66BCBD71C208}" srcOrd="0" destOrd="0" presId="urn:microsoft.com/office/officeart/2008/layout/VerticalCurvedList"/>
    <dgm:cxn modelId="{95958404-2616-45B4-B7E5-9B1C0DF1D11B}" type="presParOf" srcId="{9A5BBCBD-14AB-4E6D-BE49-2ECAC25B28B6}" destId="{E5C516F9-4655-4C4E-BDE5-34642AF119E6}" srcOrd="0" destOrd="0" presId="urn:microsoft.com/office/officeart/2008/layout/VerticalCurvedList"/>
    <dgm:cxn modelId="{B43DCD60-99B7-400B-BE12-55CA8080A9F3}" type="presParOf" srcId="{E5C516F9-4655-4C4E-BDE5-34642AF119E6}" destId="{4F283E2A-90C4-4760-ABA9-A5435F879D97}" srcOrd="0" destOrd="0" presId="urn:microsoft.com/office/officeart/2008/layout/VerticalCurvedList"/>
    <dgm:cxn modelId="{6B1ABE12-9783-4D88-9BC5-B14EF42865DB}" type="presParOf" srcId="{4F283E2A-90C4-4760-ABA9-A5435F879D97}" destId="{013A069B-C002-481E-9D61-50AF1BA4BA33}" srcOrd="0" destOrd="0" presId="urn:microsoft.com/office/officeart/2008/layout/VerticalCurvedList"/>
    <dgm:cxn modelId="{2511E468-8B68-4274-A4D5-F10FEF609AB9}" type="presParOf" srcId="{4F283E2A-90C4-4760-ABA9-A5435F879D97}" destId="{29A06E84-2AB9-4A05-BC62-8DF780A8C5BA}" srcOrd="1" destOrd="0" presId="urn:microsoft.com/office/officeart/2008/layout/VerticalCurvedList"/>
    <dgm:cxn modelId="{1126E640-865E-4BC2-86D8-71EA3A4EF7A6}" type="presParOf" srcId="{4F283E2A-90C4-4760-ABA9-A5435F879D97}" destId="{8FD06EF2-4313-4912-8932-527FED363483}" srcOrd="2" destOrd="0" presId="urn:microsoft.com/office/officeart/2008/layout/VerticalCurvedList"/>
    <dgm:cxn modelId="{896B9AF0-0A6C-4A30-B279-8073C117B05D}" type="presParOf" srcId="{4F283E2A-90C4-4760-ABA9-A5435F879D97}" destId="{6481A050-B9CE-41DE-BDAE-C8618E7DB7DF}" srcOrd="3" destOrd="0" presId="urn:microsoft.com/office/officeart/2008/layout/VerticalCurvedList"/>
    <dgm:cxn modelId="{CC4EF6B2-DBF4-4438-BF50-218CF0626E5D}" type="presParOf" srcId="{E5C516F9-4655-4C4E-BDE5-34642AF119E6}" destId="{D0BBF6EC-247C-4409-A0D4-2D6EA7F20408}" srcOrd="1" destOrd="0" presId="urn:microsoft.com/office/officeart/2008/layout/VerticalCurvedList"/>
    <dgm:cxn modelId="{838D8C56-A9A8-446E-A373-9D7493E1C690}" type="presParOf" srcId="{E5C516F9-4655-4C4E-BDE5-34642AF119E6}" destId="{6178AC31-1064-48CB-8177-996616C6A2C5}" srcOrd="2" destOrd="0" presId="urn:microsoft.com/office/officeart/2008/layout/VerticalCurvedList"/>
    <dgm:cxn modelId="{D52066BE-5B10-4FD9-89CD-B2A0AA588F19}" type="presParOf" srcId="{6178AC31-1064-48CB-8177-996616C6A2C5}" destId="{DF25F423-1DC7-4A4F-A090-643A0EF8BE64}" srcOrd="0" destOrd="0" presId="urn:microsoft.com/office/officeart/2008/layout/VerticalCurvedList"/>
    <dgm:cxn modelId="{19DEF10A-FA7D-46BA-A3C9-CD7E83F60850}" type="presParOf" srcId="{E5C516F9-4655-4C4E-BDE5-34642AF119E6}" destId="{96F2A9A1-EB16-4271-B0B7-86EB096AF986}" srcOrd="3" destOrd="0" presId="urn:microsoft.com/office/officeart/2008/layout/VerticalCurvedList"/>
    <dgm:cxn modelId="{60C28B07-2ED0-4270-80D0-AAEB63F5371C}" type="presParOf" srcId="{E5C516F9-4655-4C4E-BDE5-34642AF119E6}" destId="{0D50C4AF-AB5F-4761-948B-EDCE92653F13}" srcOrd="4" destOrd="0" presId="urn:microsoft.com/office/officeart/2008/layout/VerticalCurvedList"/>
    <dgm:cxn modelId="{A3872D50-8F61-4E73-A298-09DCE9F42A03}" type="presParOf" srcId="{0D50C4AF-AB5F-4761-948B-EDCE92653F13}" destId="{D4FECE03-6D7A-4AFC-822B-23452AB14D01}" srcOrd="0" destOrd="0" presId="urn:microsoft.com/office/officeart/2008/layout/VerticalCurvedList"/>
    <dgm:cxn modelId="{975ECE47-91C9-4C4A-A7ED-3ACBA203C0FA}" type="presParOf" srcId="{E5C516F9-4655-4C4E-BDE5-34642AF119E6}" destId="{0EE3D9BB-8025-42DA-9921-24FA223C917A}" srcOrd="5" destOrd="0" presId="urn:microsoft.com/office/officeart/2008/layout/VerticalCurvedList"/>
    <dgm:cxn modelId="{B34FFC8A-9428-41A1-9CCA-1CFD52A43EA6}" type="presParOf" srcId="{E5C516F9-4655-4C4E-BDE5-34642AF119E6}" destId="{01DE3092-C8C0-495D-B41B-01A12AA2B434}" srcOrd="6" destOrd="0" presId="urn:microsoft.com/office/officeart/2008/layout/VerticalCurvedList"/>
    <dgm:cxn modelId="{8F8879D5-688D-4CA4-93A2-D420906F7821}" type="presParOf" srcId="{01DE3092-C8C0-495D-B41B-01A12AA2B434}" destId="{0DC97FF2-78FF-419A-B618-053FE4B2F516}" srcOrd="0" destOrd="0" presId="urn:microsoft.com/office/officeart/2008/layout/VerticalCurvedList"/>
    <dgm:cxn modelId="{1047788A-915E-4E37-971C-B9B5BE7A71AA}" type="presParOf" srcId="{E5C516F9-4655-4C4E-BDE5-34642AF119E6}" destId="{F36127E1-1860-4FB6-B34F-01B42B31A09A}" srcOrd="7" destOrd="0" presId="urn:microsoft.com/office/officeart/2008/layout/VerticalCurvedList"/>
    <dgm:cxn modelId="{23F723C2-A164-4D4E-9035-9C9CEC31C63D}" type="presParOf" srcId="{E5C516F9-4655-4C4E-BDE5-34642AF119E6}" destId="{AC6A9ABE-393E-4EE9-AD9F-7129031EE20A}" srcOrd="8" destOrd="0" presId="urn:microsoft.com/office/officeart/2008/layout/VerticalCurvedList"/>
    <dgm:cxn modelId="{27298C21-5681-41F9-9A8C-F3E2644AE048}" type="presParOf" srcId="{AC6A9ABE-393E-4EE9-AD9F-7129031EE20A}" destId="{7B993976-B9A9-459A-B9E0-55DF705A9D8E}" srcOrd="0" destOrd="0" presId="urn:microsoft.com/office/officeart/2008/layout/VerticalCurvedList"/>
    <dgm:cxn modelId="{D9C2F2AE-9CEA-4F22-9A97-A11E6C5A920E}" type="presParOf" srcId="{E5C516F9-4655-4C4E-BDE5-34642AF119E6}" destId="{115FF077-6687-4B49-BDD8-C4D592E149BF}" srcOrd="9" destOrd="0" presId="urn:microsoft.com/office/officeart/2008/layout/VerticalCurvedList"/>
    <dgm:cxn modelId="{1CF69B12-3D69-45E6-8396-CF0049A71853}" type="presParOf" srcId="{E5C516F9-4655-4C4E-BDE5-34642AF119E6}" destId="{3830D3AA-6615-41D8-9A2A-3AAF7A99045F}" srcOrd="10" destOrd="0" presId="urn:microsoft.com/office/officeart/2008/layout/VerticalCurvedList"/>
    <dgm:cxn modelId="{03240C58-45C2-4F9B-9E45-8BE23F0A1C52}" type="presParOf" srcId="{3830D3AA-6615-41D8-9A2A-3AAF7A99045F}" destId="{B4ECD506-C443-4F88-AB5B-B17F9304A8BC}" srcOrd="0" destOrd="0" presId="urn:microsoft.com/office/officeart/2008/layout/VerticalCurvedList"/>
    <dgm:cxn modelId="{59CFFC85-1CED-459C-9677-CFA684149DDA}" type="presParOf" srcId="{E5C516F9-4655-4C4E-BDE5-34642AF119E6}" destId="{DA17155A-4D97-49D6-B9DD-66BCBD71C208}" srcOrd="11" destOrd="0" presId="urn:microsoft.com/office/officeart/2008/layout/VerticalCurvedList"/>
    <dgm:cxn modelId="{A16755DF-0427-4069-A890-1DB713BB47B3}" type="presParOf" srcId="{E5C516F9-4655-4C4E-BDE5-34642AF119E6}" destId="{2392CB5C-01E8-4ACC-B592-3B433384DDAA}" srcOrd="12" destOrd="0" presId="urn:microsoft.com/office/officeart/2008/layout/VerticalCurvedList"/>
    <dgm:cxn modelId="{4438DC0A-B0E4-48AF-B36C-F56AC7DDA683}" type="presParOf" srcId="{2392CB5C-01E8-4ACC-B592-3B433384DDAA}" destId="{52145F6F-46D8-48C8-9D81-59CDC42586C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FB98FA1-68E8-4E7D-B86A-609246C7C1E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AD775794-6C8F-471F-94C4-32340E9575A4}">
      <dgm:prSet phldrT="[Texto]"/>
      <dgm:spPr/>
      <dgm:t>
        <a:bodyPr/>
        <a:lstStyle/>
        <a:p>
          <a:r>
            <a:rPr lang="es-ES" dirty="0" smtClean="0"/>
            <a:t>Test de usabilidad</a:t>
          </a:r>
          <a:endParaRPr lang="es-ES" dirty="0"/>
        </a:p>
      </dgm:t>
    </dgm:pt>
    <dgm:pt modelId="{2097FFE4-4D72-4AF4-B501-064E00184F9E}" type="parTrans" cxnId="{08E2BCF1-0F06-4BF3-8985-B2713699011D}">
      <dgm:prSet/>
      <dgm:spPr/>
      <dgm:t>
        <a:bodyPr/>
        <a:lstStyle/>
        <a:p>
          <a:endParaRPr lang="es-ES"/>
        </a:p>
      </dgm:t>
    </dgm:pt>
    <dgm:pt modelId="{127EDDAA-246B-4F69-AA6A-44AAD260038B}" type="sibTrans" cxnId="{08E2BCF1-0F06-4BF3-8985-B2713699011D}">
      <dgm:prSet/>
      <dgm:spPr/>
      <dgm:t>
        <a:bodyPr/>
        <a:lstStyle/>
        <a:p>
          <a:endParaRPr lang="es-ES"/>
        </a:p>
      </dgm:t>
    </dgm:pt>
    <dgm:pt modelId="{1DA8C314-AA6A-4680-9B8F-3EB3AC98C2CA}">
      <dgm:prSet/>
      <dgm:spPr/>
      <dgm:t>
        <a:bodyPr/>
        <a:lstStyle/>
        <a:p>
          <a:r>
            <a:rPr lang="es-ES" smtClean="0"/>
            <a:t>Test en móviles</a:t>
          </a:r>
          <a:endParaRPr lang="es-ES"/>
        </a:p>
      </dgm:t>
    </dgm:pt>
    <dgm:pt modelId="{99C6CD49-28BE-4EC5-AC6A-2F4503355378}" type="parTrans" cxnId="{AD7FFC18-740E-498A-AD7C-9223B03C3DA5}">
      <dgm:prSet/>
      <dgm:spPr/>
      <dgm:t>
        <a:bodyPr/>
        <a:lstStyle/>
        <a:p>
          <a:endParaRPr lang="es-ES"/>
        </a:p>
      </dgm:t>
    </dgm:pt>
    <dgm:pt modelId="{B3BDC9E8-9A09-4012-844A-30F6DDDDCD53}" type="sibTrans" cxnId="{AD7FFC18-740E-498A-AD7C-9223B03C3DA5}">
      <dgm:prSet/>
      <dgm:spPr/>
      <dgm:t>
        <a:bodyPr/>
        <a:lstStyle/>
        <a:p>
          <a:endParaRPr lang="es-ES"/>
        </a:p>
      </dgm:t>
    </dgm:pt>
    <dgm:pt modelId="{6781DEA8-DFEB-4CEC-860A-EFFC56CEB52B}">
      <dgm:prSet/>
      <dgm:spPr/>
      <dgm:t>
        <a:bodyPr/>
        <a:lstStyle/>
        <a:p>
          <a:r>
            <a:rPr lang="es-ES" smtClean="0"/>
            <a:t>Test guerrilla</a:t>
          </a:r>
          <a:endParaRPr lang="es-ES"/>
        </a:p>
      </dgm:t>
    </dgm:pt>
    <dgm:pt modelId="{C5492358-C8F0-459B-B410-9834ED910169}" type="parTrans" cxnId="{B68C67BD-95FF-4B55-BE1D-9FF21EA121B1}">
      <dgm:prSet/>
      <dgm:spPr/>
      <dgm:t>
        <a:bodyPr/>
        <a:lstStyle/>
        <a:p>
          <a:endParaRPr lang="es-ES"/>
        </a:p>
      </dgm:t>
    </dgm:pt>
    <dgm:pt modelId="{C73E67BB-0F9D-4F6D-A5B8-E93107BC5AA1}" type="sibTrans" cxnId="{B68C67BD-95FF-4B55-BE1D-9FF21EA121B1}">
      <dgm:prSet/>
      <dgm:spPr/>
      <dgm:t>
        <a:bodyPr/>
        <a:lstStyle/>
        <a:p>
          <a:endParaRPr lang="es-ES"/>
        </a:p>
      </dgm:t>
    </dgm:pt>
    <dgm:pt modelId="{4E34E399-3DB2-4F40-89F1-7B3CFD2549F3}">
      <dgm:prSet/>
      <dgm:spPr/>
      <dgm:t>
        <a:bodyPr/>
        <a:lstStyle/>
        <a:p>
          <a:r>
            <a:rPr lang="es-AR" smtClean="0"/>
            <a:t>Otras formas de obtener información</a:t>
          </a:r>
          <a:endParaRPr lang="es-ES"/>
        </a:p>
      </dgm:t>
    </dgm:pt>
    <dgm:pt modelId="{6830C27B-2673-498F-B6C5-A3A8F4BD096A}" type="parTrans" cxnId="{A6F9ECEC-D082-4726-9068-8633360453C6}">
      <dgm:prSet/>
      <dgm:spPr/>
      <dgm:t>
        <a:bodyPr/>
        <a:lstStyle/>
        <a:p>
          <a:endParaRPr lang="es-ES"/>
        </a:p>
      </dgm:t>
    </dgm:pt>
    <dgm:pt modelId="{609280E8-C49F-41BA-A956-E6FEEB0F62C1}" type="sibTrans" cxnId="{A6F9ECEC-D082-4726-9068-8633360453C6}">
      <dgm:prSet/>
      <dgm:spPr/>
      <dgm:t>
        <a:bodyPr/>
        <a:lstStyle/>
        <a:p>
          <a:endParaRPr lang="es-ES"/>
        </a:p>
      </dgm:t>
    </dgm:pt>
    <dgm:pt modelId="{E93C3028-291B-40D9-8156-DDE2194E9269}">
      <dgm:prSet/>
      <dgm:spPr/>
      <dgm:t>
        <a:bodyPr/>
        <a:lstStyle/>
        <a:p>
          <a:r>
            <a:rPr lang="es-ES" dirty="0" err="1" smtClean="0"/>
            <a:t>Dogfooding</a:t>
          </a:r>
          <a:endParaRPr lang="es-ES" dirty="0"/>
        </a:p>
      </dgm:t>
    </dgm:pt>
    <dgm:pt modelId="{36E93672-ED6E-47A2-8B1F-ECC78515290D}" type="parTrans" cxnId="{B936BCCF-0D4D-4A35-8074-65C6B8C5AE38}">
      <dgm:prSet/>
      <dgm:spPr/>
      <dgm:t>
        <a:bodyPr/>
        <a:lstStyle/>
        <a:p>
          <a:endParaRPr lang="es-ES"/>
        </a:p>
      </dgm:t>
    </dgm:pt>
    <dgm:pt modelId="{987C0D39-0FD0-4927-907A-FBDCBE0AE9A1}" type="sibTrans" cxnId="{B936BCCF-0D4D-4A35-8074-65C6B8C5AE38}">
      <dgm:prSet/>
      <dgm:spPr/>
      <dgm:t>
        <a:bodyPr/>
        <a:lstStyle/>
        <a:p>
          <a:endParaRPr lang="es-ES"/>
        </a:p>
      </dgm:t>
    </dgm:pt>
    <dgm:pt modelId="{3E03E37E-B228-4F22-A64C-96D1A003DF83}">
      <dgm:prSet/>
      <dgm:spPr/>
      <dgm:t>
        <a:bodyPr/>
        <a:lstStyle/>
        <a:p>
          <a:r>
            <a:rPr lang="es-AR" dirty="0" smtClean="0"/>
            <a:t>Test de los cinco segundos</a:t>
          </a:r>
          <a:endParaRPr lang="es-ES" dirty="0"/>
        </a:p>
      </dgm:t>
    </dgm:pt>
    <dgm:pt modelId="{62BC4FCD-E016-4ECD-87A5-693EC38A6F4C}" type="parTrans" cxnId="{D072191E-B8E2-4484-8299-7E04F3D21872}">
      <dgm:prSet/>
      <dgm:spPr/>
      <dgm:t>
        <a:bodyPr/>
        <a:lstStyle/>
        <a:p>
          <a:endParaRPr lang="es-ES"/>
        </a:p>
      </dgm:t>
    </dgm:pt>
    <dgm:pt modelId="{2CA2FE49-3454-4286-A9CA-90DE6F0A67FF}" type="sibTrans" cxnId="{D072191E-B8E2-4484-8299-7E04F3D21872}">
      <dgm:prSet/>
      <dgm:spPr/>
      <dgm:t>
        <a:bodyPr/>
        <a:lstStyle/>
        <a:p>
          <a:endParaRPr lang="es-ES"/>
        </a:p>
      </dgm:t>
    </dgm:pt>
    <dgm:pt modelId="{3C5C9C38-6C49-4747-B605-35E8FE6384A9}" type="pres">
      <dgm:prSet presAssocID="{3FB98FA1-68E8-4E7D-B86A-609246C7C1EB}" presName="linear" presStyleCnt="0">
        <dgm:presLayoutVars>
          <dgm:animLvl val="lvl"/>
          <dgm:resizeHandles val="exact"/>
        </dgm:presLayoutVars>
      </dgm:prSet>
      <dgm:spPr/>
    </dgm:pt>
    <dgm:pt modelId="{62B5F1B3-515E-42E7-A112-A39FC5D6D1BD}" type="pres">
      <dgm:prSet presAssocID="{AD775794-6C8F-471F-94C4-32340E9575A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BB5BFFB-0822-4735-A66D-730CD5EFA550}" type="pres">
      <dgm:prSet presAssocID="{127EDDAA-246B-4F69-AA6A-44AAD260038B}" presName="spacer" presStyleCnt="0"/>
      <dgm:spPr/>
    </dgm:pt>
    <dgm:pt modelId="{1C63499F-DB9A-47E6-B822-05EC416C0A16}" type="pres">
      <dgm:prSet presAssocID="{1DA8C314-AA6A-4680-9B8F-3EB3AC98C2C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7A60496-8768-4115-97B2-47C398B93DA4}" type="pres">
      <dgm:prSet presAssocID="{B3BDC9E8-9A09-4012-844A-30F6DDDDCD53}" presName="spacer" presStyleCnt="0"/>
      <dgm:spPr/>
    </dgm:pt>
    <dgm:pt modelId="{48A9C5AD-3613-4C59-84FB-7988B835C7CA}" type="pres">
      <dgm:prSet presAssocID="{6781DEA8-DFEB-4CEC-860A-EFFC56CEB52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D7E0FB0-8A20-4963-AA7B-FA6A2BD1E702}" type="pres">
      <dgm:prSet presAssocID="{C73E67BB-0F9D-4F6D-A5B8-E93107BC5AA1}" presName="spacer" presStyleCnt="0"/>
      <dgm:spPr/>
    </dgm:pt>
    <dgm:pt modelId="{A41A265A-3C83-49BD-8B71-3F55282B486B}" type="pres">
      <dgm:prSet presAssocID="{4E34E399-3DB2-4F40-89F1-7B3CFD2549F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CE3486B-74C4-4A42-A45F-805DC36A5A08}" type="pres">
      <dgm:prSet presAssocID="{4E34E399-3DB2-4F40-89F1-7B3CFD2549F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5BB4F3E-1DA1-45E6-A9A1-E15186CD8E0E}" type="presOf" srcId="{E93C3028-291B-40D9-8156-DDE2194E9269}" destId="{8CE3486B-74C4-4A42-A45F-805DC36A5A08}" srcOrd="0" destOrd="0" presId="urn:microsoft.com/office/officeart/2005/8/layout/vList2"/>
    <dgm:cxn modelId="{08E2BCF1-0F06-4BF3-8985-B2713699011D}" srcId="{3FB98FA1-68E8-4E7D-B86A-609246C7C1EB}" destId="{AD775794-6C8F-471F-94C4-32340E9575A4}" srcOrd="0" destOrd="0" parTransId="{2097FFE4-4D72-4AF4-B501-064E00184F9E}" sibTransId="{127EDDAA-246B-4F69-AA6A-44AAD260038B}"/>
    <dgm:cxn modelId="{D072191E-B8E2-4484-8299-7E04F3D21872}" srcId="{4E34E399-3DB2-4F40-89F1-7B3CFD2549F3}" destId="{3E03E37E-B228-4F22-A64C-96D1A003DF83}" srcOrd="1" destOrd="0" parTransId="{62BC4FCD-E016-4ECD-87A5-693EC38A6F4C}" sibTransId="{2CA2FE49-3454-4286-A9CA-90DE6F0A67FF}"/>
    <dgm:cxn modelId="{AD7FFC18-740E-498A-AD7C-9223B03C3DA5}" srcId="{3FB98FA1-68E8-4E7D-B86A-609246C7C1EB}" destId="{1DA8C314-AA6A-4680-9B8F-3EB3AC98C2CA}" srcOrd="1" destOrd="0" parTransId="{99C6CD49-28BE-4EC5-AC6A-2F4503355378}" sibTransId="{B3BDC9E8-9A09-4012-844A-30F6DDDDCD53}"/>
    <dgm:cxn modelId="{2A5D375E-614E-42F9-801A-C8F0ED81237A}" type="presOf" srcId="{4E34E399-3DB2-4F40-89F1-7B3CFD2549F3}" destId="{A41A265A-3C83-49BD-8B71-3F55282B486B}" srcOrd="0" destOrd="0" presId="urn:microsoft.com/office/officeart/2005/8/layout/vList2"/>
    <dgm:cxn modelId="{B131C17C-712F-4875-9713-F9C9813ACD1D}" type="presOf" srcId="{6781DEA8-DFEB-4CEC-860A-EFFC56CEB52B}" destId="{48A9C5AD-3613-4C59-84FB-7988B835C7CA}" srcOrd="0" destOrd="0" presId="urn:microsoft.com/office/officeart/2005/8/layout/vList2"/>
    <dgm:cxn modelId="{F94059AF-A30D-466F-8FD7-7AD84D91226F}" type="presOf" srcId="{3FB98FA1-68E8-4E7D-B86A-609246C7C1EB}" destId="{3C5C9C38-6C49-4747-B605-35E8FE6384A9}" srcOrd="0" destOrd="0" presId="urn:microsoft.com/office/officeart/2005/8/layout/vList2"/>
    <dgm:cxn modelId="{4281592D-F867-46A8-AB8C-6F0F19092088}" type="presOf" srcId="{AD775794-6C8F-471F-94C4-32340E9575A4}" destId="{62B5F1B3-515E-42E7-A112-A39FC5D6D1BD}" srcOrd="0" destOrd="0" presId="urn:microsoft.com/office/officeart/2005/8/layout/vList2"/>
    <dgm:cxn modelId="{B936BCCF-0D4D-4A35-8074-65C6B8C5AE38}" srcId="{4E34E399-3DB2-4F40-89F1-7B3CFD2549F3}" destId="{E93C3028-291B-40D9-8156-DDE2194E9269}" srcOrd="0" destOrd="0" parTransId="{36E93672-ED6E-47A2-8B1F-ECC78515290D}" sibTransId="{987C0D39-0FD0-4927-907A-FBDCBE0AE9A1}"/>
    <dgm:cxn modelId="{B68C67BD-95FF-4B55-BE1D-9FF21EA121B1}" srcId="{3FB98FA1-68E8-4E7D-B86A-609246C7C1EB}" destId="{6781DEA8-DFEB-4CEC-860A-EFFC56CEB52B}" srcOrd="2" destOrd="0" parTransId="{C5492358-C8F0-459B-B410-9834ED910169}" sibTransId="{C73E67BB-0F9D-4F6D-A5B8-E93107BC5AA1}"/>
    <dgm:cxn modelId="{A6F9ECEC-D082-4726-9068-8633360453C6}" srcId="{3FB98FA1-68E8-4E7D-B86A-609246C7C1EB}" destId="{4E34E399-3DB2-4F40-89F1-7B3CFD2549F3}" srcOrd="3" destOrd="0" parTransId="{6830C27B-2673-498F-B6C5-A3A8F4BD096A}" sibTransId="{609280E8-C49F-41BA-A956-E6FEEB0F62C1}"/>
    <dgm:cxn modelId="{A64B906A-DDD9-4B56-B2A1-9F2C0BF195A6}" type="presOf" srcId="{3E03E37E-B228-4F22-A64C-96D1A003DF83}" destId="{8CE3486B-74C4-4A42-A45F-805DC36A5A08}" srcOrd="0" destOrd="1" presId="urn:microsoft.com/office/officeart/2005/8/layout/vList2"/>
    <dgm:cxn modelId="{95D5C85D-3291-4262-97B7-BBB654B33098}" type="presOf" srcId="{1DA8C314-AA6A-4680-9B8F-3EB3AC98C2CA}" destId="{1C63499F-DB9A-47E6-B822-05EC416C0A16}" srcOrd="0" destOrd="0" presId="urn:microsoft.com/office/officeart/2005/8/layout/vList2"/>
    <dgm:cxn modelId="{7B88D8B6-EC38-410A-AC88-754B1DD8A8BE}" type="presParOf" srcId="{3C5C9C38-6C49-4747-B605-35E8FE6384A9}" destId="{62B5F1B3-515E-42E7-A112-A39FC5D6D1BD}" srcOrd="0" destOrd="0" presId="urn:microsoft.com/office/officeart/2005/8/layout/vList2"/>
    <dgm:cxn modelId="{999EDBD6-1746-4D10-AE10-705A8B669550}" type="presParOf" srcId="{3C5C9C38-6C49-4747-B605-35E8FE6384A9}" destId="{FBB5BFFB-0822-4735-A66D-730CD5EFA550}" srcOrd="1" destOrd="0" presId="urn:microsoft.com/office/officeart/2005/8/layout/vList2"/>
    <dgm:cxn modelId="{76D7DFAD-A924-44A9-9104-E3073D9D579C}" type="presParOf" srcId="{3C5C9C38-6C49-4747-B605-35E8FE6384A9}" destId="{1C63499F-DB9A-47E6-B822-05EC416C0A16}" srcOrd="2" destOrd="0" presId="urn:microsoft.com/office/officeart/2005/8/layout/vList2"/>
    <dgm:cxn modelId="{81385C80-77F2-4C2D-9C54-75E46C16E335}" type="presParOf" srcId="{3C5C9C38-6C49-4747-B605-35E8FE6384A9}" destId="{A7A60496-8768-4115-97B2-47C398B93DA4}" srcOrd="3" destOrd="0" presId="urn:microsoft.com/office/officeart/2005/8/layout/vList2"/>
    <dgm:cxn modelId="{86C9F2E6-2955-43E4-9E78-265CA4123441}" type="presParOf" srcId="{3C5C9C38-6C49-4747-B605-35E8FE6384A9}" destId="{48A9C5AD-3613-4C59-84FB-7988B835C7CA}" srcOrd="4" destOrd="0" presId="urn:microsoft.com/office/officeart/2005/8/layout/vList2"/>
    <dgm:cxn modelId="{F7D7829E-0EC2-4935-9AEF-3BCC169C6C00}" type="presParOf" srcId="{3C5C9C38-6C49-4747-B605-35E8FE6384A9}" destId="{CD7E0FB0-8A20-4963-AA7B-FA6A2BD1E702}" srcOrd="5" destOrd="0" presId="urn:microsoft.com/office/officeart/2005/8/layout/vList2"/>
    <dgm:cxn modelId="{A1812863-40DC-45DE-B162-25AA4B58D6CA}" type="presParOf" srcId="{3C5C9C38-6C49-4747-B605-35E8FE6384A9}" destId="{A41A265A-3C83-49BD-8B71-3F55282B486B}" srcOrd="6" destOrd="0" presId="urn:microsoft.com/office/officeart/2005/8/layout/vList2"/>
    <dgm:cxn modelId="{30D303E6-308F-4679-9A2E-C9354A252B76}" type="presParOf" srcId="{3C5C9C38-6C49-4747-B605-35E8FE6384A9}" destId="{8CE3486B-74C4-4A42-A45F-805DC36A5A0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7D0D125-9875-4FC4-88D5-AA76BEE139C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3478E308-79A0-4FF0-B2DA-88FB752A6972}">
      <dgm:prSet phldrT="[Texto]"/>
      <dgm:spPr/>
      <dgm:t>
        <a:bodyPr/>
        <a:lstStyle/>
        <a:p>
          <a:r>
            <a:rPr lang="es-ES" dirty="0" smtClean="0"/>
            <a:t>Mayor protagonismo visual</a:t>
          </a:r>
          <a:endParaRPr lang="es-ES" dirty="0"/>
        </a:p>
      </dgm:t>
    </dgm:pt>
    <dgm:pt modelId="{04C69DDC-24FE-4788-BCB0-2EDAF4BF3364}" type="parTrans" cxnId="{22AF9402-D286-4F86-8D1D-EE4194F817EA}">
      <dgm:prSet/>
      <dgm:spPr/>
      <dgm:t>
        <a:bodyPr/>
        <a:lstStyle/>
        <a:p>
          <a:endParaRPr lang="es-ES"/>
        </a:p>
      </dgm:t>
    </dgm:pt>
    <dgm:pt modelId="{6FFB7071-9092-4EE9-A8B9-FBD478ED2D70}" type="sibTrans" cxnId="{22AF9402-D286-4F86-8D1D-EE4194F817EA}">
      <dgm:prSet/>
      <dgm:spPr/>
      <dgm:t>
        <a:bodyPr/>
        <a:lstStyle/>
        <a:p>
          <a:endParaRPr lang="es-ES"/>
        </a:p>
      </dgm:t>
    </dgm:pt>
    <dgm:pt modelId="{22DE0286-A14F-4127-A234-65D6D8025BAE}">
      <dgm:prSet phldrT="[Texto]"/>
      <dgm:spPr/>
      <dgm:t>
        <a:bodyPr/>
        <a:lstStyle/>
        <a:p>
          <a:r>
            <a:rPr lang="es-ES" dirty="0" smtClean="0"/>
            <a:t>Tipografía</a:t>
          </a:r>
          <a:endParaRPr lang="es-ES" dirty="0"/>
        </a:p>
      </dgm:t>
    </dgm:pt>
    <dgm:pt modelId="{5078269F-8B21-4823-8100-F7BF20DF8B6F}" type="parTrans" cxnId="{112A0B68-BDC5-41A1-8A51-92ADC2E9413F}">
      <dgm:prSet/>
      <dgm:spPr/>
      <dgm:t>
        <a:bodyPr/>
        <a:lstStyle/>
        <a:p>
          <a:endParaRPr lang="es-ES"/>
        </a:p>
      </dgm:t>
    </dgm:pt>
    <dgm:pt modelId="{EF716C2D-D0CA-41AB-A3DD-5ADE4226CCD4}" type="sibTrans" cxnId="{112A0B68-BDC5-41A1-8A51-92ADC2E9413F}">
      <dgm:prSet/>
      <dgm:spPr/>
      <dgm:t>
        <a:bodyPr/>
        <a:lstStyle/>
        <a:p>
          <a:endParaRPr lang="es-ES"/>
        </a:p>
      </dgm:t>
    </dgm:pt>
    <dgm:pt modelId="{51141ADE-D8E2-40F2-B7C0-752219C76CDD}">
      <dgm:prSet phldrT="[Texto]"/>
      <dgm:spPr/>
      <dgm:t>
        <a:bodyPr/>
        <a:lstStyle/>
        <a:p>
          <a:r>
            <a:rPr lang="es-ES" dirty="0" smtClean="0"/>
            <a:t>Aprovechamiento del espacio</a:t>
          </a:r>
          <a:endParaRPr lang="es-ES" dirty="0"/>
        </a:p>
      </dgm:t>
    </dgm:pt>
    <dgm:pt modelId="{2F7A119A-0E83-4B13-890B-EE82F1D0DD68}" type="parTrans" cxnId="{4132D919-9B7E-41FC-9A4F-AAA21ED73007}">
      <dgm:prSet/>
      <dgm:spPr/>
      <dgm:t>
        <a:bodyPr/>
        <a:lstStyle/>
        <a:p>
          <a:endParaRPr lang="es-ES"/>
        </a:p>
      </dgm:t>
    </dgm:pt>
    <dgm:pt modelId="{5A9EE6A4-5F0B-41A0-945F-DD241ABD9A32}" type="sibTrans" cxnId="{4132D919-9B7E-41FC-9A4F-AAA21ED73007}">
      <dgm:prSet/>
      <dgm:spPr/>
      <dgm:t>
        <a:bodyPr/>
        <a:lstStyle/>
        <a:p>
          <a:endParaRPr lang="es-ES"/>
        </a:p>
      </dgm:t>
    </dgm:pt>
    <dgm:pt modelId="{2450438D-29D0-489E-AF38-F06D47A4DE81}" type="pres">
      <dgm:prSet presAssocID="{37D0D125-9875-4FC4-88D5-AA76BEE139C6}" presName="linear" presStyleCnt="0">
        <dgm:presLayoutVars>
          <dgm:dir/>
          <dgm:animLvl val="lvl"/>
          <dgm:resizeHandles val="exact"/>
        </dgm:presLayoutVars>
      </dgm:prSet>
      <dgm:spPr/>
    </dgm:pt>
    <dgm:pt modelId="{9A58900E-AEEF-460D-B0F9-13E4598FB4B6}" type="pres">
      <dgm:prSet presAssocID="{3478E308-79A0-4FF0-B2DA-88FB752A6972}" presName="parentLin" presStyleCnt="0"/>
      <dgm:spPr/>
    </dgm:pt>
    <dgm:pt modelId="{AD1A1FD5-6706-4D9F-AF49-D49DDF5F3310}" type="pres">
      <dgm:prSet presAssocID="{3478E308-79A0-4FF0-B2DA-88FB752A6972}" presName="parentLeftMargin" presStyleLbl="node1" presStyleIdx="0" presStyleCnt="3"/>
      <dgm:spPr/>
    </dgm:pt>
    <dgm:pt modelId="{84A9A141-9084-4A28-9300-12EE6F9E1852}" type="pres">
      <dgm:prSet presAssocID="{3478E308-79A0-4FF0-B2DA-88FB752A697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B6D5E3-0A88-4568-9ABB-3316D1D218F6}" type="pres">
      <dgm:prSet presAssocID="{3478E308-79A0-4FF0-B2DA-88FB752A6972}" presName="negativeSpace" presStyleCnt="0"/>
      <dgm:spPr/>
    </dgm:pt>
    <dgm:pt modelId="{E739BE98-44AF-4C95-9065-57D2A47AF496}" type="pres">
      <dgm:prSet presAssocID="{3478E308-79A0-4FF0-B2DA-88FB752A6972}" presName="childText" presStyleLbl="conFgAcc1" presStyleIdx="0" presStyleCnt="3">
        <dgm:presLayoutVars>
          <dgm:bulletEnabled val="1"/>
        </dgm:presLayoutVars>
      </dgm:prSet>
      <dgm:spPr/>
    </dgm:pt>
    <dgm:pt modelId="{E40BB6DA-D59B-4FBB-8846-A78F3B8B0315}" type="pres">
      <dgm:prSet presAssocID="{6FFB7071-9092-4EE9-A8B9-FBD478ED2D70}" presName="spaceBetweenRectangles" presStyleCnt="0"/>
      <dgm:spPr/>
    </dgm:pt>
    <dgm:pt modelId="{9AA5DC04-9CE4-49F4-8CFF-984C784AF46F}" type="pres">
      <dgm:prSet presAssocID="{22DE0286-A14F-4127-A234-65D6D8025BAE}" presName="parentLin" presStyleCnt="0"/>
      <dgm:spPr/>
    </dgm:pt>
    <dgm:pt modelId="{ED36EFBC-B901-4842-9E90-D0BEBB7CA91E}" type="pres">
      <dgm:prSet presAssocID="{22DE0286-A14F-4127-A234-65D6D8025BAE}" presName="parentLeftMargin" presStyleLbl="node1" presStyleIdx="0" presStyleCnt="3"/>
      <dgm:spPr/>
    </dgm:pt>
    <dgm:pt modelId="{76397749-78B1-4D26-9021-D7E0FEA9ADD7}" type="pres">
      <dgm:prSet presAssocID="{22DE0286-A14F-4127-A234-65D6D8025BA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60A8ED5-B966-4802-B628-D9AAE6189528}" type="pres">
      <dgm:prSet presAssocID="{22DE0286-A14F-4127-A234-65D6D8025BAE}" presName="negativeSpace" presStyleCnt="0"/>
      <dgm:spPr/>
    </dgm:pt>
    <dgm:pt modelId="{21AA25CF-7EDE-4DA1-8D7E-0FEE1A1DD4C3}" type="pres">
      <dgm:prSet presAssocID="{22DE0286-A14F-4127-A234-65D6D8025BAE}" presName="childText" presStyleLbl="conFgAcc1" presStyleIdx="1" presStyleCnt="3">
        <dgm:presLayoutVars>
          <dgm:bulletEnabled val="1"/>
        </dgm:presLayoutVars>
      </dgm:prSet>
      <dgm:spPr/>
    </dgm:pt>
    <dgm:pt modelId="{ED56936E-E3FF-4F12-96D0-22F82F924659}" type="pres">
      <dgm:prSet presAssocID="{EF716C2D-D0CA-41AB-A3DD-5ADE4226CCD4}" presName="spaceBetweenRectangles" presStyleCnt="0"/>
      <dgm:spPr/>
    </dgm:pt>
    <dgm:pt modelId="{446C3848-11B3-4238-829B-6E5DCF6D357B}" type="pres">
      <dgm:prSet presAssocID="{51141ADE-D8E2-40F2-B7C0-752219C76CDD}" presName="parentLin" presStyleCnt="0"/>
      <dgm:spPr/>
    </dgm:pt>
    <dgm:pt modelId="{E0007C94-8DFE-4F08-8C7A-8A830D65D88D}" type="pres">
      <dgm:prSet presAssocID="{51141ADE-D8E2-40F2-B7C0-752219C76CDD}" presName="parentLeftMargin" presStyleLbl="node1" presStyleIdx="1" presStyleCnt="3"/>
      <dgm:spPr/>
    </dgm:pt>
    <dgm:pt modelId="{B6D7E1FD-2B7B-4205-8BC9-3CEC57B99834}" type="pres">
      <dgm:prSet presAssocID="{51141ADE-D8E2-40F2-B7C0-752219C76CD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C409059-3738-48C4-B794-639BF95E52D6}" type="pres">
      <dgm:prSet presAssocID="{51141ADE-D8E2-40F2-B7C0-752219C76CDD}" presName="negativeSpace" presStyleCnt="0"/>
      <dgm:spPr/>
    </dgm:pt>
    <dgm:pt modelId="{7D28ECE7-10CF-4324-AD38-4BCE2657BCE9}" type="pres">
      <dgm:prSet presAssocID="{51141ADE-D8E2-40F2-B7C0-752219C76CD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132D919-9B7E-41FC-9A4F-AAA21ED73007}" srcId="{37D0D125-9875-4FC4-88D5-AA76BEE139C6}" destId="{51141ADE-D8E2-40F2-B7C0-752219C76CDD}" srcOrd="2" destOrd="0" parTransId="{2F7A119A-0E83-4B13-890B-EE82F1D0DD68}" sibTransId="{5A9EE6A4-5F0B-41A0-945F-DD241ABD9A32}"/>
    <dgm:cxn modelId="{22AF9402-D286-4F86-8D1D-EE4194F817EA}" srcId="{37D0D125-9875-4FC4-88D5-AA76BEE139C6}" destId="{3478E308-79A0-4FF0-B2DA-88FB752A6972}" srcOrd="0" destOrd="0" parTransId="{04C69DDC-24FE-4788-BCB0-2EDAF4BF3364}" sibTransId="{6FFB7071-9092-4EE9-A8B9-FBD478ED2D70}"/>
    <dgm:cxn modelId="{B3B797CB-D00E-4649-A60B-12AE3FE5491A}" type="presOf" srcId="{37D0D125-9875-4FC4-88D5-AA76BEE139C6}" destId="{2450438D-29D0-489E-AF38-F06D47A4DE81}" srcOrd="0" destOrd="0" presId="urn:microsoft.com/office/officeart/2005/8/layout/list1"/>
    <dgm:cxn modelId="{666B6103-18D2-48AB-8E37-1F30111A7014}" type="presOf" srcId="{22DE0286-A14F-4127-A234-65D6D8025BAE}" destId="{ED36EFBC-B901-4842-9E90-D0BEBB7CA91E}" srcOrd="0" destOrd="0" presId="urn:microsoft.com/office/officeart/2005/8/layout/list1"/>
    <dgm:cxn modelId="{4141DCD1-F12A-4818-BEB4-5D276B9A89EC}" type="presOf" srcId="{22DE0286-A14F-4127-A234-65D6D8025BAE}" destId="{76397749-78B1-4D26-9021-D7E0FEA9ADD7}" srcOrd="1" destOrd="0" presId="urn:microsoft.com/office/officeart/2005/8/layout/list1"/>
    <dgm:cxn modelId="{96BCC259-CEC2-4AA5-82FA-44CB7A305BF0}" type="presOf" srcId="{3478E308-79A0-4FF0-B2DA-88FB752A6972}" destId="{AD1A1FD5-6706-4D9F-AF49-D49DDF5F3310}" srcOrd="0" destOrd="0" presId="urn:microsoft.com/office/officeart/2005/8/layout/list1"/>
    <dgm:cxn modelId="{112A0B68-BDC5-41A1-8A51-92ADC2E9413F}" srcId="{37D0D125-9875-4FC4-88D5-AA76BEE139C6}" destId="{22DE0286-A14F-4127-A234-65D6D8025BAE}" srcOrd="1" destOrd="0" parTransId="{5078269F-8B21-4823-8100-F7BF20DF8B6F}" sibTransId="{EF716C2D-D0CA-41AB-A3DD-5ADE4226CCD4}"/>
    <dgm:cxn modelId="{87AAF493-D84E-4358-85CA-09984378441A}" type="presOf" srcId="{51141ADE-D8E2-40F2-B7C0-752219C76CDD}" destId="{E0007C94-8DFE-4F08-8C7A-8A830D65D88D}" srcOrd="0" destOrd="0" presId="urn:microsoft.com/office/officeart/2005/8/layout/list1"/>
    <dgm:cxn modelId="{BBF02403-3258-47B6-B5BE-82275C2AE63C}" type="presOf" srcId="{3478E308-79A0-4FF0-B2DA-88FB752A6972}" destId="{84A9A141-9084-4A28-9300-12EE6F9E1852}" srcOrd="1" destOrd="0" presId="urn:microsoft.com/office/officeart/2005/8/layout/list1"/>
    <dgm:cxn modelId="{04DA426A-8CB6-4383-9C48-B00DB62322ED}" type="presOf" srcId="{51141ADE-D8E2-40F2-B7C0-752219C76CDD}" destId="{B6D7E1FD-2B7B-4205-8BC9-3CEC57B99834}" srcOrd="1" destOrd="0" presId="urn:microsoft.com/office/officeart/2005/8/layout/list1"/>
    <dgm:cxn modelId="{71ACF4F7-ABE8-4889-A167-651D38BE9E07}" type="presParOf" srcId="{2450438D-29D0-489E-AF38-F06D47A4DE81}" destId="{9A58900E-AEEF-460D-B0F9-13E4598FB4B6}" srcOrd="0" destOrd="0" presId="urn:microsoft.com/office/officeart/2005/8/layout/list1"/>
    <dgm:cxn modelId="{9C31DAEF-A641-44C5-B27A-120453D59372}" type="presParOf" srcId="{9A58900E-AEEF-460D-B0F9-13E4598FB4B6}" destId="{AD1A1FD5-6706-4D9F-AF49-D49DDF5F3310}" srcOrd="0" destOrd="0" presId="urn:microsoft.com/office/officeart/2005/8/layout/list1"/>
    <dgm:cxn modelId="{BFD944AF-89C4-495A-9578-C815453B04F3}" type="presParOf" srcId="{9A58900E-AEEF-460D-B0F9-13E4598FB4B6}" destId="{84A9A141-9084-4A28-9300-12EE6F9E1852}" srcOrd="1" destOrd="0" presId="urn:microsoft.com/office/officeart/2005/8/layout/list1"/>
    <dgm:cxn modelId="{8B9D19A8-B8CB-41D3-AC57-F8BC73415198}" type="presParOf" srcId="{2450438D-29D0-489E-AF38-F06D47A4DE81}" destId="{B7B6D5E3-0A88-4568-9ABB-3316D1D218F6}" srcOrd="1" destOrd="0" presId="urn:microsoft.com/office/officeart/2005/8/layout/list1"/>
    <dgm:cxn modelId="{B5D62004-969B-414B-A678-BA68BE2BFE86}" type="presParOf" srcId="{2450438D-29D0-489E-AF38-F06D47A4DE81}" destId="{E739BE98-44AF-4C95-9065-57D2A47AF496}" srcOrd="2" destOrd="0" presId="urn:microsoft.com/office/officeart/2005/8/layout/list1"/>
    <dgm:cxn modelId="{556F4D65-01B7-4D8E-A934-D73C01459834}" type="presParOf" srcId="{2450438D-29D0-489E-AF38-F06D47A4DE81}" destId="{E40BB6DA-D59B-4FBB-8846-A78F3B8B0315}" srcOrd="3" destOrd="0" presId="urn:microsoft.com/office/officeart/2005/8/layout/list1"/>
    <dgm:cxn modelId="{A4C88E26-115E-4DD1-B49B-719CC62FF084}" type="presParOf" srcId="{2450438D-29D0-489E-AF38-F06D47A4DE81}" destId="{9AA5DC04-9CE4-49F4-8CFF-984C784AF46F}" srcOrd="4" destOrd="0" presId="urn:microsoft.com/office/officeart/2005/8/layout/list1"/>
    <dgm:cxn modelId="{8AFAFFC5-6FAB-4709-A0C6-5F6BD0C0EAA7}" type="presParOf" srcId="{9AA5DC04-9CE4-49F4-8CFF-984C784AF46F}" destId="{ED36EFBC-B901-4842-9E90-D0BEBB7CA91E}" srcOrd="0" destOrd="0" presId="urn:microsoft.com/office/officeart/2005/8/layout/list1"/>
    <dgm:cxn modelId="{FAB10FC4-9D42-40A5-8482-97B1E9F3925E}" type="presParOf" srcId="{9AA5DC04-9CE4-49F4-8CFF-984C784AF46F}" destId="{76397749-78B1-4D26-9021-D7E0FEA9ADD7}" srcOrd="1" destOrd="0" presId="urn:microsoft.com/office/officeart/2005/8/layout/list1"/>
    <dgm:cxn modelId="{48418125-4080-4F59-8EC2-8F773FB45D00}" type="presParOf" srcId="{2450438D-29D0-489E-AF38-F06D47A4DE81}" destId="{B60A8ED5-B966-4802-B628-D9AAE6189528}" srcOrd="5" destOrd="0" presId="urn:microsoft.com/office/officeart/2005/8/layout/list1"/>
    <dgm:cxn modelId="{066F6BE4-FFCD-43DD-AFFC-F5DF42D3C904}" type="presParOf" srcId="{2450438D-29D0-489E-AF38-F06D47A4DE81}" destId="{21AA25CF-7EDE-4DA1-8D7E-0FEE1A1DD4C3}" srcOrd="6" destOrd="0" presId="urn:microsoft.com/office/officeart/2005/8/layout/list1"/>
    <dgm:cxn modelId="{C5D0A969-888B-443F-8E66-04DBCCD776E7}" type="presParOf" srcId="{2450438D-29D0-489E-AF38-F06D47A4DE81}" destId="{ED56936E-E3FF-4F12-96D0-22F82F924659}" srcOrd="7" destOrd="0" presId="urn:microsoft.com/office/officeart/2005/8/layout/list1"/>
    <dgm:cxn modelId="{98F3E73F-E64F-42A6-8A99-78D507F77C59}" type="presParOf" srcId="{2450438D-29D0-489E-AF38-F06D47A4DE81}" destId="{446C3848-11B3-4238-829B-6E5DCF6D357B}" srcOrd="8" destOrd="0" presId="urn:microsoft.com/office/officeart/2005/8/layout/list1"/>
    <dgm:cxn modelId="{0232772D-1AC1-4A4D-B97B-CEFF74A9AF36}" type="presParOf" srcId="{446C3848-11B3-4238-829B-6E5DCF6D357B}" destId="{E0007C94-8DFE-4F08-8C7A-8A830D65D88D}" srcOrd="0" destOrd="0" presId="urn:microsoft.com/office/officeart/2005/8/layout/list1"/>
    <dgm:cxn modelId="{51B0D7DC-D5EB-4A63-8D6D-1303306E7542}" type="presParOf" srcId="{446C3848-11B3-4238-829B-6E5DCF6D357B}" destId="{B6D7E1FD-2B7B-4205-8BC9-3CEC57B99834}" srcOrd="1" destOrd="0" presId="urn:microsoft.com/office/officeart/2005/8/layout/list1"/>
    <dgm:cxn modelId="{B6831EBB-2D8F-4CA9-AA17-44C6CA8888C2}" type="presParOf" srcId="{2450438D-29D0-489E-AF38-F06D47A4DE81}" destId="{8C409059-3738-48C4-B794-639BF95E52D6}" srcOrd="9" destOrd="0" presId="urn:microsoft.com/office/officeart/2005/8/layout/list1"/>
    <dgm:cxn modelId="{74B4D18C-6035-4D4C-923D-392EC072E33A}" type="presParOf" srcId="{2450438D-29D0-489E-AF38-F06D47A4DE81}" destId="{7D28ECE7-10CF-4324-AD38-4BCE2657BC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3F750D6-B099-4E24-8D13-5609E077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3427EE2D-1396-4770-9632-CA1517D910DD}">
      <dgm:prSet phldrT="[Texto]"/>
      <dgm:spPr/>
      <dgm:t>
        <a:bodyPr/>
        <a:lstStyle/>
        <a:p>
          <a:r>
            <a:rPr lang="es-ES" dirty="0" smtClean="0"/>
            <a:t>La interacción</a:t>
          </a:r>
          <a:endParaRPr lang="es-ES" dirty="0"/>
        </a:p>
      </dgm:t>
    </dgm:pt>
    <dgm:pt modelId="{EACB5605-D4B8-4449-9421-B2793F182349}" type="parTrans" cxnId="{29A4DDD2-8079-41D5-9102-E0604D152C74}">
      <dgm:prSet/>
      <dgm:spPr/>
      <dgm:t>
        <a:bodyPr/>
        <a:lstStyle/>
        <a:p>
          <a:endParaRPr lang="es-ES"/>
        </a:p>
      </dgm:t>
    </dgm:pt>
    <dgm:pt modelId="{90062EF8-901E-4B03-A35B-A195FC2554EA}" type="sibTrans" cxnId="{29A4DDD2-8079-41D5-9102-E0604D152C74}">
      <dgm:prSet/>
      <dgm:spPr/>
      <dgm:t>
        <a:bodyPr/>
        <a:lstStyle/>
        <a:p>
          <a:endParaRPr lang="es-ES"/>
        </a:p>
      </dgm:t>
    </dgm:pt>
    <dgm:pt modelId="{2F5FA32F-1042-4C21-88B5-77AF74E26249}">
      <dgm:prSet phldrT="[Texto]"/>
      <dgm:spPr/>
      <dgm:t>
        <a:bodyPr/>
        <a:lstStyle/>
        <a:p>
          <a:r>
            <a:rPr lang="es-ES" dirty="0" smtClean="0"/>
            <a:t>La funcionalidad</a:t>
          </a:r>
          <a:endParaRPr lang="es-ES" dirty="0"/>
        </a:p>
      </dgm:t>
    </dgm:pt>
    <dgm:pt modelId="{CCCF2B70-57BF-4A55-9B1E-1B7C0E5E7AAC}" type="parTrans" cxnId="{631580CF-F88B-46AC-BEE1-142825F6F230}">
      <dgm:prSet/>
      <dgm:spPr/>
      <dgm:t>
        <a:bodyPr/>
        <a:lstStyle/>
        <a:p>
          <a:endParaRPr lang="es-ES"/>
        </a:p>
      </dgm:t>
    </dgm:pt>
    <dgm:pt modelId="{438EC6C5-BB29-4F02-9527-A2D4908D743C}" type="sibTrans" cxnId="{631580CF-F88B-46AC-BEE1-142825F6F230}">
      <dgm:prSet/>
      <dgm:spPr/>
      <dgm:t>
        <a:bodyPr/>
        <a:lstStyle/>
        <a:p>
          <a:endParaRPr lang="es-ES"/>
        </a:p>
      </dgm:t>
    </dgm:pt>
    <dgm:pt modelId="{389F948F-AA84-4BF2-AF08-1C501B67540C}">
      <dgm:prSet phldrT="[Texto]"/>
      <dgm:spPr/>
      <dgm:t>
        <a:bodyPr/>
        <a:lstStyle/>
        <a:p>
          <a:r>
            <a:rPr lang="es-ES" dirty="0" smtClean="0"/>
            <a:t>Contenido de la app</a:t>
          </a:r>
          <a:endParaRPr lang="es-ES" dirty="0"/>
        </a:p>
      </dgm:t>
    </dgm:pt>
    <dgm:pt modelId="{5B3C7286-0FBF-4494-B244-DC33AFD99A9B}" type="parTrans" cxnId="{94BD9047-3717-4295-A48A-948C2C16580F}">
      <dgm:prSet/>
      <dgm:spPr/>
      <dgm:t>
        <a:bodyPr/>
        <a:lstStyle/>
        <a:p>
          <a:endParaRPr lang="es-ES"/>
        </a:p>
      </dgm:t>
    </dgm:pt>
    <dgm:pt modelId="{EFF9ED7B-6D85-4B54-A960-DB18028B1475}" type="sibTrans" cxnId="{94BD9047-3717-4295-A48A-948C2C16580F}">
      <dgm:prSet/>
      <dgm:spPr/>
      <dgm:t>
        <a:bodyPr/>
        <a:lstStyle/>
        <a:p>
          <a:endParaRPr lang="es-ES"/>
        </a:p>
      </dgm:t>
    </dgm:pt>
    <dgm:pt modelId="{F2D7004C-3162-4E6B-9620-F62D3605610E}" type="pres">
      <dgm:prSet presAssocID="{53F750D6-B099-4E24-8D13-5609E077F93B}" presName="linear" presStyleCnt="0">
        <dgm:presLayoutVars>
          <dgm:dir/>
          <dgm:animLvl val="lvl"/>
          <dgm:resizeHandles val="exact"/>
        </dgm:presLayoutVars>
      </dgm:prSet>
      <dgm:spPr/>
    </dgm:pt>
    <dgm:pt modelId="{13A05994-D422-46F2-AD71-FBEB6A9800AB}" type="pres">
      <dgm:prSet presAssocID="{3427EE2D-1396-4770-9632-CA1517D910DD}" presName="parentLin" presStyleCnt="0"/>
      <dgm:spPr/>
    </dgm:pt>
    <dgm:pt modelId="{6FC3C6AC-ECFB-4993-9E27-AC5C7D201B77}" type="pres">
      <dgm:prSet presAssocID="{3427EE2D-1396-4770-9632-CA1517D910DD}" presName="parentLeftMargin" presStyleLbl="node1" presStyleIdx="0" presStyleCnt="3"/>
      <dgm:spPr/>
    </dgm:pt>
    <dgm:pt modelId="{944E727B-10B7-4504-9133-88FB8C2A9EE0}" type="pres">
      <dgm:prSet presAssocID="{3427EE2D-1396-4770-9632-CA1517D910D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AA780F8-CE23-4E5B-99BA-98728335616E}" type="pres">
      <dgm:prSet presAssocID="{3427EE2D-1396-4770-9632-CA1517D910DD}" presName="negativeSpace" presStyleCnt="0"/>
      <dgm:spPr/>
    </dgm:pt>
    <dgm:pt modelId="{A51BBE97-9394-40B2-A07F-9B38EC475417}" type="pres">
      <dgm:prSet presAssocID="{3427EE2D-1396-4770-9632-CA1517D910DD}" presName="childText" presStyleLbl="conFgAcc1" presStyleIdx="0" presStyleCnt="3">
        <dgm:presLayoutVars>
          <dgm:bulletEnabled val="1"/>
        </dgm:presLayoutVars>
      </dgm:prSet>
      <dgm:spPr/>
    </dgm:pt>
    <dgm:pt modelId="{E6CD01B2-98ED-480A-931B-D5F55BCA16D1}" type="pres">
      <dgm:prSet presAssocID="{90062EF8-901E-4B03-A35B-A195FC2554EA}" presName="spaceBetweenRectangles" presStyleCnt="0"/>
      <dgm:spPr/>
    </dgm:pt>
    <dgm:pt modelId="{068CCC41-3BFD-40B4-BDE3-A634EC63B6AF}" type="pres">
      <dgm:prSet presAssocID="{2F5FA32F-1042-4C21-88B5-77AF74E26249}" presName="parentLin" presStyleCnt="0"/>
      <dgm:spPr/>
    </dgm:pt>
    <dgm:pt modelId="{73DEB36B-6388-41E1-BC56-A9298FDFA01B}" type="pres">
      <dgm:prSet presAssocID="{2F5FA32F-1042-4C21-88B5-77AF74E26249}" presName="parentLeftMargin" presStyleLbl="node1" presStyleIdx="0" presStyleCnt="3"/>
      <dgm:spPr/>
    </dgm:pt>
    <dgm:pt modelId="{9A793750-7886-46C7-B3DD-2E3322EA6DDF}" type="pres">
      <dgm:prSet presAssocID="{2F5FA32F-1042-4C21-88B5-77AF74E2624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AAF641A-DE27-4E7D-AF48-5CA300FDB54A}" type="pres">
      <dgm:prSet presAssocID="{2F5FA32F-1042-4C21-88B5-77AF74E26249}" presName="negativeSpace" presStyleCnt="0"/>
      <dgm:spPr/>
    </dgm:pt>
    <dgm:pt modelId="{38F7C199-A4DE-48F6-AEE4-E29518CD096A}" type="pres">
      <dgm:prSet presAssocID="{2F5FA32F-1042-4C21-88B5-77AF74E26249}" presName="childText" presStyleLbl="conFgAcc1" presStyleIdx="1" presStyleCnt="3">
        <dgm:presLayoutVars>
          <dgm:bulletEnabled val="1"/>
        </dgm:presLayoutVars>
      </dgm:prSet>
      <dgm:spPr/>
    </dgm:pt>
    <dgm:pt modelId="{FAA66D76-A08F-466D-AA56-046ED02FEA73}" type="pres">
      <dgm:prSet presAssocID="{438EC6C5-BB29-4F02-9527-A2D4908D743C}" presName="spaceBetweenRectangles" presStyleCnt="0"/>
      <dgm:spPr/>
    </dgm:pt>
    <dgm:pt modelId="{64873E47-C878-4242-AD2B-F6B097C1F849}" type="pres">
      <dgm:prSet presAssocID="{389F948F-AA84-4BF2-AF08-1C501B67540C}" presName="parentLin" presStyleCnt="0"/>
      <dgm:spPr/>
    </dgm:pt>
    <dgm:pt modelId="{15625E8B-D9E6-4BDB-9E29-CF84AF5D662E}" type="pres">
      <dgm:prSet presAssocID="{389F948F-AA84-4BF2-AF08-1C501B67540C}" presName="parentLeftMargin" presStyleLbl="node1" presStyleIdx="1" presStyleCnt="3"/>
      <dgm:spPr/>
    </dgm:pt>
    <dgm:pt modelId="{C2E556AA-EC6B-485A-8D50-984A9250343B}" type="pres">
      <dgm:prSet presAssocID="{389F948F-AA84-4BF2-AF08-1C501B67540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5C42B7-7330-4DE0-AB20-040446FA6812}" type="pres">
      <dgm:prSet presAssocID="{389F948F-AA84-4BF2-AF08-1C501B67540C}" presName="negativeSpace" presStyleCnt="0"/>
      <dgm:spPr/>
    </dgm:pt>
    <dgm:pt modelId="{B68DE252-617B-4111-95F9-53FF285B459D}" type="pres">
      <dgm:prSet presAssocID="{389F948F-AA84-4BF2-AF08-1C501B67540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4BD9047-3717-4295-A48A-948C2C16580F}" srcId="{53F750D6-B099-4E24-8D13-5609E077F93B}" destId="{389F948F-AA84-4BF2-AF08-1C501B67540C}" srcOrd="2" destOrd="0" parTransId="{5B3C7286-0FBF-4494-B244-DC33AFD99A9B}" sibTransId="{EFF9ED7B-6D85-4B54-A960-DB18028B1475}"/>
    <dgm:cxn modelId="{1FBC3E62-4634-4521-95FB-1B2E97CBF743}" type="presOf" srcId="{389F948F-AA84-4BF2-AF08-1C501B67540C}" destId="{C2E556AA-EC6B-485A-8D50-984A9250343B}" srcOrd="1" destOrd="0" presId="urn:microsoft.com/office/officeart/2005/8/layout/list1"/>
    <dgm:cxn modelId="{B6A5FEEB-D6DF-4D4D-9B8D-A3C6A7343AEE}" type="presOf" srcId="{3427EE2D-1396-4770-9632-CA1517D910DD}" destId="{944E727B-10B7-4504-9133-88FB8C2A9EE0}" srcOrd="1" destOrd="0" presId="urn:microsoft.com/office/officeart/2005/8/layout/list1"/>
    <dgm:cxn modelId="{B3F28C40-1A42-4C2F-920C-75F58AF61189}" type="presOf" srcId="{53F750D6-B099-4E24-8D13-5609E077F93B}" destId="{F2D7004C-3162-4E6B-9620-F62D3605610E}" srcOrd="0" destOrd="0" presId="urn:microsoft.com/office/officeart/2005/8/layout/list1"/>
    <dgm:cxn modelId="{29A4DDD2-8079-41D5-9102-E0604D152C74}" srcId="{53F750D6-B099-4E24-8D13-5609E077F93B}" destId="{3427EE2D-1396-4770-9632-CA1517D910DD}" srcOrd="0" destOrd="0" parTransId="{EACB5605-D4B8-4449-9421-B2793F182349}" sibTransId="{90062EF8-901E-4B03-A35B-A195FC2554EA}"/>
    <dgm:cxn modelId="{1A0EB232-360E-492B-9357-671DDA1EE2B1}" type="presOf" srcId="{389F948F-AA84-4BF2-AF08-1C501B67540C}" destId="{15625E8B-D9E6-4BDB-9E29-CF84AF5D662E}" srcOrd="0" destOrd="0" presId="urn:microsoft.com/office/officeart/2005/8/layout/list1"/>
    <dgm:cxn modelId="{631580CF-F88B-46AC-BEE1-142825F6F230}" srcId="{53F750D6-B099-4E24-8D13-5609E077F93B}" destId="{2F5FA32F-1042-4C21-88B5-77AF74E26249}" srcOrd="1" destOrd="0" parTransId="{CCCF2B70-57BF-4A55-9B1E-1B7C0E5E7AAC}" sibTransId="{438EC6C5-BB29-4F02-9527-A2D4908D743C}"/>
    <dgm:cxn modelId="{36819BCE-D9EE-44C3-B93B-8A31E5ED96BC}" type="presOf" srcId="{2F5FA32F-1042-4C21-88B5-77AF74E26249}" destId="{73DEB36B-6388-41E1-BC56-A9298FDFA01B}" srcOrd="0" destOrd="0" presId="urn:microsoft.com/office/officeart/2005/8/layout/list1"/>
    <dgm:cxn modelId="{5C6E1ACC-ED9F-4FCD-B320-120A8E2BCB67}" type="presOf" srcId="{2F5FA32F-1042-4C21-88B5-77AF74E26249}" destId="{9A793750-7886-46C7-B3DD-2E3322EA6DDF}" srcOrd="1" destOrd="0" presId="urn:microsoft.com/office/officeart/2005/8/layout/list1"/>
    <dgm:cxn modelId="{E9361C3B-A30A-423E-BD5C-C13D7AF0A20B}" type="presOf" srcId="{3427EE2D-1396-4770-9632-CA1517D910DD}" destId="{6FC3C6AC-ECFB-4993-9E27-AC5C7D201B77}" srcOrd="0" destOrd="0" presId="urn:microsoft.com/office/officeart/2005/8/layout/list1"/>
    <dgm:cxn modelId="{18FE7E1C-A376-4AE9-9D61-0AF175C5C7B9}" type="presParOf" srcId="{F2D7004C-3162-4E6B-9620-F62D3605610E}" destId="{13A05994-D422-46F2-AD71-FBEB6A9800AB}" srcOrd="0" destOrd="0" presId="urn:microsoft.com/office/officeart/2005/8/layout/list1"/>
    <dgm:cxn modelId="{0CB5D59C-98A6-4201-83B1-9DB81581A914}" type="presParOf" srcId="{13A05994-D422-46F2-AD71-FBEB6A9800AB}" destId="{6FC3C6AC-ECFB-4993-9E27-AC5C7D201B77}" srcOrd="0" destOrd="0" presId="urn:microsoft.com/office/officeart/2005/8/layout/list1"/>
    <dgm:cxn modelId="{2DF80336-07EF-47DB-B140-E9772C2BEC7F}" type="presParOf" srcId="{13A05994-D422-46F2-AD71-FBEB6A9800AB}" destId="{944E727B-10B7-4504-9133-88FB8C2A9EE0}" srcOrd="1" destOrd="0" presId="urn:microsoft.com/office/officeart/2005/8/layout/list1"/>
    <dgm:cxn modelId="{F9075881-0AAF-478F-A213-2841CCD57903}" type="presParOf" srcId="{F2D7004C-3162-4E6B-9620-F62D3605610E}" destId="{FAA780F8-CE23-4E5B-99BA-98728335616E}" srcOrd="1" destOrd="0" presId="urn:microsoft.com/office/officeart/2005/8/layout/list1"/>
    <dgm:cxn modelId="{C1D51D82-54E8-4808-B7B0-481A719D5293}" type="presParOf" srcId="{F2D7004C-3162-4E6B-9620-F62D3605610E}" destId="{A51BBE97-9394-40B2-A07F-9B38EC475417}" srcOrd="2" destOrd="0" presId="urn:microsoft.com/office/officeart/2005/8/layout/list1"/>
    <dgm:cxn modelId="{677D1E14-FF30-48F1-8523-205C6F1C71BD}" type="presParOf" srcId="{F2D7004C-3162-4E6B-9620-F62D3605610E}" destId="{E6CD01B2-98ED-480A-931B-D5F55BCA16D1}" srcOrd="3" destOrd="0" presId="urn:microsoft.com/office/officeart/2005/8/layout/list1"/>
    <dgm:cxn modelId="{82835D2C-3132-4386-91DA-B7ABE2AD6CAB}" type="presParOf" srcId="{F2D7004C-3162-4E6B-9620-F62D3605610E}" destId="{068CCC41-3BFD-40B4-BDE3-A634EC63B6AF}" srcOrd="4" destOrd="0" presId="urn:microsoft.com/office/officeart/2005/8/layout/list1"/>
    <dgm:cxn modelId="{B1059E49-34B8-4DE4-873B-CA28346DC43B}" type="presParOf" srcId="{068CCC41-3BFD-40B4-BDE3-A634EC63B6AF}" destId="{73DEB36B-6388-41E1-BC56-A9298FDFA01B}" srcOrd="0" destOrd="0" presId="urn:microsoft.com/office/officeart/2005/8/layout/list1"/>
    <dgm:cxn modelId="{DFE3B0D9-78DF-46EB-9A44-45D863294619}" type="presParOf" srcId="{068CCC41-3BFD-40B4-BDE3-A634EC63B6AF}" destId="{9A793750-7886-46C7-B3DD-2E3322EA6DDF}" srcOrd="1" destOrd="0" presId="urn:microsoft.com/office/officeart/2005/8/layout/list1"/>
    <dgm:cxn modelId="{4C304E6A-8338-46D2-89D3-F5AD00AD53E1}" type="presParOf" srcId="{F2D7004C-3162-4E6B-9620-F62D3605610E}" destId="{EAAF641A-DE27-4E7D-AF48-5CA300FDB54A}" srcOrd="5" destOrd="0" presId="urn:microsoft.com/office/officeart/2005/8/layout/list1"/>
    <dgm:cxn modelId="{19647778-E044-45EE-9718-31F030FE3DBD}" type="presParOf" srcId="{F2D7004C-3162-4E6B-9620-F62D3605610E}" destId="{38F7C199-A4DE-48F6-AEE4-E29518CD096A}" srcOrd="6" destOrd="0" presId="urn:microsoft.com/office/officeart/2005/8/layout/list1"/>
    <dgm:cxn modelId="{E3467E7D-5350-4916-BE4C-EB8231EE925E}" type="presParOf" srcId="{F2D7004C-3162-4E6B-9620-F62D3605610E}" destId="{FAA66D76-A08F-466D-AA56-046ED02FEA73}" srcOrd="7" destOrd="0" presId="urn:microsoft.com/office/officeart/2005/8/layout/list1"/>
    <dgm:cxn modelId="{BACAA9BE-918B-4714-87A7-A1B03E343E59}" type="presParOf" srcId="{F2D7004C-3162-4E6B-9620-F62D3605610E}" destId="{64873E47-C878-4242-AD2B-F6B097C1F849}" srcOrd="8" destOrd="0" presId="urn:microsoft.com/office/officeart/2005/8/layout/list1"/>
    <dgm:cxn modelId="{56616EF9-A25A-4952-B0BD-E668213ED72F}" type="presParOf" srcId="{64873E47-C878-4242-AD2B-F6B097C1F849}" destId="{15625E8B-D9E6-4BDB-9E29-CF84AF5D662E}" srcOrd="0" destOrd="0" presId="urn:microsoft.com/office/officeart/2005/8/layout/list1"/>
    <dgm:cxn modelId="{D6B5DD11-41D2-4874-944D-7FECB737DF18}" type="presParOf" srcId="{64873E47-C878-4242-AD2B-F6B097C1F849}" destId="{C2E556AA-EC6B-485A-8D50-984A9250343B}" srcOrd="1" destOrd="0" presId="urn:microsoft.com/office/officeart/2005/8/layout/list1"/>
    <dgm:cxn modelId="{E0AE7F68-0F4E-4C62-A444-DA8522A11A27}" type="presParOf" srcId="{F2D7004C-3162-4E6B-9620-F62D3605610E}" destId="{8D5C42B7-7330-4DE0-AB20-040446FA6812}" srcOrd="9" destOrd="0" presId="urn:microsoft.com/office/officeart/2005/8/layout/list1"/>
    <dgm:cxn modelId="{8B9F9B80-1A93-413C-9A95-7F0BAF617109}" type="presParOf" srcId="{F2D7004C-3162-4E6B-9620-F62D3605610E}" destId="{B68DE252-617B-4111-95F9-53FF285B45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358850-0E7F-432D-AE31-DFE109411EB4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D562C9DE-5750-40A3-AEA0-314C93A46BD4}">
      <dgm:prSet phldrT="[Texto]"/>
      <dgm:spPr/>
      <dgm:t>
        <a:bodyPr/>
        <a:lstStyle/>
        <a:p>
          <a:r>
            <a:rPr lang="es-AR" dirty="0" smtClean="0"/>
            <a:t>Seguridad</a:t>
          </a:r>
          <a:endParaRPr lang="es-ES" dirty="0"/>
        </a:p>
      </dgm:t>
    </dgm:pt>
    <dgm:pt modelId="{CF365706-F021-40BD-BDB8-3D2AA252BCD9}" type="parTrans" cxnId="{89BBF362-AADC-46FF-B3A7-57E70B4513EE}">
      <dgm:prSet/>
      <dgm:spPr/>
      <dgm:t>
        <a:bodyPr/>
        <a:lstStyle/>
        <a:p>
          <a:endParaRPr lang="es-ES"/>
        </a:p>
      </dgm:t>
    </dgm:pt>
    <dgm:pt modelId="{21DD8F8F-DC29-4773-9A1A-FF6C09EB14D4}" type="sibTrans" cxnId="{89BBF362-AADC-46FF-B3A7-57E70B4513EE}">
      <dgm:prSet/>
      <dgm:spPr/>
      <dgm:t>
        <a:bodyPr/>
        <a:lstStyle/>
        <a:p>
          <a:endParaRPr lang="es-ES"/>
        </a:p>
      </dgm:t>
    </dgm:pt>
    <dgm:pt modelId="{EDD8DCBF-BADB-4ACF-AFF3-84999BF6B4ED}">
      <dgm:prSet phldrT="[Texto]"/>
      <dgm:spPr/>
      <dgm:t>
        <a:bodyPr/>
        <a:lstStyle/>
        <a:p>
          <a:r>
            <a:rPr lang="es-AR" dirty="0" smtClean="0"/>
            <a:t>Disponibilidad</a:t>
          </a:r>
          <a:endParaRPr lang="es-ES" dirty="0"/>
        </a:p>
      </dgm:t>
    </dgm:pt>
    <dgm:pt modelId="{462636F5-22CB-49ED-BB78-63C7D20A3352}" type="parTrans" cxnId="{DCC875E7-61A1-47F9-BCB0-F8E50EDC5A35}">
      <dgm:prSet/>
      <dgm:spPr/>
      <dgm:t>
        <a:bodyPr/>
        <a:lstStyle/>
        <a:p>
          <a:endParaRPr lang="es-ES"/>
        </a:p>
      </dgm:t>
    </dgm:pt>
    <dgm:pt modelId="{6DC31B7E-09DA-4740-AE10-9ADA66EA0DD5}" type="sibTrans" cxnId="{DCC875E7-61A1-47F9-BCB0-F8E50EDC5A35}">
      <dgm:prSet/>
      <dgm:spPr/>
      <dgm:t>
        <a:bodyPr/>
        <a:lstStyle/>
        <a:p>
          <a:endParaRPr lang="es-ES"/>
        </a:p>
      </dgm:t>
    </dgm:pt>
    <dgm:pt modelId="{C8D7FF44-E1A7-4838-9904-3804220EF442}">
      <dgm:prSet phldrT="[Texto]"/>
      <dgm:spPr/>
      <dgm:t>
        <a:bodyPr/>
        <a:lstStyle/>
        <a:p>
          <a:r>
            <a:rPr lang="es-AR" dirty="0" err="1" smtClean="0"/>
            <a:t>Escalabiliad</a:t>
          </a:r>
          <a:endParaRPr lang="es-AR" dirty="0" smtClean="0"/>
        </a:p>
      </dgm:t>
    </dgm:pt>
    <dgm:pt modelId="{ECF85571-515C-41B8-AFB7-069CC3F50BF5}" type="parTrans" cxnId="{5CC3161F-C1E8-47D7-8CF7-C0AB527A8667}">
      <dgm:prSet/>
      <dgm:spPr/>
      <dgm:t>
        <a:bodyPr/>
        <a:lstStyle/>
        <a:p>
          <a:endParaRPr lang="es-ES"/>
        </a:p>
      </dgm:t>
    </dgm:pt>
    <dgm:pt modelId="{50594404-CE66-48AD-BF74-B1B0A3994742}" type="sibTrans" cxnId="{5CC3161F-C1E8-47D7-8CF7-C0AB527A8667}">
      <dgm:prSet/>
      <dgm:spPr/>
      <dgm:t>
        <a:bodyPr/>
        <a:lstStyle/>
        <a:p>
          <a:endParaRPr lang="es-ES"/>
        </a:p>
      </dgm:t>
    </dgm:pt>
    <dgm:pt modelId="{642BAD10-36CE-4053-BC77-9086F9558B77}">
      <dgm:prSet phldrT="[Texto]"/>
      <dgm:spPr/>
      <dgm:t>
        <a:bodyPr/>
        <a:lstStyle/>
        <a:p>
          <a:r>
            <a:rPr lang="es-AR" dirty="0" smtClean="0"/>
            <a:t>Tiempo para llegar al mercado</a:t>
          </a:r>
          <a:endParaRPr lang="es-ES" dirty="0"/>
        </a:p>
      </dgm:t>
    </dgm:pt>
    <dgm:pt modelId="{98A1CEB5-90C7-4228-BB42-EA5BE45EB83B}" type="parTrans" cxnId="{779DF855-1FC1-4BB3-8627-8DB6556A2E52}">
      <dgm:prSet/>
      <dgm:spPr/>
      <dgm:t>
        <a:bodyPr/>
        <a:lstStyle/>
        <a:p>
          <a:endParaRPr lang="es-ES"/>
        </a:p>
      </dgm:t>
    </dgm:pt>
    <dgm:pt modelId="{C3681F80-9D89-416A-AE01-2AC469959851}" type="sibTrans" cxnId="{779DF855-1FC1-4BB3-8627-8DB6556A2E52}">
      <dgm:prSet/>
      <dgm:spPr/>
      <dgm:t>
        <a:bodyPr/>
        <a:lstStyle/>
        <a:p>
          <a:endParaRPr lang="es-ES"/>
        </a:p>
      </dgm:t>
    </dgm:pt>
    <dgm:pt modelId="{037EDEE5-F460-40F8-9D33-2D6016AF01A7}" type="pres">
      <dgm:prSet presAssocID="{72358850-0E7F-432D-AE31-DFE109411EB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EEA6789-AEEE-4590-A612-FB580A3BEC72}" type="pres">
      <dgm:prSet presAssocID="{D562C9DE-5750-40A3-AEA0-314C93A46BD4}" presName="comp" presStyleCnt="0"/>
      <dgm:spPr/>
    </dgm:pt>
    <dgm:pt modelId="{C0E771D7-3B5A-4411-965B-1F8292CC795F}" type="pres">
      <dgm:prSet presAssocID="{D562C9DE-5750-40A3-AEA0-314C93A46BD4}" presName="rect2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E2FC462-97CE-4EC0-8A97-0838B29558B2}" type="pres">
      <dgm:prSet presAssocID="{D562C9DE-5750-40A3-AEA0-314C93A46BD4}" presName="rect1" presStyleLbl="lnNode1" presStyleIdx="0" presStyleCnt="4"/>
      <dgm:spPr/>
    </dgm:pt>
    <dgm:pt modelId="{8BC68E69-3D1F-4FB3-8B69-BA4C8BA64DA9}" type="pres">
      <dgm:prSet presAssocID="{21DD8F8F-DC29-4773-9A1A-FF6C09EB14D4}" presName="sibTrans" presStyleCnt="0"/>
      <dgm:spPr/>
    </dgm:pt>
    <dgm:pt modelId="{303473A9-5D0F-4B9A-A0D2-80F583124BE0}" type="pres">
      <dgm:prSet presAssocID="{EDD8DCBF-BADB-4ACF-AFF3-84999BF6B4ED}" presName="comp" presStyleCnt="0"/>
      <dgm:spPr/>
    </dgm:pt>
    <dgm:pt modelId="{2EA75A0F-5794-4D52-BA8A-F660EE67F92C}" type="pres">
      <dgm:prSet presAssocID="{EDD8DCBF-BADB-4ACF-AFF3-84999BF6B4ED}" presName="rect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D5AE00F-0F16-4066-9A41-304BECE5555B}" type="pres">
      <dgm:prSet presAssocID="{EDD8DCBF-BADB-4ACF-AFF3-84999BF6B4ED}" presName="rect1" presStyleLbl="lnNode1" presStyleIdx="1" presStyleCnt="4"/>
      <dgm:spPr/>
    </dgm:pt>
    <dgm:pt modelId="{F76D9EB4-CBEE-406E-B58B-8B95D28A7202}" type="pres">
      <dgm:prSet presAssocID="{6DC31B7E-09DA-4740-AE10-9ADA66EA0DD5}" presName="sibTrans" presStyleCnt="0"/>
      <dgm:spPr/>
    </dgm:pt>
    <dgm:pt modelId="{2285C97C-AC22-49E4-938F-C5E533EEE9FA}" type="pres">
      <dgm:prSet presAssocID="{C8D7FF44-E1A7-4838-9904-3804220EF442}" presName="comp" presStyleCnt="0"/>
      <dgm:spPr/>
    </dgm:pt>
    <dgm:pt modelId="{160B60A7-DDFE-4673-A2E2-E305F1AE7682}" type="pres">
      <dgm:prSet presAssocID="{C8D7FF44-E1A7-4838-9904-3804220EF442}" presName="rect2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AC0989D-D8CF-440F-B9B8-28F40562C7FF}" type="pres">
      <dgm:prSet presAssocID="{C8D7FF44-E1A7-4838-9904-3804220EF442}" presName="rect1" presStyleLbl="lnNode1" presStyleIdx="2" presStyleCnt="4"/>
      <dgm:spPr/>
    </dgm:pt>
    <dgm:pt modelId="{276CA910-42A3-47F9-8CCE-DE3ACA33A1DB}" type="pres">
      <dgm:prSet presAssocID="{50594404-CE66-48AD-BF74-B1B0A3994742}" presName="sibTrans" presStyleCnt="0"/>
      <dgm:spPr/>
    </dgm:pt>
    <dgm:pt modelId="{4C864E87-BDBF-4C5F-A5A6-B0E5DD744F15}" type="pres">
      <dgm:prSet presAssocID="{642BAD10-36CE-4053-BC77-9086F9558B77}" presName="comp" presStyleCnt="0"/>
      <dgm:spPr/>
    </dgm:pt>
    <dgm:pt modelId="{36DF6478-2B12-444A-B4EF-BDD0CFF42F5A}" type="pres">
      <dgm:prSet presAssocID="{642BAD10-36CE-4053-BC77-9086F9558B77}" presName="rect2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A9B5E06-D794-4CD2-9E11-5BC1AC3092AF}" type="pres">
      <dgm:prSet presAssocID="{642BAD10-36CE-4053-BC77-9086F9558B77}" presName="rect1" presStyleLbl="lnNode1" presStyleIdx="3" presStyleCnt="4"/>
      <dgm:spPr/>
    </dgm:pt>
  </dgm:ptLst>
  <dgm:cxnLst>
    <dgm:cxn modelId="{6E333612-D207-47CA-8E58-27F829198FF4}" type="presOf" srcId="{D562C9DE-5750-40A3-AEA0-314C93A46BD4}" destId="{C0E771D7-3B5A-4411-965B-1F8292CC795F}" srcOrd="0" destOrd="0" presId="urn:microsoft.com/office/officeart/2008/layout/AlternatingPictureBlocks"/>
    <dgm:cxn modelId="{EB7B1A4B-6344-45BC-B476-234A5C670AF9}" type="presOf" srcId="{72358850-0E7F-432D-AE31-DFE109411EB4}" destId="{037EDEE5-F460-40F8-9D33-2D6016AF01A7}" srcOrd="0" destOrd="0" presId="urn:microsoft.com/office/officeart/2008/layout/AlternatingPictureBlocks"/>
    <dgm:cxn modelId="{20BFC4F4-1162-41AB-9467-C2676637B2DA}" type="presOf" srcId="{642BAD10-36CE-4053-BC77-9086F9558B77}" destId="{36DF6478-2B12-444A-B4EF-BDD0CFF42F5A}" srcOrd="0" destOrd="0" presId="urn:microsoft.com/office/officeart/2008/layout/AlternatingPictureBlocks"/>
    <dgm:cxn modelId="{F3CD1442-A4C7-4070-A483-4DC895776704}" type="presOf" srcId="{EDD8DCBF-BADB-4ACF-AFF3-84999BF6B4ED}" destId="{2EA75A0F-5794-4D52-BA8A-F660EE67F92C}" srcOrd="0" destOrd="0" presId="urn:microsoft.com/office/officeart/2008/layout/AlternatingPictureBlocks"/>
    <dgm:cxn modelId="{3226428E-3D82-46C1-980E-C818FD373675}" type="presOf" srcId="{C8D7FF44-E1A7-4838-9904-3804220EF442}" destId="{160B60A7-DDFE-4673-A2E2-E305F1AE7682}" srcOrd="0" destOrd="0" presId="urn:microsoft.com/office/officeart/2008/layout/AlternatingPictureBlocks"/>
    <dgm:cxn modelId="{DCC875E7-61A1-47F9-BCB0-F8E50EDC5A35}" srcId="{72358850-0E7F-432D-AE31-DFE109411EB4}" destId="{EDD8DCBF-BADB-4ACF-AFF3-84999BF6B4ED}" srcOrd="1" destOrd="0" parTransId="{462636F5-22CB-49ED-BB78-63C7D20A3352}" sibTransId="{6DC31B7E-09DA-4740-AE10-9ADA66EA0DD5}"/>
    <dgm:cxn modelId="{5CC3161F-C1E8-47D7-8CF7-C0AB527A8667}" srcId="{72358850-0E7F-432D-AE31-DFE109411EB4}" destId="{C8D7FF44-E1A7-4838-9904-3804220EF442}" srcOrd="2" destOrd="0" parTransId="{ECF85571-515C-41B8-AFB7-069CC3F50BF5}" sibTransId="{50594404-CE66-48AD-BF74-B1B0A3994742}"/>
    <dgm:cxn modelId="{89BBF362-AADC-46FF-B3A7-57E70B4513EE}" srcId="{72358850-0E7F-432D-AE31-DFE109411EB4}" destId="{D562C9DE-5750-40A3-AEA0-314C93A46BD4}" srcOrd="0" destOrd="0" parTransId="{CF365706-F021-40BD-BDB8-3D2AA252BCD9}" sibTransId="{21DD8F8F-DC29-4773-9A1A-FF6C09EB14D4}"/>
    <dgm:cxn modelId="{779DF855-1FC1-4BB3-8627-8DB6556A2E52}" srcId="{72358850-0E7F-432D-AE31-DFE109411EB4}" destId="{642BAD10-36CE-4053-BC77-9086F9558B77}" srcOrd="3" destOrd="0" parTransId="{98A1CEB5-90C7-4228-BB42-EA5BE45EB83B}" sibTransId="{C3681F80-9D89-416A-AE01-2AC469959851}"/>
    <dgm:cxn modelId="{0E0DABA6-C0B4-4767-AF62-19DAE731BA63}" type="presParOf" srcId="{037EDEE5-F460-40F8-9D33-2D6016AF01A7}" destId="{0EEA6789-AEEE-4590-A612-FB580A3BEC72}" srcOrd="0" destOrd="0" presId="urn:microsoft.com/office/officeart/2008/layout/AlternatingPictureBlocks"/>
    <dgm:cxn modelId="{0F7E250B-9645-4EAD-8032-7A02908DBA8F}" type="presParOf" srcId="{0EEA6789-AEEE-4590-A612-FB580A3BEC72}" destId="{C0E771D7-3B5A-4411-965B-1F8292CC795F}" srcOrd="0" destOrd="0" presId="urn:microsoft.com/office/officeart/2008/layout/AlternatingPictureBlocks"/>
    <dgm:cxn modelId="{3243A9CF-BFA0-463E-89F9-E0AB0A7713B5}" type="presParOf" srcId="{0EEA6789-AEEE-4590-A612-FB580A3BEC72}" destId="{2E2FC462-97CE-4EC0-8A97-0838B29558B2}" srcOrd="1" destOrd="0" presId="urn:microsoft.com/office/officeart/2008/layout/AlternatingPictureBlocks"/>
    <dgm:cxn modelId="{2BD22A37-AB70-4C60-BA5E-F3E4CBB168F5}" type="presParOf" srcId="{037EDEE5-F460-40F8-9D33-2D6016AF01A7}" destId="{8BC68E69-3D1F-4FB3-8B69-BA4C8BA64DA9}" srcOrd="1" destOrd="0" presId="urn:microsoft.com/office/officeart/2008/layout/AlternatingPictureBlocks"/>
    <dgm:cxn modelId="{7E72B766-5549-4618-930F-9BBE83740E8B}" type="presParOf" srcId="{037EDEE5-F460-40F8-9D33-2D6016AF01A7}" destId="{303473A9-5D0F-4B9A-A0D2-80F583124BE0}" srcOrd="2" destOrd="0" presId="urn:microsoft.com/office/officeart/2008/layout/AlternatingPictureBlocks"/>
    <dgm:cxn modelId="{5353FF44-ED75-4C34-88FF-694325FBC956}" type="presParOf" srcId="{303473A9-5D0F-4B9A-A0D2-80F583124BE0}" destId="{2EA75A0F-5794-4D52-BA8A-F660EE67F92C}" srcOrd="0" destOrd="0" presId="urn:microsoft.com/office/officeart/2008/layout/AlternatingPictureBlocks"/>
    <dgm:cxn modelId="{9FB9DD8C-5645-410E-9755-8E602A84A5AC}" type="presParOf" srcId="{303473A9-5D0F-4B9A-A0D2-80F583124BE0}" destId="{0D5AE00F-0F16-4066-9A41-304BECE5555B}" srcOrd="1" destOrd="0" presId="urn:microsoft.com/office/officeart/2008/layout/AlternatingPictureBlocks"/>
    <dgm:cxn modelId="{723B306A-49A2-4A25-8EC1-6C70F4F099B0}" type="presParOf" srcId="{037EDEE5-F460-40F8-9D33-2D6016AF01A7}" destId="{F76D9EB4-CBEE-406E-B58B-8B95D28A7202}" srcOrd="3" destOrd="0" presId="urn:microsoft.com/office/officeart/2008/layout/AlternatingPictureBlocks"/>
    <dgm:cxn modelId="{B5F69723-7738-4204-944C-EE764C0D9374}" type="presParOf" srcId="{037EDEE5-F460-40F8-9D33-2D6016AF01A7}" destId="{2285C97C-AC22-49E4-938F-C5E533EEE9FA}" srcOrd="4" destOrd="0" presId="urn:microsoft.com/office/officeart/2008/layout/AlternatingPictureBlocks"/>
    <dgm:cxn modelId="{B9C51DA8-5CB3-4E58-98E8-86A3838CFBE4}" type="presParOf" srcId="{2285C97C-AC22-49E4-938F-C5E533EEE9FA}" destId="{160B60A7-DDFE-4673-A2E2-E305F1AE7682}" srcOrd="0" destOrd="0" presId="urn:microsoft.com/office/officeart/2008/layout/AlternatingPictureBlocks"/>
    <dgm:cxn modelId="{B5C5ADAD-822A-4BE4-AD70-71D79D075AE8}" type="presParOf" srcId="{2285C97C-AC22-49E4-938F-C5E533EEE9FA}" destId="{DAC0989D-D8CF-440F-B9B8-28F40562C7FF}" srcOrd="1" destOrd="0" presId="urn:microsoft.com/office/officeart/2008/layout/AlternatingPictureBlocks"/>
    <dgm:cxn modelId="{CEFDF64F-EBB5-4008-93EB-7B83444D1EFC}" type="presParOf" srcId="{037EDEE5-F460-40F8-9D33-2D6016AF01A7}" destId="{276CA910-42A3-47F9-8CCE-DE3ACA33A1DB}" srcOrd="5" destOrd="0" presId="urn:microsoft.com/office/officeart/2008/layout/AlternatingPictureBlocks"/>
    <dgm:cxn modelId="{D9BA5B6D-2F7F-454D-AA9D-CFA0ACCBDF03}" type="presParOf" srcId="{037EDEE5-F460-40F8-9D33-2D6016AF01A7}" destId="{4C864E87-BDBF-4C5F-A5A6-B0E5DD744F15}" srcOrd="6" destOrd="0" presId="urn:microsoft.com/office/officeart/2008/layout/AlternatingPictureBlocks"/>
    <dgm:cxn modelId="{A24D691C-9413-4008-BE6C-4D958C2C22CF}" type="presParOf" srcId="{4C864E87-BDBF-4C5F-A5A6-B0E5DD744F15}" destId="{36DF6478-2B12-444A-B4EF-BDD0CFF42F5A}" srcOrd="0" destOrd="0" presId="urn:microsoft.com/office/officeart/2008/layout/AlternatingPictureBlocks"/>
    <dgm:cxn modelId="{79700926-B7A6-463A-8207-6DA57A316290}" type="presParOf" srcId="{4C864E87-BDBF-4C5F-A5A6-B0E5DD744F15}" destId="{0A9B5E06-D794-4CD2-9E11-5BC1AC3092AF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FB4A8E-53CA-437E-8D64-FA000671F807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29C2E286-1667-4E19-9A01-9EEB03D4D1C6}">
      <dgm:prSet phldrT="[Texto]"/>
      <dgm:spPr/>
      <dgm:t>
        <a:bodyPr/>
        <a:lstStyle/>
        <a:p>
          <a:r>
            <a:rPr lang="es-AR" dirty="0" smtClean="0"/>
            <a:t>Usabilidad</a:t>
          </a:r>
          <a:endParaRPr lang="es-ES" dirty="0"/>
        </a:p>
      </dgm:t>
    </dgm:pt>
    <dgm:pt modelId="{6EA88C79-8D4A-40C8-931D-B0CFFADDFF7D}" type="parTrans" cxnId="{FB7916EA-561F-41F3-B7E6-EE9A5F343A8C}">
      <dgm:prSet/>
      <dgm:spPr/>
      <dgm:t>
        <a:bodyPr/>
        <a:lstStyle/>
        <a:p>
          <a:endParaRPr lang="es-ES"/>
        </a:p>
      </dgm:t>
    </dgm:pt>
    <dgm:pt modelId="{C7912996-7EA0-4D44-837C-BD482E9E843D}" type="sibTrans" cxnId="{FB7916EA-561F-41F3-B7E6-EE9A5F343A8C}">
      <dgm:prSet/>
      <dgm:spPr/>
      <dgm:t>
        <a:bodyPr/>
        <a:lstStyle/>
        <a:p>
          <a:endParaRPr lang="es-ES"/>
        </a:p>
      </dgm:t>
    </dgm:pt>
    <dgm:pt modelId="{AA84271D-251B-4D80-9091-2C9374EC5305}">
      <dgm:prSet phldrT="[Texto]"/>
      <dgm:spPr/>
      <dgm:t>
        <a:bodyPr/>
        <a:lstStyle/>
        <a:p>
          <a:r>
            <a:rPr lang="es-AR" dirty="0" smtClean="0"/>
            <a:t>Comprensión global del sitio</a:t>
          </a:r>
          <a:endParaRPr lang="es-ES" dirty="0"/>
        </a:p>
      </dgm:t>
    </dgm:pt>
    <dgm:pt modelId="{B5E61D3B-D9A7-4963-8642-6A785555CFF0}" type="parTrans" cxnId="{EFB5481F-0E9C-4C41-B5B8-A0A8FAB56E7C}">
      <dgm:prSet/>
      <dgm:spPr/>
      <dgm:t>
        <a:bodyPr/>
        <a:lstStyle/>
        <a:p>
          <a:endParaRPr lang="es-ES"/>
        </a:p>
      </dgm:t>
    </dgm:pt>
    <dgm:pt modelId="{516453BA-38B1-4FE7-8D52-31F976B93624}" type="sibTrans" cxnId="{EFB5481F-0E9C-4C41-B5B8-A0A8FAB56E7C}">
      <dgm:prSet/>
      <dgm:spPr/>
      <dgm:t>
        <a:bodyPr/>
        <a:lstStyle/>
        <a:p>
          <a:endParaRPr lang="es-ES"/>
        </a:p>
      </dgm:t>
    </dgm:pt>
    <dgm:pt modelId="{72AF294B-C5B4-46C1-9567-D5198BC13EB9}">
      <dgm:prSet phldrT="[Texto]"/>
      <dgm:spPr/>
      <dgm:t>
        <a:bodyPr/>
        <a:lstStyle/>
        <a:p>
          <a:r>
            <a:rPr lang="es-AR" dirty="0" smtClean="0"/>
            <a:t>Características y estética de la interfaz</a:t>
          </a:r>
          <a:endParaRPr lang="es-ES" dirty="0"/>
        </a:p>
      </dgm:t>
    </dgm:pt>
    <dgm:pt modelId="{39D8684E-4F60-4DF4-BBD1-21E14E0C33EB}" type="parTrans" cxnId="{2308D541-9520-407B-ADBB-57696F1419C7}">
      <dgm:prSet/>
      <dgm:spPr/>
      <dgm:t>
        <a:bodyPr/>
        <a:lstStyle/>
        <a:p>
          <a:endParaRPr lang="es-ES"/>
        </a:p>
      </dgm:t>
    </dgm:pt>
    <dgm:pt modelId="{95D95D7F-DC2C-4DC0-82EF-630BC2A7C940}" type="sibTrans" cxnId="{2308D541-9520-407B-ADBB-57696F1419C7}">
      <dgm:prSet/>
      <dgm:spPr/>
      <dgm:t>
        <a:bodyPr/>
        <a:lstStyle/>
        <a:p>
          <a:endParaRPr lang="es-ES"/>
        </a:p>
      </dgm:t>
    </dgm:pt>
    <dgm:pt modelId="{DA5BFDE3-C469-4D5D-ACA1-8F694C43C6A7}">
      <dgm:prSet phldrT="[Texto]"/>
      <dgm:spPr/>
      <dgm:t>
        <a:bodyPr/>
        <a:lstStyle/>
        <a:p>
          <a:r>
            <a:rPr lang="es-AR" dirty="0" smtClean="0"/>
            <a:t>Características especiales</a:t>
          </a:r>
          <a:endParaRPr lang="es-ES" dirty="0"/>
        </a:p>
      </dgm:t>
    </dgm:pt>
    <dgm:pt modelId="{418A247D-3321-4286-847F-4F9AC1FF9BAE}" type="parTrans" cxnId="{05E49C6C-FAE1-4587-B86C-1A566022B630}">
      <dgm:prSet/>
      <dgm:spPr/>
      <dgm:t>
        <a:bodyPr/>
        <a:lstStyle/>
        <a:p>
          <a:endParaRPr lang="es-ES"/>
        </a:p>
      </dgm:t>
    </dgm:pt>
    <dgm:pt modelId="{EEEAD88E-8D4F-4009-95C4-2E8878B64CF3}" type="sibTrans" cxnId="{05E49C6C-FAE1-4587-B86C-1A566022B630}">
      <dgm:prSet/>
      <dgm:spPr/>
      <dgm:t>
        <a:bodyPr/>
        <a:lstStyle/>
        <a:p>
          <a:endParaRPr lang="es-ES"/>
        </a:p>
      </dgm:t>
    </dgm:pt>
    <dgm:pt modelId="{1F516BB3-39C1-4F9B-A2D7-F68B1FCDE686}">
      <dgm:prSet phldrT="[Texto]"/>
      <dgm:spPr/>
      <dgm:t>
        <a:bodyPr/>
        <a:lstStyle/>
        <a:p>
          <a:r>
            <a:rPr lang="es-AR" dirty="0" smtClean="0"/>
            <a:t>Retroalimentación y ayuda en línea</a:t>
          </a:r>
          <a:endParaRPr lang="es-ES" dirty="0"/>
        </a:p>
      </dgm:t>
    </dgm:pt>
    <dgm:pt modelId="{8E085140-B8D0-4E4D-9D29-21EEF5620BA8}" type="parTrans" cxnId="{89C736A5-8C9D-48E9-9F3A-5D0CB62CCDB3}">
      <dgm:prSet/>
      <dgm:spPr/>
      <dgm:t>
        <a:bodyPr/>
        <a:lstStyle/>
        <a:p>
          <a:endParaRPr lang="es-ES"/>
        </a:p>
      </dgm:t>
    </dgm:pt>
    <dgm:pt modelId="{CA8419E6-F616-4A03-8EA7-E5FBEE684096}" type="sibTrans" cxnId="{89C736A5-8C9D-48E9-9F3A-5D0CB62CCDB3}">
      <dgm:prSet/>
      <dgm:spPr/>
      <dgm:t>
        <a:bodyPr/>
        <a:lstStyle/>
        <a:p>
          <a:endParaRPr lang="es-ES"/>
        </a:p>
      </dgm:t>
    </dgm:pt>
    <dgm:pt modelId="{1CE0FC0A-5425-4604-90D7-B0768F84A1D4}" type="pres">
      <dgm:prSet presAssocID="{22FB4A8E-53CA-437E-8D64-FA000671F80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18413445-91F2-4D33-B388-9443E40698E1}" type="pres">
      <dgm:prSet presAssocID="{29C2E286-1667-4E19-9A01-9EEB03D4D1C6}" presName="vertOne" presStyleCnt="0"/>
      <dgm:spPr/>
    </dgm:pt>
    <dgm:pt modelId="{E7046295-0D33-49E3-8BD8-D92BFF728583}" type="pres">
      <dgm:prSet presAssocID="{29C2E286-1667-4E19-9A01-9EEB03D4D1C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BD1E66B-42CD-41F7-9DE5-86B1DB59233E}" type="pres">
      <dgm:prSet presAssocID="{29C2E286-1667-4E19-9A01-9EEB03D4D1C6}" presName="parTransOne" presStyleCnt="0"/>
      <dgm:spPr/>
    </dgm:pt>
    <dgm:pt modelId="{C54CCDE6-C3E2-4B6D-BDED-461E5327AFCD}" type="pres">
      <dgm:prSet presAssocID="{29C2E286-1667-4E19-9A01-9EEB03D4D1C6}" presName="horzOne" presStyleCnt="0"/>
      <dgm:spPr/>
    </dgm:pt>
    <dgm:pt modelId="{7B59C70D-554A-4F1D-8DE3-0EE3CEBDE7FE}" type="pres">
      <dgm:prSet presAssocID="{AA84271D-251B-4D80-9091-2C9374EC5305}" presName="vertTwo" presStyleCnt="0"/>
      <dgm:spPr/>
    </dgm:pt>
    <dgm:pt modelId="{5FFE9148-5570-4358-8A3E-E238B0C984FA}" type="pres">
      <dgm:prSet presAssocID="{AA84271D-251B-4D80-9091-2C9374EC5305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317945F-8076-4EEF-B6A2-4C3D22D81386}" type="pres">
      <dgm:prSet presAssocID="{AA84271D-251B-4D80-9091-2C9374EC5305}" presName="horzTwo" presStyleCnt="0"/>
      <dgm:spPr/>
    </dgm:pt>
    <dgm:pt modelId="{75805E76-57D6-4C92-AA6E-3D567BB3DECD}" type="pres">
      <dgm:prSet presAssocID="{516453BA-38B1-4FE7-8D52-31F976B93624}" presName="sibSpaceTwo" presStyleCnt="0"/>
      <dgm:spPr/>
    </dgm:pt>
    <dgm:pt modelId="{8E7043E3-F55D-4407-8D83-FF2BA1954644}" type="pres">
      <dgm:prSet presAssocID="{72AF294B-C5B4-46C1-9567-D5198BC13EB9}" presName="vertTwo" presStyleCnt="0"/>
      <dgm:spPr/>
    </dgm:pt>
    <dgm:pt modelId="{0DD82EE5-7E62-4770-9FCB-E2BAC5B77EB8}" type="pres">
      <dgm:prSet presAssocID="{72AF294B-C5B4-46C1-9567-D5198BC13EB9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E88EC47-F508-4E0D-9AF7-85AD99D9EE40}" type="pres">
      <dgm:prSet presAssocID="{72AF294B-C5B4-46C1-9567-D5198BC13EB9}" presName="horzTwo" presStyleCnt="0"/>
      <dgm:spPr/>
    </dgm:pt>
    <dgm:pt modelId="{AC5F3FC6-2362-46C8-81D2-217D4FAB012B}" type="pres">
      <dgm:prSet presAssocID="{95D95D7F-DC2C-4DC0-82EF-630BC2A7C940}" presName="sibSpaceTwo" presStyleCnt="0"/>
      <dgm:spPr/>
    </dgm:pt>
    <dgm:pt modelId="{E9CCAAFC-0232-4153-8122-2F802EA8E4EF}" type="pres">
      <dgm:prSet presAssocID="{DA5BFDE3-C469-4D5D-ACA1-8F694C43C6A7}" presName="vertTwo" presStyleCnt="0"/>
      <dgm:spPr/>
    </dgm:pt>
    <dgm:pt modelId="{D13748CA-685B-4E15-B852-0BF732F99AC0}" type="pres">
      <dgm:prSet presAssocID="{DA5BFDE3-C469-4D5D-ACA1-8F694C43C6A7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E935E7B-1313-4DF3-A0F2-E5F00E124137}" type="pres">
      <dgm:prSet presAssocID="{DA5BFDE3-C469-4D5D-ACA1-8F694C43C6A7}" presName="horzTwo" presStyleCnt="0"/>
      <dgm:spPr/>
    </dgm:pt>
    <dgm:pt modelId="{4781FD85-A7E3-4818-93D0-C9C6385EC3DA}" type="pres">
      <dgm:prSet presAssocID="{EEEAD88E-8D4F-4009-95C4-2E8878B64CF3}" presName="sibSpaceTwo" presStyleCnt="0"/>
      <dgm:spPr/>
    </dgm:pt>
    <dgm:pt modelId="{B0AF43F1-0BBC-4969-AB3B-7F047BA74DB9}" type="pres">
      <dgm:prSet presAssocID="{1F516BB3-39C1-4F9B-A2D7-F68B1FCDE686}" presName="vertTwo" presStyleCnt="0"/>
      <dgm:spPr/>
    </dgm:pt>
    <dgm:pt modelId="{9403BE5D-E903-48D6-AC3E-4D10A802B856}" type="pres">
      <dgm:prSet presAssocID="{1F516BB3-39C1-4F9B-A2D7-F68B1FCDE686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7A7B16-8E25-4A9F-8BBA-D147144F4D82}" type="pres">
      <dgm:prSet presAssocID="{1F516BB3-39C1-4F9B-A2D7-F68B1FCDE686}" presName="horzTwo" presStyleCnt="0"/>
      <dgm:spPr/>
    </dgm:pt>
  </dgm:ptLst>
  <dgm:cxnLst>
    <dgm:cxn modelId="{FB7916EA-561F-41F3-B7E6-EE9A5F343A8C}" srcId="{22FB4A8E-53CA-437E-8D64-FA000671F807}" destId="{29C2E286-1667-4E19-9A01-9EEB03D4D1C6}" srcOrd="0" destOrd="0" parTransId="{6EA88C79-8D4A-40C8-931D-B0CFFADDFF7D}" sibTransId="{C7912996-7EA0-4D44-837C-BD482E9E843D}"/>
    <dgm:cxn modelId="{05E49C6C-FAE1-4587-B86C-1A566022B630}" srcId="{29C2E286-1667-4E19-9A01-9EEB03D4D1C6}" destId="{DA5BFDE3-C469-4D5D-ACA1-8F694C43C6A7}" srcOrd="2" destOrd="0" parTransId="{418A247D-3321-4286-847F-4F9AC1FF9BAE}" sibTransId="{EEEAD88E-8D4F-4009-95C4-2E8878B64CF3}"/>
    <dgm:cxn modelId="{27805ABA-0CAA-488A-8269-41E453F932B3}" type="presOf" srcId="{DA5BFDE3-C469-4D5D-ACA1-8F694C43C6A7}" destId="{D13748CA-685B-4E15-B852-0BF732F99AC0}" srcOrd="0" destOrd="0" presId="urn:microsoft.com/office/officeart/2005/8/layout/hierarchy4"/>
    <dgm:cxn modelId="{A148ADE4-C298-4C10-B2AC-9554E6BC3D57}" type="presOf" srcId="{1F516BB3-39C1-4F9B-A2D7-F68B1FCDE686}" destId="{9403BE5D-E903-48D6-AC3E-4D10A802B856}" srcOrd="0" destOrd="0" presId="urn:microsoft.com/office/officeart/2005/8/layout/hierarchy4"/>
    <dgm:cxn modelId="{EFB5481F-0E9C-4C41-B5B8-A0A8FAB56E7C}" srcId="{29C2E286-1667-4E19-9A01-9EEB03D4D1C6}" destId="{AA84271D-251B-4D80-9091-2C9374EC5305}" srcOrd="0" destOrd="0" parTransId="{B5E61D3B-D9A7-4963-8642-6A785555CFF0}" sibTransId="{516453BA-38B1-4FE7-8D52-31F976B93624}"/>
    <dgm:cxn modelId="{D6EF2401-E211-4721-91E1-066179849050}" type="presOf" srcId="{29C2E286-1667-4E19-9A01-9EEB03D4D1C6}" destId="{E7046295-0D33-49E3-8BD8-D92BFF728583}" srcOrd="0" destOrd="0" presId="urn:microsoft.com/office/officeart/2005/8/layout/hierarchy4"/>
    <dgm:cxn modelId="{89C736A5-8C9D-48E9-9F3A-5D0CB62CCDB3}" srcId="{29C2E286-1667-4E19-9A01-9EEB03D4D1C6}" destId="{1F516BB3-39C1-4F9B-A2D7-F68B1FCDE686}" srcOrd="3" destOrd="0" parTransId="{8E085140-B8D0-4E4D-9D29-21EEF5620BA8}" sibTransId="{CA8419E6-F616-4A03-8EA7-E5FBEE684096}"/>
    <dgm:cxn modelId="{2308D541-9520-407B-ADBB-57696F1419C7}" srcId="{29C2E286-1667-4E19-9A01-9EEB03D4D1C6}" destId="{72AF294B-C5B4-46C1-9567-D5198BC13EB9}" srcOrd="1" destOrd="0" parTransId="{39D8684E-4F60-4DF4-BBD1-21E14E0C33EB}" sibTransId="{95D95D7F-DC2C-4DC0-82EF-630BC2A7C940}"/>
    <dgm:cxn modelId="{1C6EF6C5-8550-4CD1-B089-4F617FCD2D4C}" type="presOf" srcId="{AA84271D-251B-4D80-9091-2C9374EC5305}" destId="{5FFE9148-5570-4358-8A3E-E238B0C984FA}" srcOrd="0" destOrd="0" presId="urn:microsoft.com/office/officeart/2005/8/layout/hierarchy4"/>
    <dgm:cxn modelId="{2580930A-3A21-492E-9754-303ADADA7E04}" type="presOf" srcId="{22FB4A8E-53CA-437E-8D64-FA000671F807}" destId="{1CE0FC0A-5425-4604-90D7-B0768F84A1D4}" srcOrd="0" destOrd="0" presId="urn:microsoft.com/office/officeart/2005/8/layout/hierarchy4"/>
    <dgm:cxn modelId="{786F7529-000C-4B0E-B3A3-81EAD034110A}" type="presOf" srcId="{72AF294B-C5B4-46C1-9567-D5198BC13EB9}" destId="{0DD82EE5-7E62-4770-9FCB-E2BAC5B77EB8}" srcOrd="0" destOrd="0" presId="urn:microsoft.com/office/officeart/2005/8/layout/hierarchy4"/>
    <dgm:cxn modelId="{8972330D-79CD-4C35-B510-863779ED1A19}" type="presParOf" srcId="{1CE0FC0A-5425-4604-90D7-B0768F84A1D4}" destId="{18413445-91F2-4D33-B388-9443E40698E1}" srcOrd="0" destOrd="0" presId="urn:microsoft.com/office/officeart/2005/8/layout/hierarchy4"/>
    <dgm:cxn modelId="{8BEBAB90-CBDF-489D-8FCF-E297244A90FB}" type="presParOf" srcId="{18413445-91F2-4D33-B388-9443E40698E1}" destId="{E7046295-0D33-49E3-8BD8-D92BFF728583}" srcOrd="0" destOrd="0" presId="urn:microsoft.com/office/officeart/2005/8/layout/hierarchy4"/>
    <dgm:cxn modelId="{09332430-DCFB-4398-A171-6F5B8A7BB656}" type="presParOf" srcId="{18413445-91F2-4D33-B388-9443E40698E1}" destId="{BBD1E66B-42CD-41F7-9DE5-86B1DB59233E}" srcOrd="1" destOrd="0" presId="urn:microsoft.com/office/officeart/2005/8/layout/hierarchy4"/>
    <dgm:cxn modelId="{6BF742C2-C42A-43D0-86BF-F3DA6DCC63ED}" type="presParOf" srcId="{18413445-91F2-4D33-B388-9443E40698E1}" destId="{C54CCDE6-C3E2-4B6D-BDED-461E5327AFCD}" srcOrd="2" destOrd="0" presId="urn:microsoft.com/office/officeart/2005/8/layout/hierarchy4"/>
    <dgm:cxn modelId="{1CE790E1-54CA-45EC-9948-F5ACCE162373}" type="presParOf" srcId="{C54CCDE6-C3E2-4B6D-BDED-461E5327AFCD}" destId="{7B59C70D-554A-4F1D-8DE3-0EE3CEBDE7FE}" srcOrd="0" destOrd="0" presId="urn:microsoft.com/office/officeart/2005/8/layout/hierarchy4"/>
    <dgm:cxn modelId="{0A816170-501D-42B5-BC7C-5F49F9052C7A}" type="presParOf" srcId="{7B59C70D-554A-4F1D-8DE3-0EE3CEBDE7FE}" destId="{5FFE9148-5570-4358-8A3E-E238B0C984FA}" srcOrd="0" destOrd="0" presId="urn:microsoft.com/office/officeart/2005/8/layout/hierarchy4"/>
    <dgm:cxn modelId="{F6AF07A7-3337-4BDA-8A28-500CBB050896}" type="presParOf" srcId="{7B59C70D-554A-4F1D-8DE3-0EE3CEBDE7FE}" destId="{7317945F-8076-4EEF-B6A2-4C3D22D81386}" srcOrd="1" destOrd="0" presId="urn:microsoft.com/office/officeart/2005/8/layout/hierarchy4"/>
    <dgm:cxn modelId="{F2862F30-6696-444C-9B11-7B43FF406C7E}" type="presParOf" srcId="{C54CCDE6-C3E2-4B6D-BDED-461E5327AFCD}" destId="{75805E76-57D6-4C92-AA6E-3D567BB3DECD}" srcOrd="1" destOrd="0" presId="urn:microsoft.com/office/officeart/2005/8/layout/hierarchy4"/>
    <dgm:cxn modelId="{8A751EDC-CBBA-4F9A-80E5-D1F6C3628C2A}" type="presParOf" srcId="{C54CCDE6-C3E2-4B6D-BDED-461E5327AFCD}" destId="{8E7043E3-F55D-4407-8D83-FF2BA1954644}" srcOrd="2" destOrd="0" presId="urn:microsoft.com/office/officeart/2005/8/layout/hierarchy4"/>
    <dgm:cxn modelId="{49F36FB5-001A-4D26-9E4D-44BFB58F5631}" type="presParOf" srcId="{8E7043E3-F55D-4407-8D83-FF2BA1954644}" destId="{0DD82EE5-7E62-4770-9FCB-E2BAC5B77EB8}" srcOrd="0" destOrd="0" presId="urn:microsoft.com/office/officeart/2005/8/layout/hierarchy4"/>
    <dgm:cxn modelId="{F419EF29-7B9F-4D72-AE8E-144627C09337}" type="presParOf" srcId="{8E7043E3-F55D-4407-8D83-FF2BA1954644}" destId="{1E88EC47-F508-4E0D-9AF7-85AD99D9EE40}" srcOrd="1" destOrd="0" presId="urn:microsoft.com/office/officeart/2005/8/layout/hierarchy4"/>
    <dgm:cxn modelId="{61027F31-0B9C-4C5F-ADA4-87FA4BEB73C8}" type="presParOf" srcId="{C54CCDE6-C3E2-4B6D-BDED-461E5327AFCD}" destId="{AC5F3FC6-2362-46C8-81D2-217D4FAB012B}" srcOrd="3" destOrd="0" presId="urn:microsoft.com/office/officeart/2005/8/layout/hierarchy4"/>
    <dgm:cxn modelId="{6E490A84-E94F-4480-974C-D67B866B0F2A}" type="presParOf" srcId="{C54CCDE6-C3E2-4B6D-BDED-461E5327AFCD}" destId="{E9CCAAFC-0232-4153-8122-2F802EA8E4EF}" srcOrd="4" destOrd="0" presId="urn:microsoft.com/office/officeart/2005/8/layout/hierarchy4"/>
    <dgm:cxn modelId="{F1414137-E516-40CA-BCB0-CF2DD45AC7B0}" type="presParOf" srcId="{E9CCAAFC-0232-4153-8122-2F802EA8E4EF}" destId="{D13748CA-685B-4E15-B852-0BF732F99AC0}" srcOrd="0" destOrd="0" presId="urn:microsoft.com/office/officeart/2005/8/layout/hierarchy4"/>
    <dgm:cxn modelId="{3C1017C6-0217-4AD3-ADB8-FAEA688AAA52}" type="presParOf" srcId="{E9CCAAFC-0232-4153-8122-2F802EA8E4EF}" destId="{BE935E7B-1313-4DF3-A0F2-E5F00E124137}" srcOrd="1" destOrd="0" presId="urn:microsoft.com/office/officeart/2005/8/layout/hierarchy4"/>
    <dgm:cxn modelId="{7BA99F5A-3253-4164-9B23-11B92E9C9640}" type="presParOf" srcId="{C54CCDE6-C3E2-4B6D-BDED-461E5327AFCD}" destId="{4781FD85-A7E3-4818-93D0-C9C6385EC3DA}" srcOrd="5" destOrd="0" presId="urn:microsoft.com/office/officeart/2005/8/layout/hierarchy4"/>
    <dgm:cxn modelId="{CE3EFE0F-6184-461A-8CEB-9C385C79A75C}" type="presParOf" srcId="{C54CCDE6-C3E2-4B6D-BDED-461E5327AFCD}" destId="{B0AF43F1-0BBC-4969-AB3B-7F047BA74DB9}" srcOrd="6" destOrd="0" presId="urn:microsoft.com/office/officeart/2005/8/layout/hierarchy4"/>
    <dgm:cxn modelId="{D833EEAC-1C64-49BF-B692-B80626083456}" type="presParOf" srcId="{B0AF43F1-0BBC-4969-AB3B-7F047BA74DB9}" destId="{9403BE5D-E903-48D6-AC3E-4D10A802B856}" srcOrd="0" destOrd="0" presId="urn:microsoft.com/office/officeart/2005/8/layout/hierarchy4"/>
    <dgm:cxn modelId="{94E7CA06-81DF-4FFE-AA46-2FD19ADA949D}" type="presParOf" srcId="{B0AF43F1-0BBC-4969-AB3B-7F047BA74DB9}" destId="{7D7A7B16-8E25-4A9F-8BBA-D147144F4D8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D44442-890E-48BF-BD99-DA881CE63F9D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0E5B0067-0B04-4D9A-92C9-8C6EB22C150B}">
      <dgm:prSet phldrT="[Texto]"/>
      <dgm:spPr/>
      <dgm:t>
        <a:bodyPr/>
        <a:lstStyle/>
        <a:p>
          <a:r>
            <a:rPr lang="es-AR" dirty="0" smtClean="0"/>
            <a:t>Simplicidad</a:t>
          </a:r>
          <a:endParaRPr lang="es-ES" dirty="0"/>
        </a:p>
      </dgm:t>
    </dgm:pt>
    <dgm:pt modelId="{4A71D7BD-42D5-4121-BC4B-B53AF409FA40}" type="parTrans" cxnId="{5BDAB5DE-4268-4A9C-BA98-B6FE9CADB1A5}">
      <dgm:prSet/>
      <dgm:spPr/>
      <dgm:t>
        <a:bodyPr/>
        <a:lstStyle/>
        <a:p>
          <a:endParaRPr lang="es-ES"/>
        </a:p>
      </dgm:t>
    </dgm:pt>
    <dgm:pt modelId="{66E19B6F-AE67-4FBE-B370-7B77E7085457}" type="sibTrans" cxnId="{5BDAB5DE-4268-4A9C-BA98-B6FE9CADB1A5}">
      <dgm:prSet/>
      <dgm:spPr/>
      <dgm:t>
        <a:bodyPr/>
        <a:lstStyle/>
        <a:p>
          <a:endParaRPr lang="es-ES"/>
        </a:p>
      </dgm:t>
    </dgm:pt>
    <dgm:pt modelId="{6F126D58-90B1-4956-9AEB-18C32A4C6B7F}">
      <dgm:prSet phldrT="[Texto]"/>
      <dgm:spPr/>
      <dgm:t>
        <a:bodyPr/>
        <a:lstStyle/>
        <a:p>
          <a:r>
            <a:rPr lang="es-AR" dirty="0" smtClean="0"/>
            <a:t>Consistencia</a:t>
          </a:r>
          <a:endParaRPr lang="es-ES" dirty="0"/>
        </a:p>
      </dgm:t>
    </dgm:pt>
    <dgm:pt modelId="{29977233-D67D-43B8-82EC-0DA363605750}" type="parTrans" cxnId="{97D2B1F1-D22C-472C-A8C6-204D62C36876}">
      <dgm:prSet/>
      <dgm:spPr/>
      <dgm:t>
        <a:bodyPr/>
        <a:lstStyle/>
        <a:p>
          <a:endParaRPr lang="es-ES"/>
        </a:p>
      </dgm:t>
    </dgm:pt>
    <dgm:pt modelId="{D1A4C856-B432-4111-A8BC-6A416A7548C9}" type="sibTrans" cxnId="{97D2B1F1-D22C-472C-A8C6-204D62C36876}">
      <dgm:prSet/>
      <dgm:spPr/>
      <dgm:t>
        <a:bodyPr/>
        <a:lstStyle/>
        <a:p>
          <a:endParaRPr lang="es-ES"/>
        </a:p>
      </dgm:t>
    </dgm:pt>
    <dgm:pt modelId="{97939EC4-A4BF-4ADD-9FCF-D8664B71EF1B}">
      <dgm:prSet phldrT="[Texto]"/>
      <dgm:spPr/>
      <dgm:t>
        <a:bodyPr/>
        <a:lstStyle/>
        <a:p>
          <a:r>
            <a:rPr lang="es-AR" dirty="0" smtClean="0"/>
            <a:t>Identidad</a:t>
          </a:r>
          <a:endParaRPr lang="es-ES" dirty="0"/>
        </a:p>
      </dgm:t>
    </dgm:pt>
    <dgm:pt modelId="{B1432597-DDDE-4C1D-A453-D7F66C360727}" type="parTrans" cxnId="{C0F38D7C-9987-4AA2-B713-BCFD2CB65BCF}">
      <dgm:prSet/>
      <dgm:spPr/>
      <dgm:t>
        <a:bodyPr/>
        <a:lstStyle/>
        <a:p>
          <a:endParaRPr lang="es-ES"/>
        </a:p>
      </dgm:t>
    </dgm:pt>
    <dgm:pt modelId="{0FFA2215-93A1-40EE-B0B1-B3B328AA14D7}" type="sibTrans" cxnId="{C0F38D7C-9987-4AA2-B713-BCFD2CB65BCF}">
      <dgm:prSet/>
      <dgm:spPr/>
      <dgm:t>
        <a:bodyPr/>
        <a:lstStyle/>
        <a:p>
          <a:endParaRPr lang="es-ES"/>
        </a:p>
      </dgm:t>
    </dgm:pt>
    <dgm:pt modelId="{2AD5E236-D189-4D32-B297-4B57123002B7}">
      <dgm:prSet phldrT="[Texto]"/>
      <dgm:spPr/>
      <dgm:t>
        <a:bodyPr/>
        <a:lstStyle/>
        <a:p>
          <a:r>
            <a:rPr lang="es-AR" dirty="0" smtClean="0"/>
            <a:t>Robustez</a:t>
          </a:r>
          <a:endParaRPr lang="es-ES" dirty="0"/>
        </a:p>
      </dgm:t>
    </dgm:pt>
    <dgm:pt modelId="{E516C3E6-D5D4-4ECB-8635-D20ED7DE67F3}" type="parTrans" cxnId="{86C5632E-7B6D-4E0A-97D8-18010C1B9F8B}">
      <dgm:prSet/>
      <dgm:spPr/>
      <dgm:t>
        <a:bodyPr/>
        <a:lstStyle/>
        <a:p>
          <a:endParaRPr lang="es-ES"/>
        </a:p>
      </dgm:t>
    </dgm:pt>
    <dgm:pt modelId="{1876B552-5C1F-4F42-AA94-46DE6CFA6764}" type="sibTrans" cxnId="{86C5632E-7B6D-4E0A-97D8-18010C1B9F8B}">
      <dgm:prSet/>
      <dgm:spPr/>
      <dgm:t>
        <a:bodyPr/>
        <a:lstStyle/>
        <a:p>
          <a:endParaRPr lang="es-ES"/>
        </a:p>
      </dgm:t>
    </dgm:pt>
    <dgm:pt modelId="{C6BAA3F9-98BE-455A-A477-4DF82709F3A2}">
      <dgm:prSet phldrT="[Texto]"/>
      <dgm:spPr/>
      <dgm:t>
        <a:bodyPr/>
        <a:lstStyle/>
        <a:p>
          <a:r>
            <a:rPr lang="es-AR" dirty="0" smtClean="0"/>
            <a:t>Navegabilidad</a:t>
          </a:r>
          <a:endParaRPr lang="es-ES" dirty="0"/>
        </a:p>
      </dgm:t>
    </dgm:pt>
    <dgm:pt modelId="{598FB215-F363-4B39-9F8A-A0C65AC0C76D}" type="parTrans" cxnId="{EF08E3DC-395F-49C1-90D0-1A92FEC039A9}">
      <dgm:prSet/>
      <dgm:spPr/>
      <dgm:t>
        <a:bodyPr/>
        <a:lstStyle/>
        <a:p>
          <a:endParaRPr lang="es-ES"/>
        </a:p>
      </dgm:t>
    </dgm:pt>
    <dgm:pt modelId="{ACB05E23-C3F3-4EF1-9FB4-CAA19730A13F}" type="sibTrans" cxnId="{EF08E3DC-395F-49C1-90D0-1A92FEC039A9}">
      <dgm:prSet/>
      <dgm:spPr/>
      <dgm:t>
        <a:bodyPr/>
        <a:lstStyle/>
        <a:p>
          <a:endParaRPr lang="es-ES"/>
        </a:p>
      </dgm:t>
    </dgm:pt>
    <dgm:pt modelId="{3EFFBEF0-6707-4BA2-BEAE-2076CB7B9B4C}">
      <dgm:prSet phldrT="[Texto]"/>
      <dgm:spPr/>
      <dgm:t>
        <a:bodyPr/>
        <a:lstStyle/>
        <a:p>
          <a:r>
            <a:rPr lang="es-AR" dirty="0" smtClean="0"/>
            <a:t>Atractivo visual</a:t>
          </a:r>
          <a:endParaRPr lang="es-ES" dirty="0"/>
        </a:p>
      </dgm:t>
    </dgm:pt>
    <dgm:pt modelId="{FE57D2B2-E87B-4587-B8DA-211A3F90C7E4}" type="parTrans" cxnId="{E09E351B-6166-4947-A233-8EA26BD28BFD}">
      <dgm:prSet/>
      <dgm:spPr/>
      <dgm:t>
        <a:bodyPr/>
        <a:lstStyle/>
        <a:p>
          <a:endParaRPr lang="es-ES"/>
        </a:p>
      </dgm:t>
    </dgm:pt>
    <dgm:pt modelId="{86187B4D-5D26-4C52-9CB1-D93DD909B293}" type="sibTrans" cxnId="{E09E351B-6166-4947-A233-8EA26BD28BFD}">
      <dgm:prSet/>
      <dgm:spPr/>
      <dgm:t>
        <a:bodyPr/>
        <a:lstStyle/>
        <a:p>
          <a:endParaRPr lang="es-ES"/>
        </a:p>
      </dgm:t>
    </dgm:pt>
    <dgm:pt modelId="{DCA0EBA7-5BCE-4370-8DDC-D1EC870396A2}">
      <dgm:prSet phldrT="[Texto]"/>
      <dgm:spPr/>
      <dgm:t>
        <a:bodyPr/>
        <a:lstStyle/>
        <a:p>
          <a:r>
            <a:rPr lang="es-AR" dirty="0" smtClean="0"/>
            <a:t>Compatibilidad</a:t>
          </a:r>
          <a:endParaRPr lang="es-ES" dirty="0"/>
        </a:p>
      </dgm:t>
    </dgm:pt>
    <dgm:pt modelId="{F0DFF278-F5A2-403A-B8BB-F6E07D4A4C9F}" type="parTrans" cxnId="{ED77BE67-A3B4-41C7-901E-8577E752BE0B}">
      <dgm:prSet/>
      <dgm:spPr/>
      <dgm:t>
        <a:bodyPr/>
        <a:lstStyle/>
        <a:p>
          <a:endParaRPr lang="es-ES"/>
        </a:p>
      </dgm:t>
    </dgm:pt>
    <dgm:pt modelId="{1E4C8333-E3C5-48F4-85DD-DF8D7AFA45F7}" type="sibTrans" cxnId="{ED77BE67-A3B4-41C7-901E-8577E752BE0B}">
      <dgm:prSet/>
      <dgm:spPr/>
      <dgm:t>
        <a:bodyPr/>
        <a:lstStyle/>
        <a:p>
          <a:endParaRPr lang="es-ES"/>
        </a:p>
      </dgm:t>
    </dgm:pt>
    <dgm:pt modelId="{93A8F7E7-32A9-4697-9759-C605A32690E6}" type="pres">
      <dgm:prSet presAssocID="{BCD44442-890E-48BF-BD99-DA881CE63F9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801BC290-6970-40AB-A6EF-10FE1DF408FE}" type="pres">
      <dgm:prSet presAssocID="{BCD44442-890E-48BF-BD99-DA881CE63F9D}" presName="Name1" presStyleCnt="0"/>
      <dgm:spPr/>
    </dgm:pt>
    <dgm:pt modelId="{624AB2BD-2E2D-4CDF-8619-7EFF82572FAC}" type="pres">
      <dgm:prSet presAssocID="{BCD44442-890E-48BF-BD99-DA881CE63F9D}" presName="cycle" presStyleCnt="0"/>
      <dgm:spPr/>
    </dgm:pt>
    <dgm:pt modelId="{8A398934-645E-43BA-BF78-E758C883791E}" type="pres">
      <dgm:prSet presAssocID="{BCD44442-890E-48BF-BD99-DA881CE63F9D}" presName="srcNode" presStyleLbl="node1" presStyleIdx="0" presStyleCnt="7"/>
      <dgm:spPr/>
    </dgm:pt>
    <dgm:pt modelId="{A30C0867-CE83-47F2-BC4A-5DCE973B3402}" type="pres">
      <dgm:prSet presAssocID="{BCD44442-890E-48BF-BD99-DA881CE63F9D}" presName="conn" presStyleLbl="parChTrans1D2" presStyleIdx="0" presStyleCnt="1"/>
      <dgm:spPr/>
      <dgm:t>
        <a:bodyPr/>
        <a:lstStyle/>
        <a:p>
          <a:endParaRPr lang="es-ES"/>
        </a:p>
      </dgm:t>
    </dgm:pt>
    <dgm:pt modelId="{6F985D22-6680-4F86-8381-5E01F387E983}" type="pres">
      <dgm:prSet presAssocID="{BCD44442-890E-48BF-BD99-DA881CE63F9D}" presName="extraNode" presStyleLbl="node1" presStyleIdx="0" presStyleCnt="7"/>
      <dgm:spPr/>
    </dgm:pt>
    <dgm:pt modelId="{729BE5BD-A4C4-4AD9-B469-36014FDCEC1F}" type="pres">
      <dgm:prSet presAssocID="{BCD44442-890E-48BF-BD99-DA881CE63F9D}" presName="dstNode" presStyleLbl="node1" presStyleIdx="0" presStyleCnt="7"/>
      <dgm:spPr/>
    </dgm:pt>
    <dgm:pt modelId="{5CE20E6B-E57C-4EE4-8759-E9CBC94C82F2}" type="pres">
      <dgm:prSet presAssocID="{0E5B0067-0B04-4D9A-92C9-8C6EB22C150B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652F999-D757-4399-A49E-EA817ED7637A}" type="pres">
      <dgm:prSet presAssocID="{0E5B0067-0B04-4D9A-92C9-8C6EB22C150B}" presName="accent_1" presStyleCnt="0"/>
      <dgm:spPr/>
    </dgm:pt>
    <dgm:pt modelId="{F63E8834-95F3-4BA7-A18D-EF8DB6757A70}" type="pres">
      <dgm:prSet presAssocID="{0E5B0067-0B04-4D9A-92C9-8C6EB22C150B}" presName="accentRepeatNode" presStyleLbl="solidFgAcc1" presStyleIdx="0" presStyleCnt="7"/>
      <dgm:spPr/>
    </dgm:pt>
    <dgm:pt modelId="{BB605667-93CB-499B-B5EF-5DBD3A707780}" type="pres">
      <dgm:prSet presAssocID="{6F126D58-90B1-4956-9AEB-18C32A4C6B7F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D6C24CE-9FF7-4524-9681-5BC2E04728FF}" type="pres">
      <dgm:prSet presAssocID="{6F126D58-90B1-4956-9AEB-18C32A4C6B7F}" presName="accent_2" presStyleCnt="0"/>
      <dgm:spPr/>
    </dgm:pt>
    <dgm:pt modelId="{9E3D9619-F882-4523-A2F7-35B26EDA0122}" type="pres">
      <dgm:prSet presAssocID="{6F126D58-90B1-4956-9AEB-18C32A4C6B7F}" presName="accentRepeatNode" presStyleLbl="solidFgAcc1" presStyleIdx="1" presStyleCnt="7"/>
      <dgm:spPr/>
    </dgm:pt>
    <dgm:pt modelId="{F4DB3D64-69D0-463F-8C83-8DC080FC9DDE}" type="pres">
      <dgm:prSet presAssocID="{97939EC4-A4BF-4ADD-9FCF-D8664B71EF1B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1E213E0-86D8-4A70-85FF-AA459696A870}" type="pres">
      <dgm:prSet presAssocID="{97939EC4-A4BF-4ADD-9FCF-D8664B71EF1B}" presName="accent_3" presStyleCnt="0"/>
      <dgm:spPr/>
    </dgm:pt>
    <dgm:pt modelId="{7D25E015-EEAE-4B7C-8A0D-E64C73A03591}" type="pres">
      <dgm:prSet presAssocID="{97939EC4-A4BF-4ADD-9FCF-D8664B71EF1B}" presName="accentRepeatNode" presStyleLbl="solidFgAcc1" presStyleIdx="2" presStyleCnt="7"/>
      <dgm:spPr/>
    </dgm:pt>
    <dgm:pt modelId="{0D60B9F5-FCC7-4E16-ACA4-2A117615D0FE}" type="pres">
      <dgm:prSet presAssocID="{2AD5E236-D189-4D32-B297-4B57123002B7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3122675-0FA2-4DE1-84BF-E0DF2A31B0C5}" type="pres">
      <dgm:prSet presAssocID="{2AD5E236-D189-4D32-B297-4B57123002B7}" presName="accent_4" presStyleCnt="0"/>
      <dgm:spPr/>
    </dgm:pt>
    <dgm:pt modelId="{0E6EA3C2-5353-4F17-A702-3618A0A0FBCC}" type="pres">
      <dgm:prSet presAssocID="{2AD5E236-D189-4D32-B297-4B57123002B7}" presName="accentRepeatNode" presStyleLbl="solidFgAcc1" presStyleIdx="3" presStyleCnt="7"/>
      <dgm:spPr/>
    </dgm:pt>
    <dgm:pt modelId="{C25C5602-35B9-46E1-85F6-BA4D75E91292}" type="pres">
      <dgm:prSet presAssocID="{C6BAA3F9-98BE-455A-A477-4DF82709F3A2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68908BD-E055-4ED9-B909-8FF79E82E70C}" type="pres">
      <dgm:prSet presAssocID="{C6BAA3F9-98BE-455A-A477-4DF82709F3A2}" presName="accent_5" presStyleCnt="0"/>
      <dgm:spPr/>
    </dgm:pt>
    <dgm:pt modelId="{AD94FC11-A914-49A3-B136-A7D926471DA7}" type="pres">
      <dgm:prSet presAssocID="{C6BAA3F9-98BE-455A-A477-4DF82709F3A2}" presName="accentRepeatNode" presStyleLbl="solidFgAcc1" presStyleIdx="4" presStyleCnt="7"/>
      <dgm:spPr/>
    </dgm:pt>
    <dgm:pt modelId="{63B178D9-D1E5-48A3-912A-31B60F699146}" type="pres">
      <dgm:prSet presAssocID="{3EFFBEF0-6707-4BA2-BEAE-2076CB7B9B4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FD06446-B620-4BCC-9A1B-C71BD84FF14A}" type="pres">
      <dgm:prSet presAssocID="{3EFFBEF0-6707-4BA2-BEAE-2076CB7B9B4C}" presName="accent_6" presStyleCnt="0"/>
      <dgm:spPr/>
    </dgm:pt>
    <dgm:pt modelId="{2E46B5CC-9971-4D40-A255-D7F6EA280E21}" type="pres">
      <dgm:prSet presAssocID="{3EFFBEF0-6707-4BA2-BEAE-2076CB7B9B4C}" presName="accentRepeatNode" presStyleLbl="solidFgAcc1" presStyleIdx="5" presStyleCnt="7"/>
      <dgm:spPr/>
    </dgm:pt>
    <dgm:pt modelId="{C5FA228A-E441-4B2D-823D-A9738E0B24ED}" type="pres">
      <dgm:prSet presAssocID="{DCA0EBA7-5BCE-4370-8DDC-D1EC870396A2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B3996BA-9C3B-46CC-8366-9E498D10A53A}" type="pres">
      <dgm:prSet presAssocID="{DCA0EBA7-5BCE-4370-8DDC-D1EC870396A2}" presName="accent_7" presStyleCnt="0"/>
      <dgm:spPr/>
    </dgm:pt>
    <dgm:pt modelId="{02E58744-CCC7-41DA-81EF-9495C4559586}" type="pres">
      <dgm:prSet presAssocID="{DCA0EBA7-5BCE-4370-8DDC-D1EC870396A2}" presName="accentRepeatNode" presStyleLbl="solidFgAcc1" presStyleIdx="6" presStyleCnt="7"/>
      <dgm:spPr/>
    </dgm:pt>
  </dgm:ptLst>
  <dgm:cxnLst>
    <dgm:cxn modelId="{7411C385-CD25-404A-A886-A948249E695D}" type="presOf" srcId="{2AD5E236-D189-4D32-B297-4B57123002B7}" destId="{0D60B9F5-FCC7-4E16-ACA4-2A117615D0FE}" srcOrd="0" destOrd="0" presId="urn:microsoft.com/office/officeart/2008/layout/VerticalCurvedList"/>
    <dgm:cxn modelId="{5BDAB5DE-4268-4A9C-BA98-B6FE9CADB1A5}" srcId="{BCD44442-890E-48BF-BD99-DA881CE63F9D}" destId="{0E5B0067-0B04-4D9A-92C9-8C6EB22C150B}" srcOrd="0" destOrd="0" parTransId="{4A71D7BD-42D5-4121-BC4B-B53AF409FA40}" sibTransId="{66E19B6F-AE67-4FBE-B370-7B77E7085457}"/>
    <dgm:cxn modelId="{D90F59B6-72BC-402D-9FF7-C9C9CA3B32CB}" type="presOf" srcId="{6F126D58-90B1-4956-9AEB-18C32A4C6B7F}" destId="{BB605667-93CB-499B-B5EF-5DBD3A707780}" srcOrd="0" destOrd="0" presId="urn:microsoft.com/office/officeart/2008/layout/VerticalCurvedList"/>
    <dgm:cxn modelId="{5D042FB7-9EA2-493B-A054-EE3726D06B18}" type="presOf" srcId="{97939EC4-A4BF-4ADD-9FCF-D8664B71EF1B}" destId="{F4DB3D64-69D0-463F-8C83-8DC080FC9DDE}" srcOrd="0" destOrd="0" presId="urn:microsoft.com/office/officeart/2008/layout/VerticalCurvedList"/>
    <dgm:cxn modelId="{E09E351B-6166-4947-A233-8EA26BD28BFD}" srcId="{BCD44442-890E-48BF-BD99-DA881CE63F9D}" destId="{3EFFBEF0-6707-4BA2-BEAE-2076CB7B9B4C}" srcOrd="5" destOrd="0" parTransId="{FE57D2B2-E87B-4587-B8DA-211A3F90C7E4}" sibTransId="{86187B4D-5D26-4C52-9CB1-D93DD909B293}"/>
    <dgm:cxn modelId="{2D4FC694-CE9E-43DC-9945-1ABDAF02DDF0}" type="presOf" srcId="{66E19B6F-AE67-4FBE-B370-7B77E7085457}" destId="{A30C0867-CE83-47F2-BC4A-5DCE973B3402}" srcOrd="0" destOrd="0" presId="urn:microsoft.com/office/officeart/2008/layout/VerticalCurvedList"/>
    <dgm:cxn modelId="{C0F38D7C-9987-4AA2-B713-BCFD2CB65BCF}" srcId="{BCD44442-890E-48BF-BD99-DA881CE63F9D}" destId="{97939EC4-A4BF-4ADD-9FCF-D8664B71EF1B}" srcOrd="2" destOrd="0" parTransId="{B1432597-DDDE-4C1D-A453-D7F66C360727}" sibTransId="{0FFA2215-93A1-40EE-B0B1-B3B328AA14D7}"/>
    <dgm:cxn modelId="{09B17E62-A481-4D46-9C3A-938172677CE5}" type="presOf" srcId="{C6BAA3F9-98BE-455A-A477-4DF82709F3A2}" destId="{C25C5602-35B9-46E1-85F6-BA4D75E91292}" srcOrd="0" destOrd="0" presId="urn:microsoft.com/office/officeart/2008/layout/VerticalCurvedList"/>
    <dgm:cxn modelId="{176F1056-CD48-4CE9-8F77-BE68087ABEED}" type="presOf" srcId="{DCA0EBA7-5BCE-4370-8DDC-D1EC870396A2}" destId="{C5FA228A-E441-4B2D-823D-A9738E0B24ED}" srcOrd="0" destOrd="0" presId="urn:microsoft.com/office/officeart/2008/layout/VerticalCurvedList"/>
    <dgm:cxn modelId="{D8DE8383-21D7-410C-AD15-8DC77DB7C4CB}" type="presOf" srcId="{3EFFBEF0-6707-4BA2-BEAE-2076CB7B9B4C}" destId="{63B178D9-D1E5-48A3-912A-31B60F699146}" srcOrd="0" destOrd="0" presId="urn:microsoft.com/office/officeart/2008/layout/VerticalCurvedList"/>
    <dgm:cxn modelId="{ED77BE67-A3B4-41C7-901E-8577E752BE0B}" srcId="{BCD44442-890E-48BF-BD99-DA881CE63F9D}" destId="{DCA0EBA7-5BCE-4370-8DDC-D1EC870396A2}" srcOrd="6" destOrd="0" parTransId="{F0DFF278-F5A2-403A-B8BB-F6E07D4A4C9F}" sibTransId="{1E4C8333-E3C5-48F4-85DD-DF8D7AFA45F7}"/>
    <dgm:cxn modelId="{A106C68A-8B8F-4356-B814-CE04D086CA21}" type="presOf" srcId="{BCD44442-890E-48BF-BD99-DA881CE63F9D}" destId="{93A8F7E7-32A9-4697-9759-C605A32690E6}" srcOrd="0" destOrd="0" presId="urn:microsoft.com/office/officeart/2008/layout/VerticalCurvedList"/>
    <dgm:cxn modelId="{97D2B1F1-D22C-472C-A8C6-204D62C36876}" srcId="{BCD44442-890E-48BF-BD99-DA881CE63F9D}" destId="{6F126D58-90B1-4956-9AEB-18C32A4C6B7F}" srcOrd="1" destOrd="0" parTransId="{29977233-D67D-43B8-82EC-0DA363605750}" sibTransId="{D1A4C856-B432-4111-A8BC-6A416A7548C9}"/>
    <dgm:cxn modelId="{EF08E3DC-395F-49C1-90D0-1A92FEC039A9}" srcId="{BCD44442-890E-48BF-BD99-DA881CE63F9D}" destId="{C6BAA3F9-98BE-455A-A477-4DF82709F3A2}" srcOrd="4" destOrd="0" parTransId="{598FB215-F363-4B39-9F8A-A0C65AC0C76D}" sibTransId="{ACB05E23-C3F3-4EF1-9FB4-CAA19730A13F}"/>
    <dgm:cxn modelId="{86C5632E-7B6D-4E0A-97D8-18010C1B9F8B}" srcId="{BCD44442-890E-48BF-BD99-DA881CE63F9D}" destId="{2AD5E236-D189-4D32-B297-4B57123002B7}" srcOrd="3" destOrd="0" parTransId="{E516C3E6-D5D4-4ECB-8635-D20ED7DE67F3}" sibTransId="{1876B552-5C1F-4F42-AA94-46DE6CFA6764}"/>
    <dgm:cxn modelId="{3AB395AC-40E7-47FC-998A-29BD3FBD3D32}" type="presOf" srcId="{0E5B0067-0B04-4D9A-92C9-8C6EB22C150B}" destId="{5CE20E6B-E57C-4EE4-8759-E9CBC94C82F2}" srcOrd="0" destOrd="0" presId="urn:microsoft.com/office/officeart/2008/layout/VerticalCurvedList"/>
    <dgm:cxn modelId="{A7293530-2C2F-41FA-864F-5820B88041C3}" type="presParOf" srcId="{93A8F7E7-32A9-4697-9759-C605A32690E6}" destId="{801BC290-6970-40AB-A6EF-10FE1DF408FE}" srcOrd="0" destOrd="0" presId="urn:microsoft.com/office/officeart/2008/layout/VerticalCurvedList"/>
    <dgm:cxn modelId="{25D100AA-A6DD-477F-A93D-6A21746FC4D3}" type="presParOf" srcId="{801BC290-6970-40AB-A6EF-10FE1DF408FE}" destId="{624AB2BD-2E2D-4CDF-8619-7EFF82572FAC}" srcOrd="0" destOrd="0" presId="urn:microsoft.com/office/officeart/2008/layout/VerticalCurvedList"/>
    <dgm:cxn modelId="{A33407ED-2BD0-4D4C-B202-C879B9FE6F66}" type="presParOf" srcId="{624AB2BD-2E2D-4CDF-8619-7EFF82572FAC}" destId="{8A398934-645E-43BA-BF78-E758C883791E}" srcOrd="0" destOrd="0" presId="urn:microsoft.com/office/officeart/2008/layout/VerticalCurvedList"/>
    <dgm:cxn modelId="{AA1519A4-46CB-492C-ABA6-24E1C9760D96}" type="presParOf" srcId="{624AB2BD-2E2D-4CDF-8619-7EFF82572FAC}" destId="{A30C0867-CE83-47F2-BC4A-5DCE973B3402}" srcOrd="1" destOrd="0" presId="urn:microsoft.com/office/officeart/2008/layout/VerticalCurvedList"/>
    <dgm:cxn modelId="{EFBA3A87-CCCA-43AC-8AA7-95A4A4B844EB}" type="presParOf" srcId="{624AB2BD-2E2D-4CDF-8619-7EFF82572FAC}" destId="{6F985D22-6680-4F86-8381-5E01F387E983}" srcOrd="2" destOrd="0" presId="urn:microsoft.com/office/officeart/2008/layout/VerticalCurvedList"/>
    <dgm:cxn modelId="{231D5EC7-B596-43DB-8172-63B1A63D45F1}" type="presParOf" srcId="{624AB2BD-2E2D-4CDF-8619-7EFF82572FAC}" destId="{729BE5BD-A4C4-4AD9-B469-36014FDCEC1F}" srcOrd="3" destOrd="0" presId="urn:microsoft.com/office/officeart/2008/layout/VerticalCurvedList"/>
    <dgm:cxn modelId="{2CA651AF-47AF-4A9B-877A-7D00B7537E83}" type="presParOf" srcId="{801BC290-6970-40AB-A6EF-10FE1DF408FE}" destId="{5CE20E6B-E57C-4EE4-8759-E9CBC94C82F2}" srcOrd="1" destOrd="0" presId="urn:microsoft.com/office/officeart/2008/layout/VerticalCurvedList"/>
    <dgm:cxn modelId="{62D9C1C1-D849-4E27-BFEA-7A881FDB777F}" type="presParOf" srcId="{801BC290-6970-40AB-A6EF-10FE1DF408FE}" destId="{C652F999-D757-4399-A49E-EA817ED7637A}" srcOrd="2" destOrd="0" presId="urn:microsoft.com/office/officeart/2008/layout/VerticalCurvedList"/>
    <dgm:cxn modelId="{AB0A0014-5192-4787-A954-51F2D378EFE5}" type="presParOf" srcId="{C652F999-D757-4399-A49E-EA817ED7637A}" destId="{F63E8834-95F3-4BA7-A18D-EF8DB6757A70}" srcOrd="0" destOrd="0" presId="urn:microsoft.com/office/officeart/2008/layout/VerticalCurvedList"/>
    <dgm:cxn modelId="{49289FA7-1623-4CF7-BFA3-CF96BBA007D6}" type="presParOf" srcId="{801BC290-6970-40AB-A6EF-10FE1DF408FE}" destId="{BB605667-93CB-499B-B5EF-5DBD3A707780}" srcOrd="3" destOrd="0" presId="urn:microsoft.com/office/officeart/2008/layout/VerticalCurvedList"/>
    <dgm:cxn modelId="{377E6F00-B7AB-4477-B166-970E23E26F1C}" type="presParOf" srcId="{801BC290-6970-40AB-A6EF-10FE1DF408FE}" destId="{AD6C24CE-9FF7-4524-9681-5BC2E04728FF}" srcOrd="4" destOrd="0" presId="urn:microsoft.com/office/officeart/2008/layout/VerticalCurvedList"/>
    <dgm:cxn modelId="{F4059729-8C5C-4749-81A5-204637F8D9A2}" type="presParOf" srcId="{AD6C24CE-9FF7-4524-9681-5BC2E04728FF}" destId="{9E3D9619-F882-4523-A2F7-35B26EDA0122}" srcOrd="0" destOrd="0" presId="urn:microsoft.com/office/officeart/2008/layout/VerticalCurvedList"/>
    <dgm:cxn modelId="{F7A06ACF-9005-4A3B-95D3-3EC823DDDE90}" type="presParOf" srcId="{801BC290-6970-40AB-A6EF-10FE1DF408FE}" destId="{F4DB3D64-69D0-463F-8C83-8DC080FC9DDE}" srcOrd="5" destOrd="0" presId="urn:microsoft.com/office/officeart/2008/layout/VerticalCurvedList"/>
    <dgm:cxn modelId="{29FFB9A1-6A5A-4386-A6F1-EE11608B7B6E}" type="presParOf" srcId="{801BC290-6970-40AB-A6EF-10FE1DF408FE}" destId="{21E213E0-86D8-4A70-85FF-AA459696A870}" srcOrd="6" destOrd="0" presId="urn:microsoft.com/office/officeart/2008/layout/VerticalCurvedList"/>
    <dgm:cxn modelId="{BEC76D91-089E-42C3-A707-792AAFC7A46C}" type="presParOf" srcId="{21E213E0-86D8-4A70-85FF-AA459696A870}" destId="{7D25E015-EEAE-4B7C-8A0D-E64C73A03591}" srcOrd="0" destOrd="0" presId="urn:microsoft.com/office/officeart/2008/layout/VerticalCurvedList"/>
    <dgm:cxn modelId="{9BB32845-7D49-44EF-B05C-2439BE7531A9}" type="presParOf" srcId="{801BC290-6970-40AB-A6EF-10FE1DF408FE}" destId="{0D60B9F5-FCC7-4E16-ACA4-2A117615D0FE}" srcOrd="7" destOrd="0" presId="urn:microsoft.com/office/officeart/2008/layout/VerticalCurvedList"/>
    <dgm:cxn modelId="{4610042F-359A-4426-9DCA-69D39A201122}" type="presParOf" srcId="{801BC290-6970-40AB-A6EF-10FE1DF408FE}" destId="{73122675-0FA2-4DE1-84BF-E0DF2A31B0C5}" srcOrd="8" destOrd="0" presId="urn:microsoft.com/office/officeart/2008/layout/VerticalCurvedList"/>
    <dgm:cxn modelId="{BEF3A734-00A1-414F-836F-7C3C52B6FA17}" type="presParOf" srcId="{73122675-0FA2-4DE1-84BF-E0DF2A31B0C5}" destId="{0E6EA3C2-5353-4F17-A702-3618A0A0FBCC}" srcOrd="0" destOrd="0" presId="urn:microsoft.com/office/officeart/2008/layout/VerticalCurvedList"/>
    <dgm:cxn modelId="{05E6FF23-5393-4338-BC15-197F6E57F187}" type="presParOf" srcId="{801BC290-6970-40AB-A6EF-10FE1DF408FE}" destId="{C25C5602-35B9-46E1-85F6-BA4D75E91292}" srcOrd="9" destOrd="0" presId="urn:microsoft.com/office/officeart/2008/layout/VerticalCurvedList"/>
    <dgm:cxn modelId="{19AD8ED4-EAC6-4F90-8DB0-70AB35AAA986}" type="presParOf" srcId="{801BC290-6970-40AB-A6EF-10FE1DF408FE}" destId="{968908BD-E055-4ED9-B909-8FF79E82E70C}" srcOrd="10" destOrd="0" presId="urn:microsoft.com/office/officeart/2008/layout/VerticalCurvedList"/>
    <dgm:cxn modelId="{00CE6937-3655-4AE9-B5C7-6D1AAB346F20}" type="presParOf" srcId="{968908BD-E055-4ED9-B909-8FF79E82E70C}" destId="{AD94FC11-A914-49A3-B136-A7D926471DA7}" srcOrd="0" destOrd="0" presId="urn:microsoft.com/office/officeart/2008/layout/VerticalCurvedList"/>
    <dgm:cxn modelId="{9BC8B8FB-F901-48DC-B509-5565D8908870}" type="presParOf" srcId="{801BC290-6970-40AB-A6EF-10FE1DF408FE}" destId="{63B178D9-D1E5-48A3-912A-31B60F699146}" srcOrd="11" destOrd="0" presId="urn:microsoft.com/office/officeart/2008/layout/VerticalCurvedList"/>
    <dgm:cxn modelId="{1BCFA168-0F58-47F9-8AD7-2DE27305626E}" type="presParOf" srcId="{801BC290-6970-40AB-A6EF-10FE1DF408FE}" destId="{FFD06446-B620-4BCC-9A1B-C71BD84FF14A}" srcOrd="12" destOrd="0" presId="urn:microsoft.com/office/officeart/2008/layout/VerticalCurvedList"/>
    <dgm:cxn modelId="{06D32739-4269-4FAE-9826-C28CA703FEC8}" type="presParOf" srcId="{FFD06446-B620-4BCC-9A1B-C71BD84FF14A}" destId="{2E46B5CC-9971-4D40-A255-D7F6EA280E21}" srcOrd="0" destOrd="0" presId="urn:microsoft.com/office/officeart/2008/layout/VerticalCurvedList"/>
    <dgm:cxn modelId="{92EAD010-EF89-4D4E-A39F-F7D71884D791}" type="presParOf" srcId="{801BC290-6970-40AB-A6EF-10FE1DF408FE}" destId="{C5FA228A-E441-4B2D-823D-A9738E0B24ED}" srcOrd="13" destOrd="0" presId="urn:microsoft.com/office/officeart/2008/layout/VerticalCurvedList"/>
    <dgm:cxn modelId="{A4F4FB8B-CD8B-4E04-8169-6C15DF6D37B1}" type="presParOf" srcId="{801BC290-6970-40AB-A6EF-10FE1DF408FE}" destId="{EB3996BA-9C3B-46CC-8366-9E498D10A53A}" srcOrd="14" destOrd="0" presId="urn:microsoft.com/office/officeart/2008/layout/VerticalCurvedList"/>
    <dgm:cxn modelId="{8F42F0ED-D7C6-42EB-8145-6308D274353A}" type="presParOf" srcId="{EB3996BA-9C3B-46CC-8366-9E498D10A53A}" destId="{02E58744-CCC7-41DA-81EF-9495C45595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C364A3-6DCF-4D36-9CFD-49D535CC7182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12EFE889-F992-456D-AC99-388DE3F74A53}">
      <dgm:prSet phldrT="[Texto]"/>
      <dgm:spPr/>
      <dgm:t>
        <a:bodyPr/>
        <a:lstStyle/>
        <a:p>
          <a:r>
            <a:rPr lang="es-AR" dirty="0" smtClean="0"/>
            <a:t>Interfaz</a:t>
          </a:r>
          <a:endParaRPr lang="es-ES" dirty="0"/>
        </a:p>
      </dgm:t>
    </dgm:pt>
    <dgm:pt modelId="{49969506-3ACF-4819-8DA5-FB6E8064428D}" type="parTrans" cxnId="{5824D02D-2FCD-4D69-987B-E60035E9965E}">
      <dgm:prSet/>
      <dgm:spPr/>
      <dgm:t>
        <a:bodyPr/>
        <a:lstStyle/>
        <a:p>
          <a:endParaRPr lang="es-ES"/>
        </a:p>
      </dgm:t>
    </dgm:pt>
    <dgm:pt modelId="{8779CFAF-B642-4286-BB87-1D15CDF362C7}" type="sibTrans" cxnId="{5824D02D-2FCD-4D69-987B-E60035E9965E}">
      <dgm:prSet/>
      <dgm:spPr/>
      <dgm:t>
        <a:bodyPr/>
        <a:lstStyle/>
        <a:p>
          <a:endParaRPr lang="es-ES"/>
        </a:p>
      </dgm:t>
    </dgm:pt>
    <dgm:pt modelId="{54C18A89-7FB7-4CA1-B9D7-016551B01B3F}">
      <dgm:prSet phldrT="[Texto]"/>
      <dgm:spPr/>
      <dgm:t>
        <a:bodyPr/>
        <a:lstStyle/>
        <a:p>
          <a:r>
            <a:rPr lang="es-AR" dirty="0" smtClean="0"/>
            <a:t>Estética</a:t>
          </a:r>
          <a:endParaRPr lang="es-ES" dirty="0"/>
        </a:p>
      </dgm:t>
    </dgm:pt>
    <dgm:pt modelId="{E1FD566E-7584-47BB-A0AC-12B9D6A35141}" type="parTrans" cxnId="{704F2C4C-F3B0-430E-A5D2-71E890C693E7}">
      <dgm:prSet/>
      <dgm:spPr/>
      <dgm:t>
        <a:bodyPr/>
        <a:lstStyle/>
        <a:p>
          <a:endParaRPr lang="es-ES"/>
        </a:p>
      </dgm:t>
    </dgm:pt>
    <dgm:pt modelId="{C988FCB2-70B6-4856-AEDD-CFBD949649A8}" type="sibTrans" cxnId="{704F2C4C-F3B0-430E-A5D2-71E890C693E7}">
      <dgm:prSet/>
      <dgm:spPr/>
      <dgm:t>
        <a:bodyPr/>
        <a:lstStyle/>
        <a:p>
          <a:endParaRPr lang="es-ES"/>
        </a:p>
      </dgm:t>
    </dgm:pt>
    <dgm:pt modelId="{3674F1D3-6E31-474E-9A75-1E3CF3F88F80}">
      <dgm:prSet phldrT="[Texto]"/>
      <dgm:spPr/>
      <dgm:t>
        <a:bodyPr/>
        <a:lstStyle/>
        <a:p>
          <a:r>
            <a:rPr lang="es-AR" dirty="0" smtClean="0"/>
            <a:t>Contenido</a:t>
          </a:r>
        </a:p>
      </dgm:t>
    </dgm:pt>
    <dgm:pt modelId="{0D7324BE-921C-4E30-B7EF-0420FF5AA6EC}" type="parTrans" cxnId="{D20B14AA-652C-44E7-B240-7E92D1E4D24C}">
      <dgm:prSet/>
      <dgm:spPr/>
      <dgm:t>
        <a:bodyPr/>
        <a:lstStyle/>
        <a:p>
          <a:endParaRPr lang="es-ES"/>
        </a:p>
      </dgm:t>
    </dgm:pt>
    <dgm:pt modelId="{553F60BE-1AB3-446C-A818-999DE8E7A170}" type="sibTrans" cxnId="{D20B14AA-652C-44E7-B240-7E92D1E4D24C}">
      <dgm:prSet/>
      <dgm:spPr/>
      <dgm:t>
        <a:bodyPr/>
        <a:lstStyle/>
        <a:p>
          <a:endParaRPr lang="es-ES"/>
        </a:p>
      </dgm:t>
    </dgm:pt>
    <dgm:pt modelId="{0E6B9E0B-8203-4E29-A672-6625421EB91D}">
      <dgm:prSet phldrT="[Texto]"/>
      <dgm:spPr/>
      <dgm:t>
        <a:bodyPr/>
        <a:lstStyle/>
        <a:p>
          <a:r>
            <a:rPr lang="es-AR" dirty="0" smtClean="0"/>
            <a:t>Navegación</a:t>
          </a:r>
        </a:p>
      </dgm:t>
    </dgm:pt>
    <dgm:pt modelId="{05879ADA-893A-4A8B-9A11-AE019C65A05D}" type="parTrans" cxnId="{D6C4B37D-A36D-4D22-8739-6975B7400382}">
      <dgm:prSet/>
      <dgm:spPr/>
      <dgm:t>
        <a:bodyPr/>
        <a:lstStyle/>
        <a:p>
          <a:endParaRPr lang="es-ES"/>
        </a:p>
      </dgm:t>
    </dgm:pt>
    <dgm:pt modelId="{6EDEDE25-95D1-4331-80BD-5D9B01E1AA12}" type="sibTrans" cxnId="{D6C4B37D-A36D-4D22-8739-6975B7400382}">
      <dgm:prSet/>
      <dgm:spPr/>
      <dgm:t>
        <a:bodyPr/>
        <a:lstStyle/>
        <a:p>
          <a:endParaRPr lang="es-ES"/>
        </a:p>
      </dgm:t>
    </dgm:pt>
    <dgm:pt modelId="{B1473B23-DD29-42EC-9529-658C249D1EDF}">
      <dgm:prSet phldrT="[Texto]"/>
      <dgm:spPr/>
      <dgm:t>
        <a:bodyPr/>
        <a:lstStyle/>
        <a:p>
          <a:r>
            <a:rPr lang="es-AR" dirty="0" smtClean="0"/>
            <a:t>Arquitectura</a:t>
          </a:r>
        </a:p>
      </dgm:t>
    </dgm:pt>
    <dgm:pt modelId="{FA3BDB69-3E38-42B6-B3AB-377A1BC73713}" type="parTrans" cxnId="{D1544E61-BDB3-4018-AC87-1EFD03EDA8DF}">
      <dgm:prSet/>
      <dgm:spPr/>
      <dgm:t>
        <a:bodyPr/>
        <a:lstStyle/>
        <a:p>
          <a:endParaRPr lang="es-ES"/>
        </a:p>
      </dgm:t>
    </dgm:pt>
    <dgm:pt modelId="{DA1DADC0-C210-4B02-AF06-19B6732528A5}" type="sibTrans" cxnId="{D1544E61-BDB3-4018-AC87-1EFD03EDA8DF}">
      <dgm:prSet/>
      <dgm:spPr/>
      <dgm:t>
        <a:bodyPr/>
        <a:lstStyle/>
        <a:p>
          <a:endParaRPr lang="es-ES"/>
        </a:p>
      </dgm:t>
    </dgm:pt>
    <dgm:pt modelId="{2688AA00-979D-4FCC-9054-827C8B4F7409}">
      <dgm:prSet phldrT="[Texto]"/>
      <dgm:spPr/>
      <dgm:t>
        <a:bodyPr/>
        <a:lstStyle/>
        <a:p>
          <a:r>
            <a:rPr lang="es-AR" dirty="0" smtClean="0"/>
            <a:t>Componentes</a:t>
          </a:r>
        </a:p>
      </dgm:t>
    </dgm:pt>
    <dgm:pt modelId="{CE37B641-A671-4E24-9DE7-A1004EBE6ADF}" type="parTrans" cxnId="{D8E0E852-1FE9-4B48-BDB6-329F185E5433}">
      <dgm:prSet/>
      <dgm:spPr/>
      <dgm:t>
        <a:bodyPr/>
        <a:lstStyle/>
        <a:p>
          <a:endParaRPr lang="es-ES"/>
        </a:p>
      </dgm:t>
    </dgm:pt>
    <dgm:pt modelId="{90CAD1E6-0A13-43F8-AE2B-425FC4844FD9}" type="sibTrans" cxnId="{D8E0E852-1FE9-4B48-BDB6-329F185E5433}">
      <dgm:prSet/>
      <dgm:spPr/>
      <dgm:t>
        <a:bodyPr/>
        <a:lstStyle/>
        <a:p>
          <a:endParaRPr lang="es-ES"/>
        </a:p>
      </dgm:t>
    </dgm:pt>
    <dgm:pt modelId="{26A8D09C-7769-480B-95A8-575F5A628473}" type="pres">
      <dgm:prSet presAssocID="{77C364A3-6DCF-4D36-9CFD-49D535CC7182}" presName="Name0" presStyleCnt="0">
        <dgm:presLayoutVars>
          <dgm:dir/>
          <dgm:animLvl val="lvl"/>
          <dgm:resizeHandles val="exact"/>
        </dgm:presLayoutVars>
      </dgm:prSet>
      <dgm:spPr/>
    </dgm:pt>
    <dgm:pt modelId="{8823FEA6-9742-4026-9DFE-244D8DDC28FC}" type="pres">
      <dgm:prSet presAssocID="{12EFE889-F992-456D-AC99-388DE3F74A53}" presName="Name8" presStyleCnt="0"/>
      <dgm:spPr/>
    </dgm:pt>
    <dgm:pt modelId="{D94DC464-6546-461E-A54A-DB9DABC0D2F5}" type="pres">
      <dgm:prSet presAssocID="{12EFE889-F992-456D-AC99-388DE3F74A53}" presName="level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155EB9-FFE0-48CC-947D-A3C546726A69}" type="pres">
      <dgm:prSet presAssocID="{12EFE889-F992-456D-AC99-388DE3F74A5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628E037-48E8-4EC0-AFD8-79AC30F21132}" type="pres">
      <dgm:prSet presAssocID="{54C18A89-7FB7-4CA1-B9D7-016551B01B3F}" presName="Name8" presStyleCnt="0"/>
      <dgm:spPr/>
    </dgm:pt>
    <dgm:pt modelId="{0E9926DF-2D23-42CD-B4B3-B619BA11427E}" type="pres">
      <dgm:prSet presAssocID="{54C18A89-7FB7-4CA1-B9D7-016551B01B3F}" presName="level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097E8E-588F-46C4-A6AA-610FF3883555}" type="pres">
      <dgm:prSet presAssocID="{54C18A89-7FB7-4CA1-B9D7-016551B01B3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7DC6FAC-4FF0-4689-BF55-3F2C95BE771B}" type="pres">
      <dgm:prSet presAssocID="{3674F1D3-6E31-474E-9A75-1E3CF3F88F80}" presName="Name8" presStyleCnt="0"/>
      <dgm:spPr/>
    </dgm:pt>
    <dgm:pt modelId="{0512F4FD-3CDC-4290-9364-970777C284CA}" type="pres">
      <dgm:prSet presAssocID="{3674F1D3-6E31-474E-9A75-1E3CF3F88F80}" presName="level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13081EF-F5AE-43CA-A5E1-B08D240FA016}" type="pres">
      <dgm:prSet presAssocID="{3674F1D3-6E31-474E-9A75-1E3CF3F88F8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D4029DA-DCA1-4354-A433-9889FF09D790}" type="pres">
      <dgm:prSet presAssocID="{0E6B9E0B-8203-4E29-A672-6625421EB91D}" presName="Name8" presStyleCnt="0"/>
      <dgm:spPr/>
    </dgm:pt>
    <dgm:pt modelId="{969AA82D-6AF7-45A7-9C0D-F0C0641F8679}" type="pres">
      <dgm:prSet presAssocID="{0E6B9E0B-8203-4E29-A672-6625421EB91D}" presName="level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407AF6-B54A-4610-8DB6-A842B64D9609}" type="pres">
      <dgm:prSet presAssocID="{0E6B9E0B-8203-4E29-A672-6625421EB91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857868C-6CDB-4078-BBEB-21A0963CE2A6}" type="pres">
      <dgm:prSet presAssocID="{B1473B23-DD29-42EC-9529-658C249D1EDF}" presName="Name8" presStyleCnt="0"/>
      <dgm:spPr/>
    </dgm:pt>
    <dgm:pt modelId="{5D8FCBD9-5E9B-4FBD-8B27-A33703AB7A1C}" type="pres">
      <dgm:prSet presAssocID="{B1473B23-DD29-42EC-9529-658C249D1EDF}" presName="level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F748E2D-4AE9-4D60-BF5A-233FA7CA2192}" type="pres">
      <dgm:prSet presAssocID="{B1473B23-DD29-42EC-9529-658C249D1ED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8D4835-F08C-4377-BA5D-F63D69F12CB7}" type="pres">
      <dgm:prSet presAssocID="{2688AA00-979D-4FCC-9054-827C8B4F7409}" presName="Name8" presStyleCnt="0"/>
      <dgm:spPr/>
    </dgm:pt>
    <dgm:pt modelId="{5F40583C-0577-4665-9DE8-A662BFC52EB4}" type="pres">
      <dgm:prSet presAssocID="{2688AA00-979D-4FCC-9054-827C8B4F7409}" presName="level" presStyleLbl="node1" presStyleIdx="5" presStyleCnt="6" custLinFactNeighborX="-4705" custLinFactNeighborY="524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7BE358-77B7-41E3-8C01-8EC30E894222}" type="pres">
      <dgm:prSet presAssocID="{2688AA00-979D-4FCC-9054-827C8B4F740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6C4B37D-A36D-4D22-8739-6975B7400382}" srcId="{77C364A3-6DCF-4D36-9CFD-49D535CC7182}" destId="{0E6B9E0B-8203-4E29-A672-6625421EB91D}" srcOrd="3" destOrd="0" parTransId="{05879ADA-893A-4A8B-9A11-AE019C65A05D}" sibTransId="{6EDEDE25-95D1-4331-80BD-5D9B01E1AA12}"/>
    <dgm:cxn modelId="{056E618A-4077-43AE-99BD-E94CF34577F3}" type="presOf" srcId="{2688AA00-979D-4FCC-9054-827C8B4F7409}" destId="{5F40583C-0577-4665-9DE8-A662BFC52EB4}" srcOrd="0" destOrd="0" presId="urn:microsoft.com/office/officeart/2005/8/layout/pyramid1"/>
    <dgm:cxn modelId="{34DD68D7-027B-4642-9CE2-BE7D214015A3}" type="presOf" srcId="{77C364A3-6DCF-4D36-9CFD-49D535CC7182}" destId="{26A8D09C-7769-480B-95A8-575F5A628473}" srcOrd="0" destOrd="0" presId="urn:microsoft.com/office/officeart/2005/8/layout/pyramid1"/>
    <dgm:cxn modelId="{06AA73FA-3493-4245-99F8-A3E540A471F4}" type="presOf" srcId="{0E6B9E0B-8203-4E29-A672-6625421EB91D}" destId="{969AA82D-6AF7-45A7-9C0D-F0C0641F8679}" srcOrd="0" destOrd="0" presId="urn:microsoft.com/office/officeart/2005/8/layout/pyramid1"/>
    <dgm:cxn modelId="{704F2C4C-F3B0-430E-A5D2-71E890C693E7}" srcId="{77C364A3-6DCF-4D36-9CFD-49D535CC7182}" destId="{54C18A89-7FB7-4CA1-B9D7-016551B01B3F}" srcOrd="1" destOrd="0" parTransId="{E1FD566E-7584-47BB-A0AC-12B9D6A35141}" sibTransId="{C988FCB2-70B6-4856-AEDD-CFBD949649A8}"/>
    <dgm:cxn modelId="{5824D02D-2FCD-4D69-987B-E60035E9965E}" srcId="{77C364A3-6DCF-4D36-9CFD-49D535CC7182}" destId="{12EFE889-F992-456D-AC99-388DE3F74A53}" srcOrd="0" destOrd="0" parTransId="{49969506-3ACF-4819-8DA5-FB6E8064428D}" sibTransId="{8779CFAF-B642-4286-BB87-1D15CDF362C7}"/>
    <dgm:cxn modelId="{5BF8EC0A-7941-4420-B7D8-D332B0A682C6}" type="presOf" srcId="{3674F1D3-6E31-474E-9A75-1E3CF3F88F80}" destId="{0512F4FD-3CDC-4290-9364-970777C284CA}" srcOrd="0" destOrd="0" presId="urn:microsoft.com/office/officeart/2005/8/layout/pyramid1"/>
    <dgm:cxn modelId="{BF924877-DA27-4293-8F55-9D5297338C5D}" type="presOf" srcId="{0E6B9E0B-8203-4E29-A672-6625421EB91D}" destId="{46407AF6-B54A-4610-8DB6-A842B64D9609}" srcOrd="1" destOrd="0" presId="urn:microsoft.com/office/officeart/2005/8/layout/pyramid1"/>
    <dgm:cxn modelId="{3E0CE877-B3FA-41CD-A525-FEF3AE17F53E}" type="presOf" srcId="{12EFE889-F992-456D-AC99-388DE3F74A53}" destId="{B7155EB9-FFE0-48CC-947D-A3C546726A69}" srcOrd="1" destOrd="0" presId="urn:microsoft.com/office/officeart/2005/8/layout/pyramid1"/>
    <dgm:cxn modelId="{D1544E61-BDB3-4018-AC87-1EFD03EDA8DF}" srcId="{77C364A3-6DCF-4D36-9CFD-49D535CC7182}" destId="{B1473B23-DD29-42EC-9529-658C249D1EDF}" srcOrd="4" destOrd="0" parTransId="{FA3BDB69-3E38-42B6-B3AB-377A1BC73713}" sibTransId="{DA1DADC0-C210-4B02-AF06-19B6732528A5}"/>
    <dgm:cxn modelId="{A54DD2FE-0C2F-4C14-9302-C4F8F60EFA81}" type="presOf" srcId="{B1473B23-DD29-42EC-9529-658C249D1EDF}" destId="{5D8FCBD9-5E9B-4FBD-8B27-A33703AB7A1C}" srcOrd="0" destOrd="0" presId="urn:microsoft.com/office/officeart/2005/8/layout/pyramid1"/>
    <dgm:cxn modelId="{123E4137-D945-46C1-9E63-F5DAE88ECE8E}" type="presOf" srcId="{2688AA00-979D-4FCC-9054-827C8B4F7409}" destId="{587BE358-77B7-41E3-8C01-8EC30E894222}" srcOrd="1" destOrd="0" presId="urn:microsoft.com/office/officeart/2005/8/layout/pyramid1"/>
    <dgm:cxn modelId="{F58B06F5-1877-42E2-A032-CAE5824C6DDF}" type="presOf" srcId="{54C18A89-7FB7-4CA1-B9D7-016551B01B3F}" destId="{8D097E8E-588F-46C4-A6AA-610FF3883555}" srcOrd="1" destOrd="0" presId="urn:microsoft.com/office/officeart/2005/8/layout/pyramid1"/>
    <dgm:cxn modelId="{D8E0E852-1FE9-4B48-BDB6-329F185E5433}" srcId="{77C364A3-6DCF-4D36-9CFD-49D535CC7182}" destId="{2688AA00-979D-4FCC-9054-827C8B4F7409}" srcOrd="5" destOrd="0" parTransId="{CE37B641-A671-4E24-9DE7-A1004EBE6ADF}" sibTransId="{90CAD1E6-0A13-43F8-AE2B-425FC4844FD9}"/>
    <dgm:cxn modelId="{1E10F50B-4FF5-4D87-B557-411F1E0DA3D0}" type="presOf" srcId="{54C18A89-7FB7-4CA1-B9D7-016551B01B3F}" destId="{0E9926DF-2D23-42CD-B4B3-B619BA11427E}" srcOrd="0" destOrd="0" presId="urn:microsoft.com/office/officeart/2005/8/layout/pyramid1"/>
    <dgm:cxn modelId="{B6701331-DDE9-4631-BCEE-1D4188D2A086}" type="presOf" srcId="{3674F1D3-6E31-474E-9A75-1E3CF3F88F80}" destId="{B13081EF-F5AE-43CA-A5E1-B08D240FA016}" srcOrd="1" destOrd="0" presId="urn:microsoft.com/office/officeart/2005/8/layout/pyramid1"/>
    <dgm:cxn modelId="{970E1BD1-7525-4EE2-A046-067411F2D443}" type="presOf" srcId="{B1473B23-DD29-42EC-9529-658C249D1EDF}" destId="{4F748E2D-4AE9-4D60-BF5A-233FA7CA2192}" srcOrd="1" destOrd="0" presId="urn:microsoft.com/office/officeart/2005/8/layout/pyramid1"/>
    <dgm:cxn modelId="{9EA682FC-A2E5-45BC-A856-F2A92BD08F36}" type="presOf" srcId="{12EFE889-F992-456D-AC99-388DE3F74A53}" destId="{D94DC464-6546-461E-A54A-DB9DABC0D2F5}" srcOrd="0" destOrd="0" presId="urn:microsoft.com/office/officeart/2005/8/layout/pyramid1"/>
    <dgm:cxn modelId="{D20B14AA-652C-44E7-B240-7E92D1E4D24C}" srcId="{77C364A3-6DCF-4D36-9CFD-49D535CC7182}" destId="{3674F1D3-6E31-474E-9A75-1E3CF3F88F80}" srcOrd="2" destOrd="0" parTransId="{0D7324BE-921C-4E30-B7EF-0420FF5AA6EC}" sibTransId="{553F60BE-1AB3-446C-A818-999DE8E7A170}"/>
    <dgm:cxn modelId="{75E74470-11F1-4A29-B81C-AE35BA1F17A7}" type="presParOf" srcId="{26A8D09C-7769-480B-95A8-575F5A628473}" destId="{8823FEA6-9742-4026-9DFE-244D8DDC28FC}" srcOrd="0" destOrd="0" presId="urn:microsoft.com/office/officeart/2005/8/layout/pyramid1"/>
    <dgm:cxn modelId="{E910FF44-76A7-447E-A14B-8E70562540FE}" type="presParOf" srcId="{8823FEA6-9742-4026-9DFE-244D8DDC28FC}" destId="{D94DC464-6546-461E-A54A-DB9DABC0D2F5}" srcOrd="0" destOrd="0" presId="urn:microsoft.com/office/officeart/2005/8/layout/pyramid1"/>
    <dgm:cxn modelId="{783854AB-BC58-4E61-9D9A-EC9AD5037CE2}" type="presParOf" srcId="{8823FEA6-9742-4026-9DFE-244D8DDC28FC}" destId="{B7155EB9-FFE0-48CC-947D-A3C546726A69}" srcOrd="1" destOrd="0" presId="urn:microsoft.com/office/officeart/2005/8/layout/pyramid1"/>
    <dgm:cxn modelId="{1BAB5081-B5D8-4CA3-A7BB-0D049ED46D0D}" type="presParOf" srcId="{26A8D09C-7769-480B-95A8-575F5A628473}" destId="{F628E037-48E8-4EC0-AFD8-79AC30F21132}" srcOrd="1" destOrd="0" presId="urn:microsoft.com/office/officeart/2005/8/layout/pyramid1"/>
    <dgm:cxn modelId="{ABA748AA-3FEE-4807-9528-37AAD9EEB3C1}" type="presParOf" srcId="{F628E037-48E8-4EC0-AFD8-79AC30F21132}" destId="{0E9926DF-2D23-42CD-B4B3-B619BA11427E}" srcOrd="0" destOrd="0" presId="urn:microsoft.com/office/officeart/2005/8/layout/pyramid1"/>
    <dgm:cxn modelId="{00DD3EF5-7E69-47FF-80A2-66345A618DC0}" type="presParOf" srcId="{F628E037-48E8-4EC0-AFD8-79AC30F21132}" destId="{8D097E8E-588F-46C4-A6AA-610FF3883555}" srcOrd="1" destOrd="0" presId="urn:microsoft.com/office/officeart/2005/8/layout/pyramid1"/>
    <dgm:cxn modelId="{EF126F7C-B3C4-472E-8788-B637B2D3D1AD}" type="presParOf" srcId="{26A8D09C-7769-480B-95A8-575F5A628473}" destId="{D7DC6FAC-4FF0-4689-BF55-3F2C95BE771B}" srcOrd="2" destOrd="0" presId="urn:microsoft.com/office/officeart/2005/8/layout/pyramid1"/>
    <dgm:cxn modelId="{EE0A5864-F866-41D7-A887-D2D23AC7FA06}" type="presParOf" srcId="{D7DC6FAC-4FF0-4689-BF55-3F2C95BE771B}" destId="{0512F4FD-3CDC-4290-9364-970777C284CA}" srcOrd="0" destOrd="0" presId="urn:microsoft.com/office/officeart/2005/8/layout/pyramid1"/>
    <dgm:cxn modelId="{DA0046F9-7AB6-48CA-B9EA-DAC3CF0D44EF}" type="presParOf" srcId="{D7DC6FAC-4FF0-4689-BF55-3F2C95BE771B}" destId="{B13081EF-F5AE-43CA-A5E1-B08D240FA016}" srcOrd="1" destOrd="0" presId="urn:microsoft.com/office/officeart/2005/8/layout/pyramid1"/>
    <dgm:cxn modelId="{BB145EBF-3FCE-498F-B129-735AD8BC8AC8}" type="presParOf" srcId="{26A8D09C-7769-480B-95A8-575F5A628473}" destId="{6D4029DA-DCA1-4354-A433-9889FF09D790}" srcOrd="3" destOrd="0" presId="urn:microsoft.com/office/officeart/2005/8/layout/pyramid1"/>
    <dgm:cxn modelId="{7607B980-EDC9-477F-94EE-C02BA42A3829}" type="presParOf" srcId="{6D4029DA-DCA1-4354-A433-9889FF09D790}" destId="{969AA82D-6AF7-45A7-9C0D-F0C0641F8679}" srcOrd="0" destOrd="0" presId="urn:microsoft.com/office/officeart/2005/8/layout/pyramid1"/>
    <dgm:cxn modelId="{B57D9204-73BF-42EF-AD4B-8A3F7D2062B4}" type="presParOf" srcId="{6D4029DA-DCA1-4354-A433-9889FF09D790}" destId="{46407AF6-B54A-4610-8DB6-A842B64D9609}" srcOrd="1" destOrd="0" presId="urn:microsoft.com/office/officeart/2005/8/layout/pyramid1"/>
    <dgm:cxn modelId="{82080C9A-2F64-4BF7-887B-B86192B1EB65}" type="presParOf" srcId="{26A8D09C-7769-480B-95A8-575F5A628473}" destId="{F857868C-6CDB-4078-BBEB-21A0963CE2A6}" srcOrd="4" destOrd="0" presId="urn:microsoft.com/office/officeart/2005/8/layout/pyramid1"/>
    <dgm:cxn modelId="{3C414B91-5CF6-47A4-929C-7E884807A59C}" type="presParOf" srcId="{F857868C-6CDB-4078-BBEB-21A0963CE2A6}" destId="{5D8FCBD9-5E9B-4FBD-8B27-A33703AB7A1C}" srcOrd="0" destOrd="0" presId="urn:microsoft.com/office/officeart/2005/8/layout/pyramid1"/>
    <dgm:cxn modelId="{A42B971F-8385-4FFE-B61D-1FD36ED3BBE4}" type="presParOf" srcId="{F857868C-6CDB-4078-BBEB-21A0963CE2A6}" destId="{4F748E2D-4AE9-4D60-BF5A-233FA7CA2192}" srcOrd="1" destOrd="0" presId="urn:microsoft.com/office/officeart/2005/8/layout/pyramid1"/>
    <dgm:cxn modelId="{3680771D-BC65-4110-B241-8A2E8820BBD1}" type="presParOf" srcId="{26A8D09C-7769-480B-95A8-575F5A628473}" destId="{B78D4835-F08C-4377-BA5D-F63D69F12CB7}" srcOrd="5" destOrd="0" presId="urn:microsoft.com/office/officeart/2005/8/layout/pyramid1"/>
    <dgm:cxn modelId="{F5CAEBB6-EBCE-46AC-B46C-DDB2E8002E82}" type="presParOf" srcId="{B78D4835-F08C-4377-BA5D-F63D69F12CB7}" destId="{5F40583C-0577-4665-9DE8-A662BFC52EB4}" srcOrd="0" destOrd="0" presId="urn:microsoft.com/office/officeart/2005/8/layout/pyramid1"/>
    <dgm:cxn modelId="{113C4DCC-D59A-42DF-8FEF-87A4913B0985}" type="presParOf" srcId="{B78D4835-F08C-4377-BA5D-F63D69F12CB7}" destId="{587BE358-77B7-41E3-8C01-8EC30E894222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5852FC-34E0-49CE-9843-47CDB7CB492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5EAECD27-4997-40DE-BEFE-309B0B55D724}">
      <dgm:prSet phldrT="[Texto]"/>
      <dgm:spPr/>
      <dgm:t>
        <a:bodyPr/>
        <a:lstStyle/>
        <a:p>
          <a:r>
            <a:rPr lang="es-AR" dirty="0" smtClean="0"/>
            <a:t>Objetivos de la interfaz</a:t>
          </a:r>
          <a:endParaRPr lang="es-ES" dirty="0"/>
        </a:p>
      </dgm:t>
    </dgm:pt>
    <dgm:pt modelId="{248984F1-F193-4508-B290-8FB9FB96F726}" type="parTrans" cxnId="{88842EC6-60B2-424A-85F4-C78926F0E41D}">
      <dgm:prSet/>
      <dgm:spPr/>
      <dgm:t>
        <a:bodyPr/>
        <a:lstStyle/>
        <a:p>
          <a:endParaRPr lang="es-ES"/>
        </a:p>
      </dgm:t>
    </dgm:pt>
    <dgm:pt modelId="{303F27A0-4DC1-4824-96B9-0F35B99D989D}" type="sibTrans" cxnId="{88842EC6-60B2-424A-85F4-C78926F0E41D}">
      <dgm:prSet/>
      <dgm:spPr/>
      <dgm:t>
        <a:bodyPr/>
        <a:lstStyle/>
        <a:p>
          <a:endParaRPr lang="es-ES"/>
        </a:p>
      </dgm:t>
    </dgm:pt>
    <dgm:pt modelId="{B6178D07-F2CB-4029-B20C-80073EEFFC51}">
      <dgm:prSet phldrT="[Texto]"/>
      <dgm:spPr/>
      <dgm:t>
        <a:bodyPr/>
        <a:lstStyle/>
        <a:p>
          <a:r>
            <a:rPr lang="es-ES" dirty="0" smtClean="0"/>
            <a:t>Establecer una ventana congruente </a:t>
          </a:r>
          <a:r>
            <a:rPr lang="es-AR" dirty="0" smtClean="0"/>
            <a:t>en el contenido y las funciones que brinda.</a:t>
          </a:r>
          <a:endParaRPr lang="es-ES" dirty="0"/>
        </a:p>
      </dgm:t>
    </dgm:pt>
    <dgm:pt modelId="{18A231DB-71B8-4668-8A1B-209B50B6AB90}" type="parTrans" cxnId="{C361251B-F44E-4516-8993-4C8158E33FC8}">
      <dgm:prSet/>
      <dgm:spPr/>
      <dgm:t>
        <a:bodyPr/>
        <a:lstStyle/>
        <a:p>
          <a:endParaRPr lang="es-ES"/>
        </a:p>
      </dgm:t>
    </dgm:pt>
    <dgm:pt modelId="{6C00A2AB-9656-42B4-B25F-15DAAE364D34}" type="sibTrans" cxnId="{C361251B-F44E-4516-8993-4C8158E33FC8}">
      <dgm:prSet/>
      <dgm:spPr/>
      <dgm:t>
        <a:bodyPr/>
        <a:lstStyle/>
        <a:p>
          <a:endParaRPr lang="es-ES"/>
        </a:p>
      </dgm:t>
    </dgm:pt>
    <dgm:pt modelId="{F674B597-E9AE-4069-824E-63BFD280BDE4}">
      <dgm:prSet phldrT="[Texto]"/>
      <dgm:spPr/>
      <dgm:t>
        <a:bodyPr/>
        <a:lstStyle/>
        <a:p>
          <a:r>
            <a:rPr lang="es-AR" dirty="0" smtClean="0"/>
            <a:t>Organizar las opciones de navegación y contenido disponibles </a:t>
          </a:r>
          <a:r>
            <a:rPr lang="es-ES" dirty="0" smtClean="0"/>
            <a:t>para el usuario. </a:t>
          </a:r>
          <a:endParaRPr lang="es-ES" dirty="0"/>
        </a:p>
      </dgm:t>
    </dgm:pt>
    <dgm:pt modelId="{988B9BDB-70C0-4349-9965-7DC3168D4F1C}" type="parTrans" cxnId="{9664BA00-1BAF-48AE-ACF0-2082A4A1A629}">
      <dgm:prSet/>
      <dgm:spPr/>
      <dgm:t>
        <a:bodyPr/>
        <a:lstStyle/>
        <a:p>
          <a:endParaRPr lang="es-ES"/>
        </a:p>
      </dgm:t>
    </dgm:pt>
    <dgm:pt modelId="{E452BD5F-75E1-4F53-BA49-A218162B0347}" type="sibTrans" cxnId="{9664BA00-1BAF-48AE-ACF0-2082A4A1A629}">
      <dgm:prSet/>
      <dgm:spPr/>
      <dgm:t>
        <a:bodyPr/>
        <a:lstStyle/>
        <a:p>
          <a:endParaRPr lang="es-ES"/>
        </a:p>
      </dgm:t>
    </dgm:pt>
    <dgm:pt modelId="{B9049A87-441A-4DED-AB44-ABADA981F9E7}">
      <dgm:prSet phldrT="[Texto]"/>
      <dgm:spPr/>
      <dgm:t>
        <a:bodyPr/>
        <a:lstStyle/>
        <a:p>
          <a:r>
            <a:rPr lang="es-AR" dirty="0" smtClean="0"/>
            <a:t>Guiar al usuario a través de una serie de </a:t>
          </a:r>
          <a:r>
            <a:rPr lang="es-ES" dirty="0" smtClean="0"/>
            <a:t>interacciones con la </a:t>
          </a:r>
          <a:r>
            <a:rPr lang="es-ES" dirty="0" err="1" smtClean="0"/>
            <a:t>webapp</a:t>
          </a:r>
          <a:r>
            <a:rPr lang="es-ES" dirty="0" smtClean="0"/>
            <a:t>.</a:t>
          </a:r>
          <a:endParaRPr lang="es-ES" dirty="0"/>
        </a:p>
      </dgm:t>
    </dgm:pt>
    <dgm:pt modelId="{D6ECF0D0-E86D-415D-82C4-F29F4E84E188}" type="sibTrans" cxnId="{2D6C2DEC-8B7E-475B-BB36-1CFE557EDA39}">
      <dgm:prSet/>
      <dgm:spPr/>
      <dgm:t>
        <a:bodyPr/>
        <a:lstStyle/>
        <a:p>
          <a:endParaRPr lang="es-ES"/>
        </a:p>
      </dgm:t>
    </dgm:pt>
    <dgm:pt modelId="{FD44DE96-ED71-4A9B-BF82-462EA9DB904B}" type="parTrans" cxnId="{2D6C2DEC-8B7E-475B-BB36-1CFE557EDA39}">
      <dgm:prSet/>
      <dgm:spPr/>
      <dgm:t>
        <a:bodyPr/>
        <a:lstStyle/>
        <a:p>
          <a:endParaRPr lang="es-ES"/>
        </a:p>
      </dgm:t>
    </dgm:pt>
    <dgm:pt modelId="{41873FFF-FA57-4757-BA0B-FF4E0F7B3097}" type="pres">
      <dgm:prSet presAssocID="{CC5852FC-34E0-49CE-9843-47CDB7CB492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896C8844-8150-45C0-B93A-86D663BB3805}" type="pres">
      <dgm:prSet presAssocID="{5EAECD27-4997-40DE-BEFE-309B0B55D724}" presName="thickLine" presStyleLbl="alignNode1" presStyleIdx="0" presStyleCnt="1"/>
      <dgm:spPr/>
    </dgm:pt>
    <dgm:pt modelId="{FFD32259-0570-4EEC-8C1A-AA522C3C2FE5}" type="pres">
      <dgm:prSet presAssocID="{5EAECD27-4997-40DE-BEFE-309B0B55D724}" presName="horz1" presStyleCnt="0"/>
      <dgm:spPr/>
    </dgm:pt>
    <dgm:pt modelId="{B7546D67-BDB2-49BD-95C2-2517C85415B5}" type="pres">
      <dgm:prSet presAssocID="{5EAECD27-4997-40DE-BEFE-309B0B55D724}" presName="tx1" presStyleLbl="revTx" presStyleIdx="0" presStyleCnt="4"/>
      <dgm:spPr/>
      <dgm:t>
        <a:bodyPr/>
        <a:lstStyle/>
        <a:p>
          <a:endParaRPr lang="es-ES"/>
        </a:p>
      </dgm:t>
    </dgm:pt>
    <dgm:pt modelId="{42F693BD-13A4-4B2F-BA15-BB202CE75164}" type="pres">
      <dgm:prSet presAssocID="{5EAECD27-4997-40DE-BEFE-309B0B55D724}" presName="vert1" presStyleCnt="0"/>
      <dgm:spPr/>
    </dgm:pt>
    <dgm:pt modelId="{A11B6178-E0B0-4AAC-982E-43EB63F199F1}" type="pres">
      <dgm:prSet presAssocID="{B6178D07-F2CB-4029-B20C-80073EEFFC51}" presName="vertSpace2a" presStyleCnt="0"/>
      <dgm:spPr/>
    </dgm:pt>
    <dgm:pt modelId="{75907CF2-EFCB-4170-8030-AD44F1CE8752}" type="pres">
      <dgm:prSet presAssocID="{B6178D07-F2CB-4029-B20C-80073EEFFC51}" presName="horz2" presStyleCnt="0"/>
      <dgm:spPr/>
    </dgm:pt>
    <dgm:pt modelId="{0CBC8058-D35D-42AC-86C0-D4C7890D1F19}" type="pres">
      <dgm:prSet presAssocID="{B6178D07-F2CB-4029-B20C-80073EEFFC51}" presName="horzSpace2" presStyleCnt="0"/>
      <dgm:spPr/>
    </dgm:pt>
    <dgm:pt modelId="{36C029C2-3EE1-4DE5-BCC1-1DA3EE002812}" type="pres">
      <dgm:prSet presAssocID="{B6178D07-F2CB-4029-B20C-80073EEFFC51}" presName="tx2" presStyleLbl="revTx" presStyleIdx="1" presStyleCnt="4"/>
      <dgm:spPr/>
      <dgm:t>
        <a:bodyPr/>
        <a:lstStyle/>
        <a:p>
          <a:endParaRPr lang="es-ES"/>
        </a:p>
      </dgm:t>
    </dgm:pt>
    <dgm:pt modelId="{4B115DB3-DF88-4635-98F5-EAEC057FAFDA}" type="pres">
      <dgm:prSet presAssocID="{B6178D07-F2CB-4029-B20C-80073EEFFC51}" presName="vert2" presStyleCnt="0"/>
      <dgm:spPr/>
    </dgm:pt>
    <dgm:pt modelId="{2F48A5B5-5C9E-442E-9A4B-847F0B7573F5}" type="pres">
      <dgm:prSet presAssocID="{B6178D07-F2CB-4029-B20C-80073EEFFC51}" presName="thinLine2b" presStyleLbl="callout" presStyleIdx="0" presStyleCnt="3"/>
      <dgm:spPr/>
    </dgm:pt>
    <dgm:pt modelId="{785D808D-BCB4-4040-9595-6E18E6FCC66B}" type="pres">
      <dgm:prSet presAssocID="{B6178D07-F2CB-4029-B20C-80073EEFFC51}" presName="vertSpace2b" presStyleCnt="0"/>
      <dgm:spPr/>
    </dgm:pt>
    <dgm:pt modelId="{DFCB0483-33DD-42AF-A00E-F8D958B4A62E}" type="pres">
      <dgm:prSet presAssocID="{B9049A87-441A-4DED-AB44-ABADA981F9E7}" presName="horz2" presStyleCnt="0"/>
      <dgm:spPr/>
    </dgm:pt>
    <dgm:pt modelId="{3FFAD687-D38E-44F1-89CA-BA8199D33C24}" type="pres">
      <dgm:prSet presAssocID="{B9049A87-441A-4DED-AB44-ABADA981F9E7}" presName="horzSpace2" presStyleCnt="0"/>
      <dgm:spPr/>
    </dgm:pt>
    <dgm:pt modelId="{14862460-A83F-4CBD-80D6-91818A8E5C51}" type="pres">
      <dgm:prSet presAssocID="{B9049A87-441A-4DED-AB44-ABADA981F9E7}" presName="tx2" presStyleLbl="revTx" presStyleIdx="2" presStyleCnt="4"/>
      <dgm:spPr/>
      <dgm:t>
        <a:bodyPr/>
        <a:lstStyle/>
        <a:p>
          <a:endParaRPr lang="es-ES"/>
        </a:p>
      </dgm:t>
    </dgm:pt>
    <dgm:pt modelId="{E8930AD5-19AE-4A16-9B8E-C34E51075604}" type="pres">
      <dgm:prSet presAssocID="{B9049A87-441A-4DED-AB44-ABADA981F9E7}" presName="vert2" presStyleCnt="0"/>
      <dgm:spPr/>
    </dgm:pt>
    <dgm:pt modelId="{32A14CBD-02D7-4A2E-B667-1865C30BC1AD}" type="pres">
      <dgm:prSet presAssocID="{B9049A87-441A-4DED-AB44-ABADA981F9E7}" presName="thinLine2b" presStyleLbl="callout" presStyleIdx="1" presStyleCnt="3"/>
      <dgm:spPr/>
    </dgm:pt>
    <dgm:pt modelId="{4BC7A5A4-4873-45ED-B1AF-5744516927D2}" type="pres">
      <dgm:prSet presAssocID="{B9049A87-441A-4DED-AB44-ABADA981F9E7}" presName="vertSpace2b" presStyleCnt="0"/>
      <dgm:spPr/>
    </dgm:pt>
    <dgm:pt modelId="{0D80BDE2-870A-4C97-ACAD-84E255E7F119}" type="pres">
      <dgm:prSet presAssocID="{F674B597-E9AE-4069-824E-63BFD280BDE4}" presName="horz2" presStyleCnt="0"/>
      <dgm:spPr/>
    </dgm:pt>
    <dgm:pt modelId="{46464AE2-1841-472B-AB7F-03EEC1DDF484}" type="pres">
      <dgm:prSet presAssocID="{F674B597-E9AE-4069-824E-63BFD280BDE4}" presName="horzSpace2" presStyleCnt="0"/>
      <dgm:spPr/>
    </dgm:pt>
    <dgm:pt modelId="{29EA23F5-7DC6-43E7-8BF3-B366034C708E}" type="pres">
      <dgm:prSet presAssocID="{F674B597-E9AE-4069-824E-63BFD280BDE4}" presName="tx2" presStyleLbl="revTx" presStyleIdx="3" presStyleCnt="4"/>
      <dgm:spPr/>
      <dgm:t>
        <a:bodyPr/>
        <a:lstStyle/>
        <a:p>
          <a:endParaRPr lang="es-ES"/>
        </a:p>
      </dgm:t>
    </dgm:pt>
    <dgm:pt modelId="{64D3053B-4907-4E40-B556-8180509BB73D}" type="pres">
      <dgm:prSet presAssocID="{F674B597-E9AE-4069-824E-63BFD280BDE4}" presName="vert2" presStyleCnt="0"/>
      <dgm:spPr/>
    </dgm:pt>
    <dgm:pt modelId="{7CB03A30-E054-47B2-A570-D7B297F92D60}" type="pres">
      <dgm:prSet presAssocID="{F674B597-E9AE-4069-824E-63BFD280BDE4}" presName="thinLine2b" presStyleLbl="callout" presStyleIdx="2" presStyleCnt="3"/>
      <dgm:spPr/>
    </dgm:pt>
    <dgm:pt modelId="{9566F5E5-D3F0-4114-8A14-ACFE6161A7AA}" type="pres">
      <dgm:prSet presAssocID="{F674B597-E9AE-4069-824E-63BFD280BDE4}" presName="vertSpace2b" presStyleCnt="0"/>
      <dgm:spPr/>
    </dgm:pt>
  </dgm:ptLst>
  <dgm:cxnLst>
    <dgm:cxn modelId="{EA1C6012-16D1-4F83-B3A7-26BFE29AE762}" type="presOf" srcId="{F674B597-E9AE-4069-824E-63BFD280BDE4}" destId="{29EA23F5-7DC6-43E7-8BF3-B366034C708E}" srcOrd="0" destOrd="0" presId="urn:microsoft.com/office/officeart/2008/layout/LinedList"/>
    <dgm:cxn modelId="{2D6C2DEC-8B7E-475B-BB36-1CFE557EDA39}" srcId="{5EAECD27-4997-40DE-BEFE-309B0B55D724}" destId="{B9049A87-441A-4DED-AB44-ABADA981F9E7}" srcOrd="1" destOrd="0" parTransId="{FD44DE96-ED71-4A9B-BF82-462EA9DB904B}" sibTransId="{D6ECF0D0-E86D-415D-82C4-F29F4E84E188}"/>
    <dgm:cxn modelId="{24331252-A324-4EC5-97AF-104DC2F672C2}" type="presOf" srcId="{B6178D07-F2CB-4029-B20C-80073EEFFC51}" destId="{36C029C2-3EE1-4DE5-BCC1-1DA3EE002812}" srcOrd="0" destOrd="0" presId="urn:microsoft.com/office/officeart/2008/layout/LinedList"/>
    <dgm:cxn modelId="{88842EC6-60B2-424A-85F4-C78926F0E41D}" srcId="{CC5852FC-34E0-49CE-9843-47CDB7CB4926}" destId="{5EAECD27-4997-40DE-BEFE-309B0B55D724}" srcOrd="0" destOrd="0" parTransId="{248984F1-F193-4508-B290-8FB9FB96F726}" sibTransId="{303F27A0-4DC1-4824-96B9-0F35B99D989D}"/>
    <dgm:cxn modelId="{7A652A22-71D1-4843-B771-8E65E6F037F6}" type="presOf" srcId="{B9049A87-441A-4DED-AB44-ABADA981F9E7}" destId="{14862460-A83F-4CBD-80D6-91818A8E5C51}" srcOrd="0" destOrd="0" presId="urn:microsoft.com/office/officeart/2008/layout/LinedList"/>
    <dgm:cxn modelId="{8A86E513-418C-4DAE-B1B2-F49562CF4166}" type="presOf" srcId="{CC5852FC-34E0-49CE-9843-47CDB7CB4926}" destId="{41873FFF-FA57-4757-BA0B-FF4E0F7B3097}" srcOrd="0" destOrd="0" presId="urn:microsoft.com/office/officeart/2008/layout/LinedList"/>
    <dgm:cxn modelId="{C361251B-F44E-4516-8993-4C8158E33FC8}" srcId="{5EAECD27-4997-40DE-BEFE-309B0B55D724}" destId="{B6178D07-F2CB-4029-B20C-80073EEFFC51}" srcOrd="0" destOrd="0" parTransId="{18A231DB-71B8-4668-8A1B-209B50B6AB90}" sibTransId="{6C00A2AB-9656-42B4-B25F-15DAAE364D34}"/>
    <dgm:cxn modelId="{441BB5E3-B800-4D73-8695-F284D7B90671}" type="presOf" srcId="{5EAECD27-4997-40DE-BEFE-309B0B55D724}" destId="{B7546D67-BDB2-49BD-95C2-2517C85415B5}" srcOrd="0" destOrd="0" presId="urn:microsoft.com/office/officeart/2008/layout/LinedList"/>
    <dgm:cxn modelId="{9664BA00-1BAF-48AE-ACF0-2082A4A1A629}" srcId="{5EAECD27-4997-40DE-BEFE-309B0B55D724}" destId="{F674B597-E9AE-4069-824E-63BFD280BDE4}" srcOrd="2" destOrd="0" parTransId="{988B9BDB-70C0-4349-9965-7DC3168D4F1C}" sibTransId="{E452BD5F-75E1-4F53-BA49-A218162B0347}"/>
    <dgm:cxn modelId="{449F630F-13DB-4662-987A-6BE82920571E}" type="presParOf" srcId="{41873FFF-FA57-4757-BA0B-FF4E0F7B3097}" destId="{896C8844-8150-45C0-B93A-86D663BB3805}" srcOrd="0" destOrd="0" presId="urn:microsoft.com/office/officeart/2008/layout/LinedList"/>
    <dgm:cxn modelId="{BF38F84F-406A-416F-8E33-C71C5E990259}" type="presParOf" srcId="{41873FFF-FA57-4757-BA0B-FF4E0F7B3097}" destId="{FFD32259-0570-4EEC-8C1A-AA522C3C2FE5}" srcOrd="1" destOrd="0" presId="urn:microsoft.com/office/officeart/2008/layout/LinedList"/>
    <dgm:cxn modelId="{BC5754FF-DD71-48D3-82FA-56F20E7B1EEC}" type="presParOf" srcId="{FFD32259-0570-4EEC-8C1A-AA522C3C2FE5}" destId="{B7546D67-BDB2-49BD-95C2-2517C85415B5}" srcOrd="0" destOrd="0" presId="urn:microsoft.com/office/officeart/2008/layout/LinedList"/>
    <dgm:cxn modelId="{03A923E7-74EA-4CC0-A364-F1BBA4337308}" type="presParOf" srcId="{FFD32259-0570-4EEC-8C1A-AA522C3C2FE5}" destId="{42F693BD-13A4-4B2F-BA15-BB202CE75164}" srcOrd="1" destOrd="0" presId="urn:microsoft.com/office/officeart/2008/layout/LinedList"/>
    <dgm:cxn modelId="{39B5C34F-FEE8-4225-BC37-B2D04ECC86D8}" type="presParOf" srcId="{42F693BD-13A4-4B2F-BA15-BB202CE75164}" destId="{A11B6178-E0B0-4AAC-982E-43EB63F199F1}" srcOrd="0" destOrd="0" presId="urn:microsoft.com/office/officeart/2008/layout/LinedList"/>
    <dgm:cxn modelId="{DE0701FD-3C75-4CB8-B8D5-23DDB695CA99}" type="presParOf" srcId="{42F693BD-13A4-4B2F-BA15-BB202CE75164}" destId="{75907CF2-EFCB-4170-8030-AD44F1CE8752}" srcOrd="1" destOrd="0" presId="urn:microsoft.com/office/officeart/2008/layout/LinedList"/>
    <dgm:cxn modelId="{989D492A-807C-48F8-A43A-6EFDB7457D16}" type="presParOf" srcId="{75907CF2-EFCB-4170-8030-AD44F1CE8752}" destId="{0CBC8058-D35D-42AC-86C0-D4C7890D1F19}" srcOrd="0" destOrd="0" presId="urn:microsoft.com/office/officeart/2008/layout/LinedList"/>
    <dgm:cxn modelId="{40B2D040-8B88-466E-9BB7-93482DF4C21E}" type="presParOf" srcId="{75907CF2-EFCB-4170-8030-AD44F1CE8752}" destId="{36C029C2-3EE1-4DE5-BCC1-1DA3EE002812}" srcOrd="1" destOrd="0" presId="urn:microsoft.com/office/officeart/2008/layout/LinedList"/>
    <dgm:cxn modelId="{42CCE6AC-66B3-4A88-9539-83EFA9F5ACF0}" type="presParOf" srcId="{75907CF2-EFCB-4170-8030-AD44F1CE8752}" destId="{4B115DB3-DF88-4635-98F5-EAEC057FAFDA}" srcOrd="2" destOrd="0" presId="urn:microsoft.com/office/officeart/2008/layout/LinedList"/>
    <dgm:cxn modelId="{E3608E22-27A6-4ED5-B749-26F8ED6C9BC3}" type="presParOf" srcId="{42F693BD-13A4-4B2F-BA15-BB202CE75164}" destId="{2F48A5B5-5C9E-442E-9A4B-847F0B7573F5}" srcOrd="2" destOrd="0" presId="urn:microsoft.com/office/officeart/2008/layout/LinedList"/>
    <dgm:cxn modelId="{36748D31-5CAB-485E-BE34-602224A88265}" type="presParOf" srcId="{42F693BD-13A4-4B2F-BA15-BB202CE75164}" destId="{785D808D-BCB4-4040-9595-6E18E6FCC66B}" srcOrd="3" destOrd="0" presId="urn:microsoft.com/office/officeart/2008/layout/LinedList"/>
    <dgm:cxn modelId="{FCF74FD5-18D5-4DA2-8DD4-5623055EA915}" type="presParOf" srcId="{42F693BD-13A4-4B2F-BA15-BB202CE75164}" destId="{DFCB0483-33DD-42AF-A00E-F8D958B4A62E}" srcOrd="4" destOrd="0" presId="urn:microsoft.com/office/officeart/2008/layout/LinedList"/>
    <dgm:cxn modelId="{DFCBFA39-D661-4CA1-908D-63D0B08E7F67}" type="presParOf" srcId="{DFCB0483-33DD-42AF-A00E-F8D958B4A62E}" destId="{3FFAD687-D38E-44F1-89CA-BA8199D33C24}" srcOrd="0" destOrd="0" presId="urn:microsoft.com/office/officeart/2008/layout/LinedList"/>
    <dgm:cxn modelId="{7CF0FB81-D682-4588-9718-227D1A47D323}" type="presParOf" srcId="{DFCB0483-33DD-42AF-A00E-F8D958B4A62E}" destId="{14862460-A83F-4CBD-80D6-91818A8E5C51}" srcOrd="1" destOrd="0" presId="urn:microsoft.com/office/officeart/2008/layout/LinedList"/>
    <dgm:cxn modelId="{081CDA53-DFB5-43E6-8FF7-F6227639E503}" type="presParOf" srcId="{DFCB0483-33DD-42AF-A00E-F8D958B4A62E}" destId="{E8930AD5-19AE-4A16-9B8E-C34E51075604}" srcOrd="2" destOrd="0" presId="urn:microsoft.com/office/officeart/2008/layout/LinedList"/>
    <dgm:cxn modelId="{A15EFB3C-B574-47A3-8BFD-A23A90EFF1DC}" type="presParOf" srcId="{42F693BD-13A4-4B2F-BA15-BB202CE75164}" destId="{32A14CBD-02D7-4A2E-B667-1865C30BC1AD}" srcOrd="5" destOrd="0" presId="urn:microsoft.com/office/officeart/2008/layout/LinedList"/>
    <dgm:cxn modelId="{4A551BB7-2C2F-41A5-B2AF-3D6C2759E123}" type="presParOf" srcId="{42F693BD-13A4-4B2F-BA15-BB202CE75164}" destId="{4BC7A5A4-4873-45ED-B1AF-5744516927D2}" srcOrd="6" destOrd="0" presId="urn:microsoft.com/office/officeart/2008/layout/LinedList"/>
    <dgm:cxn modelId="{12AEA2DD-969F-497B-B220-B94B789460F7}" type="presParOf" srcId="{42F693BD-13A4-4B2F-BA15-BB202CE75164}" destId="{0D80BDE2-870A-4C97-ACAD-84E255E7F119}" srcOrd="7" destOrd="0" presId="urn:microsoft.com/office/officeart/2008/layout/LinedList"/>
    <dgm:cxn modelId="{79032C02-A8E2-4554-AB4C-04D7B59A6CA1}" type="presParOf" srcId="{0D80BDE2-870A-4C97-ACAD-84E255E7F119}" destId="{46464AE2-1841-472B-AB7F-03EEC1DDF484}" srcOrd="0" destOrd="0" presId="urn:microsoft.com/office/officeart/2008/layout/LinedList"/>
    <dgm:cxn modelId="{1C0BBED3-0573-4D65-90FC-64A0376D732E}" type="presParOf" srcId="{0D80BDE2-870A-4C97-ACAD-84E255E7F119}" destId="{29EA23F5-7DC6-43E7-8BF3-B366034C708E}" srcOrd="1" destOrd="0" presId="urn:microsoft.com/office/officeart/2008/layout/LinedList"/>
    <dgm:cxn modelId="{DC2537B8-8561-47CC-B21D-93F6FF7EBD74}" type="presParOf" srcId="{0D80BDE2-870A-4C97-ACAD-84E255E7F119}" destId="{64D3053B-4907-4E40-B556-8180509BB73D}" srcOrd="2" destOrd="0" presId="urn:microsoft.com/office/officeart/2008/layout/LinedList"/>
    <dgm:cxn modelId="{D1567C01-39D5-441B-A56E-F812A8A9BE36}" type="presParOf" srcId="{42F693BD-13A4-4B2F-BA15-BB202CE75164}" destId="{7CB03A30-E054-47B2-A570-D7B297F92D60}" srcOrd="8" destOrd="0" presId="urn:microsoft.com/office/officeart/2008/layout/LinedList"/>
    <dgm:cxn modelId="{37871ACD-2ECD-4C98-8DB0-230F23AE9AD0}" type="presParOf" srcId="{42F693BD-13A4-4B2F-BA15-BB202CE75164}" destId="{9566F5E5-D3F0-4114-8A14-ACFE6161A7A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936ACC-B123-4B28-8AAD-485F0A35E9A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5A4756B5-7A2A-48CB-AA62-84876C7388E6}">
      <dgm:prSet phldrT="[Texto]"/>
      <dgm:spPr/>
      <dgm:t>
        <a:bodyPr/>
        <a:lstStyle/>
        <a:p>
          <a:r>
            <a:rPr lang="es-ES" dirty="0" smtClean="0"/>
            <a:t>Jerarquía de usuarios (actores)</a:t>
          </a:r>
          <a:endParaRPr lang="es-ES" dirty="0"/>
        </a:p>
      </dgm:t>
    </dgm:pt>
    <dgm:pt modelId="{8D75CE8C-8250-4170-B97B-FE678DD0875B}" type="parTrans" cxnId="{3CC6947D-2401-4BA4-B36E-051BDDA24E3C}">
      <dgm:prSet/>
      <dgm:spPr/>
      <dgm:t>
        <a:bodyPr/>
        <a:lstStyle/>
        <a:p>
          <a:endParaRPr lang="es-ES"/>
        </a:p>
      </dgm:t>
    </dgm:pt>
    <dgm:pt modelId="{F4C0A7FB-F914-4F09-9FFD-CA5159D7D808}" type="sibTrans" cxnId="{3CC6947D-2401-4BA4-B36E-051BDDA24E3C}">
      <dgm:prSet/>
      <dgm:spPr/>
      <dgm:t>
        <a:bodyPr/>
        <a:lstStyle/>
        <a:p>
          <a:endParaRPr lang="es-ES"/>
        </a:p>
      </dgm:t>
    </dgm:pt>
    <dgm:pt modelId="{DB1D685D-C379-4C70-BC83-8E66E7F66448}">
      <dgm:prSet/>
      <dgm:spPr/>
      <dgm:t>
        <a:bodyPr/>
        <a:lstStyle/>
        <a:p>
          <a:r>
            <a:rPr lang="es-ES" smtClean="0"/>
            <a:t>Casos de uso desarrollados (para cada actor)</a:t>
          </a:r>
          <a:endParaRPr lang="es-ES"/>
        </a:p>
      </dgm:t>
    </dgm:pt>
    <dgm:pt modelId="{4BA7BFA3-6BF3-4800-89A3-075F5FCB4E55}" type="parTrans" cxnId="{4068CA56-DDA1-4FE8-AA70-D6A7BC207F0F}">
      <dgm:prSet/>
      <dgm:spPr/>
      <dgm:t>
        <a:bodyPr/>
        <a:lstStyle/>
        <a:p>
          <a:endParaRPr lang="es-ES"/>
        </a:p>
      </dgm:t>
    </dgm:pt>
    <dgm:pt modelId="{71E9D1E2-7A05-48E0-A401-379F39ECC0EA}" type="sibTrans" cxnId="{4068CA56-DDA1-4FE8-AA70-D6A7BC207F0F}">
      <dgm:prSet/>
      <dgm:spPr/>
      <dgm:t>
        <a:bodyPr/>
        <a:lstStyle/>
        <a:p>
          <a:endParaRPr lang="es-ES"/>
        </a:p>
      </dgm:t>
    </dgm:pt>
    <dgm:pt modelId="{1DDDE7BC-FE1E-4551-85ED-E099321DDF4E}">
      <dgm:prSet/>
      <dgm:spPr/>
      <dgm:t>
        <a:bodyPr/>
        <a:lstStyle/>
        <a:p>
          <a:r>
            <a:rPr lang="es-ES" dirty="0" smtClean="0"/>
            <a:t>Unidades semánticas de navegación</a:t>
          </a:r>
          <a:endParaRPr lang="es-ES" dirty="0"/>
        </a:p>
      </dgm:t>
    </dgm:pt>
    <dgm:pt modelId="{70E5E0C5-6218-4A74-871F-4F68723CFDA1}" type="parTrans" cxnId="{5439B4ED-6719-4B7D-AFBD-2623CFFCA20F}">
      <dgm:prSet/>
      <dgm:spPr/>
      <dgm:t>
        <a:bodyPr/>
        <a:lstStyle/>
        <a:p>
          <a:endParaRPr lang="es-ES"/>
        </a:p>
      </dgm:t>
    </dgm:pt>
    <dgm:pt modelId="{F4A9AC1A-BE19-43EE-AF9C-D486A9EAE824}" type="sibTrans" cxnId="{5439B4ED-6719-4B7D-AFBD-2623CFFCA20F}">
      <dgm:prSet/>
      <dgm:spPr/>
      <dgm:t>
        <a:bodyPr/>
        <a:lstStyle/>
        <a:p>
          <a:endParaRPr lang="es-ES"/>
        </a:p>
      </dgm:t>
    </dgm:pt>
    <dgm:pt modelId="{C3000866-F71E-4258-901F-5E47CFEE698C}">
      <dgm:prSet/>
      <dgm:spPr/>
      <dgm:t>
        <a:bodyPr/>
        <a:lstStyle/>
        <a:p>
          <a:r>
            <a:rPr lang="es-AR" dirty="0" smtClean="0"/>
            <a:t>Formas de navegación</a:t>
          </a:r>
          <a:endParaRPr lang="es-ES" dirty="0"/>
        </a:p>
      </dgm:t>
    </dgm:pt>
    <dgm:pt modelId="{54D7B13A-FD49-4C2D-8721-D30DE910CD2C}" type="parTrans" cxnId="{B10D8E2D-5481-4DAC-BEF7-7B69CDF58E96}">
      <dgm:prSet/>
      <dgm:spPr/>
      <dgm:t>
        <a:bodyPr/>
        <a:lstStyle/>
        <a:p>
          <a:endParaRPr lang="es-ES"/>
        </a:p>
      </dgm:t>
    </dgm:pt>
    <dgm:pt modelId="{B18C173B-85D2-43D6-BC17-7B32904942F7}" type="sibTrans" cxnId="{B10D8E2D-5481-4DAC-BEF7-7B69CDF58E96}">
      <dgm:prSet/>
      <dgm:spPr/>
      <dgm:t>
        <a:bodyPr/>
        <a:lstStyle/>
        <a:p>
          <a:endParaRPr lang="es-ES"/>
        </a:p>
      </dgm:t>
    </dgm:pt>
    <dgm:pt modelId="{DD37907C-4A6A-4F65-8771-5BE92EE06CA2}">
      <dgm:prSet/>
      <dgm:spPr/>
      <dgm:t>
        <a:bodyPr/>
        <a:lstStyle/>
        <a:p>
          <a:r>
            <a:rPr lang="es-AR" dirty="0" smtClean="0"/>
            <a:t>Nodos de navegación</a:t>
          </a:r>
          <a:endParaRPr lang="es-ES" dirty="0"/>
        </a:p>
      </dgm:t>
    </dgm:pt>
    <dgm:pt modelId="{A12360EF-AAF8-44C2-83F1-27004F21007A}" type="parTrans" cxnId="{21922620-4146-4A1B-AF35-2BDAA09BA885}">
      <dgm:prSet/>
      <dgm:spPr/>
      <dgm:t>
        <a:bodyPr/>
        <a:lstStyle/>
        <a:p>
          <a:endParaRPr lang="es-ES"/>
        </a:p>
      </dgm:t>
    </dgm:pt>
    <dgm:pt modelId="{D2500FBF-EFA0-4491-829C-74AB58066538}" type="sibTrans" cxnId="{21922620-4146-4A1B-AF35-2BDAA09BA885}">
      <dgm:prSet/>
      <dgm:spPr/>
      <dgm:t>
        <a:bodyPr/>
        <a:lstStyle/>
        <a:p>
          <a:endParaRPr lang="es-ES"/>
        </a:p>
      </dgm:t>
    </dgm:pt>
    <dgm:pt modelId="{E88BA9D3-87D4-49AF-89DE-4B389F35F486}">
      <dgm:prSet/>
      <dgm:spPr/>
      <dgm:t>
        <a:bodyPr/>
        <a:lstStyle/>
        <a:p>
          <a:r>
            <a:rPr lang="es-AR" dirty="0" smtClean="0"/>
            <a:t>Jerarquía de unidades semánticas de navegación</a:t>
          </a:r>
          <a:endParaRPr lang="es-ES" dirty="0"/>
        </a:p>
      </dgm:t>
    </dgm:pt>
    <dgm:pt modelId="{2004C65A-8845-4FEE-A68D-8606191897E1}" type="parTrans" cxnId="{E1A84671-B4A9-4C7A-A0E2-D1D4BDBBF426}">
      <dgm:prSet/>
      <dgm:spPr/>
      <dgm:t>
        <a:bodyPr/>
        <a:lstStyle/>
        <a:p>
          <a:endParaRPr lang="es-ES"/>
        </a:p>
      </dgm:t>
    </dgm:pt>
    <dgm:pt modelId="{8F776390-9C0B-40C6-9431-F6CF682ACB1C}" type="sibTrans" cxnId="{E1A84671-B4A9-4C7A-A0E2-D1D4BDBBF426}">
      <dgm:prSet/>
      <dgm:spPr/>
      <dgm:t>
        <a:bodyPr/>
        <a:lstStyle/>
        <a:p>
          <a:endParaRPr lang="es-ES"/>
        </a:p>
      </dgm:t>
    </dgm:pt>
    <dgm:pt modelId="{7311B1C9-C56E-4B8D-AC50-CB556CC9F962}" type="pres">
      <dgm:prSet presAssocID="{43936ACC-B123-4B28-8AAD-485F0A35E9A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1BD7A55-7E6E-429D-85AC-FC355057E904}" type="pres">
      <dgm:prSet presAssocID="{5A4756B5-7A2A-48CB-AA62-84876C7388E6}" presName="parentLin" presStyleCnt="0"/>
      <dgm:spPr/>
    </dgm:pt>
    <dgm:pt modelId="{126DBC6A-F007-4C0A-85F5-0BC3BFDCB5FA}" type="pres">
      <dgm:prSet presAssocID="{5A4756B5-7A2A-48CB-AA62-84876C7388E6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0544E4B0-49D7-42FD-B5E9-5F06B7C526D8}" type="pres">
      <dgm:prSet presAssocID="{5A4756B5-7A2A-48CB-AA62-84876C7388E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C1BD08E-4A19-4C07-B799-BD8167B34F6F}" type="pres">
      <dgm:prSet presAssocID="{5A4756B5-7A2A-48CB-AA62-84876C7388E6}" presName="negativeSpace" presStyleCnt="0"/>
      <dgm:spPr/>
    </dgm:pt>
    <dgm:pt modelId="{FF3FAC97-748F-4504-8DAE-9235097B974A}" type="pres">
      <dgm:prSet presAssocID="{5A4756B5-7A2A-48CB-AA62-84876C7388E6}" presName="childText" presStyleLbl="conFgAcc1" presStyleIdx="0" presStyleCnt="3">
        <dgm:presLayoutVars>
          <dgm:bulletEnabled val="1"/>
        </dgm:presLayoutVars>
      </dgm:prSet>
      <dgm:spPr/>
    </dgm:pt>
    <dgm:pt modelId="{8134BA43-F739-441D-9D0E-14B0D0997263}" type="pres">
      <dgm:prSet presAssocID="{F4C0A7FB-F914-4F09-9FFD-CA5159D7D808}" presName="spaceBetweenRectangles" presStyleCnt="0"/>
      <dgm:spPr/>
    </dgm:pt>
    <dgm:pt modelId="{92814F06-FE73-45FB-B0EB-96BF20CBCB31}" type="pres">
      <dgm:prSet presAssocID="{DB1D685D-C379-4C70-BC83-8E66E7F66448}" presName="parentLin" presStyleCnt="0"/>
      <dgm:spPr/>
    </dgm:pt>
    <dgm:pt modelId="{07F23679-66B8-4CDD-9702-79B7112E0D0F}" type="pres">
      <dgm:prSet presAssocID="{DB1D685D-C379-4C70-BC83-8E66E7F66448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FCCCA98C-7267-4DAA-845E-7E8462122CA5}" type="pres">
      <dgm:prSet presAssocID="{DB1D685D-C379-4C70-BC83-8E66E7F6644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5493308-49BD-472D-9E1A-39036B01D73E}" type="pres">
      <dgm:prSet presAssocID="{DB1D685D-C379-4C70-BC83-8E66E7F66448}" presName="negativeSpace" presStyleCnt="0"/>
      <dgm:spPr/>
    </dgm:pt>
    <dgm:pt modelId="{3FAC3EFC-809F-45D0-8E04-0017FDCF73D4}" type="pres">
      <dgm:prSet presAssocID="{DB1D685D-C379-4C70-BC83-8E66E7F66448}" presName="childText" presStyleLbl="conFgAcc1" presStyleIdx="1" presStyleCnt="3">
        <dgm:presLayoutVars>
          <dgm:bulletEnabled val="1"/>
        </dgm:presLayoutVars>
      </dgm:prSet>
      <dgm:spPr/>
    </dgm:pt>
    <dgm:pt modelId="{3048B7FA-F432-4FF5-8491-D5FF6B1BE0FC}" type="pres">
      <dgm:prSet presAssocID="{71E9D1E2-7A05-48E0-A401-379F39ECC0EA}" presName="spaceBetweenRectangles" presStyleCnt="0"/>
      <dgm:spPr/>
    </dgm:pt>
    <dgm:pt modelId="{C9F019DA-290C-42B3-A74B-D97C3D5908BA}" type="pres">
      <dgm:prSet presAssocID="{1DDDE7BC-FE1E-4551-85ED-E099321DDF4E}" presName="parentLin" presStyleCnt="0"/>
      <dgm:spPr/>
    </dgm:pt>
    <dgm:pt modelId="{FA2C63B2-700F-4C9B-9AFC-2AB17BD5C1A4}" type="pres">
      <dgm:prSet presAssocID="{1DDDE7BC-FE1E-4551-85ED-E099321DDF4E}" presName="parentLeftMargin" presStyleLbl="node1" presStyleIdx="1" presStyleCnt="3"/>
      <dgm:spPr/>
      <dgm:t>
        <a:bodyPr/>
        <a:lstStyle/>
        <a:p>
          <a:endParaRPr lang="es-ES"/>
        </a:p>
      </dgm:t>
    </dgm:pt>
    <dgm:pt modelId="{EF39C050-24A0-42BB-8F1F-D3403500A61F}" type="pres">
      <dgm:prSet presAssocID="{1DDDE7BC-FE1E-4551-85ED-E099321DDF4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CA31EE-18E0-4B53-8872-4E32E57F5859}" type="pres">
      <dgm:prSet presAssocID="{1DDDE7BC-FE1E-4551-85ED-E099321DDF4E}" presName="negativeSpace" presStyleCnt="0"/>
      <dgm:spPr/>
    </dgm:pt>
    <dgm:pt modelId="{F8CFC61D-89F9-4499-BCFD-9A686FC2C70D}" type="pres">
      <dgm:prSet presAssocID="{1DDDE7BC-FE1E-4551-85ED-E099321DDF4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4F3C7E7-A08F-4026-8AEB-AB2D9833D11F}" type="presOf" srcId="{DB1D685D-C379-4C70-BC83-8E66E7F66448}" destId="{FCCCA98C-7267-4DAA-845E-7E8462122CA5}" srcOrd="1" destOrd="0" presId="urn:microsoft.com/office/officeart/2005/8/layout/list1"/>
    <dgm:cxn modelId="{E1A84671-B4A9-4C7A-A0E2-D1D4BDBBF426}" srcId="{1DDDE7BC-FE1E-4551-85ED-E099321DDF4E}" destId="{E88BA9D3-87D4-49AF-89DE-4B389F35F486}" srcOrd="2" destOrd="0" parTransId="{2004C65A-8845-4FEE-A68D-8606191897E1}" sibTransId="{8F776390-9C0B-40C6-9431-F6CF682ACB1C}"/>
    <dgm:cxn modelId="{0ED92460-56C3-4633-82D3-3019F3AFBE80}" type="presOf" srcId="{5A4756B5-7A2A-48CB-AA62-84876C7388E6}" destId="{0544E4B0-49D7-42FD-B5E9-5F06B7C526D8}" srcOrd="1" destOrd="0" presId="urn:microsoft.com/office/officeart/2005/8/layout/list1"/>
    <dgm:cxn modelId="{3CC6947D-2401-4BA4-B36E-051BDDA24E3C}" srcId="{43936ACC-B123-4B28-8AAD-485F0A35E9A4}" destId="{5A4756B5-7A2A-48CB-AA62-84876C7388E6}" srcOrd="0" destOrd="0" parTransId="{8D75CE8C-8250-4170-B97B-FE678DD0875B}" sibTransId="{F4C0A7FB-F914-4F09-9FFD-CA5159D7D808}"/>
    <dgm:cxn modelId="{08721257-8539-49A1-92A6-6D9E274FE7CA}" type="presOf" srcId="{DD37907C-4A6A-4F65-8771-5BE92EE06CA2}" destId="{F8CFC61D-89F9-4499-BCFD-9A686FC2C70D}" srcOrd="0" destOrd="1" presId="urn:microsoft.com/office/officeart/2005/8/layout/list1"/>
    <dgm:cxn modelId="{4068CA56-DDA1-4FE8-AA70-D6A7BC207F0F}" srcId="{43936ACC-B123-4B28-8AAD-485F0A35E9A4}" destId="{DB1D685D-C379-4C70-BC83-8E66E7F66448}" srcOrd="1" destOrd="0" parTransId="{4BA7BFA3-6BF3-4800-89A3-075F5FCB4E55}" sibTransId="{71E9D1E2-7A05-48E0-A401-379F39ECC0EA}"/>
    <dgm:cxn modelId="{21922620-4146-4A1B-AF35-2BDAA09BA885}" srcId="{1DDDE7BC-FE1E-4551-85ED-E099321DDF4E}" destId="{DD37907C-4A6A-4F65-8771-5BE92EE06CA2}" srcOrd="1" destOrd="0" parTransId="{A12360EF-AAF8-44C2-83F1-27004F21007A}" sibTransId="{D2500FBF-EFA0-4491-829C-74AB58066538}"/>
    <dgm:cxn modelId="{04CC36A1-A838-4337-A99B-5CABAC9DBE61}" type="presOf" srcId="{43936ACC-B123-4B28-8AAD-485F0A35E9A4}" destId="{7311B1C9-C56E-4B8D-AC50-CB556CC9F962}" srcOrd="0" destOrd="0" presId="urn:microsoft.com/office/officeart/2005/8/layout/list1"/>
    <dgm:cxn modelId="{11B9A965-E3C0-43B9-853E-3A001887E5A2}" type="presOf" srcId="{E88BA9D3-87D4-49AF-89DE-4B389F35F486}" destId="{F8CFC61D-89F9-4499-BCFD-9A686FC2C70D}" srcOrd="0" destOrd="2" presId="urn:microsoft.com/office/officeart/2005/8/layout/list1"/>
    <dgm:cxn modelId="{8728D4F9-0988-4B1F-BDFB-7D04ADCA0218}" type="presOf" srcId="{DB1D685D-C379-4C70-BC83-8E66E7F66448}" destId="{07F23679-66B8-4CDD-9702-79B7112E0D0F}" srcOrd="0" destOrd="0" presId="urn:microsoft.com/office/officeart/2005/8/layout/list1"/>
    <dgm:cxn modelId="{4BA17935-2B97-417B-B9DC-CB6373D37DF1}" type="presOf" srcId="{5A4756B5-7A2A-48CB-AA62-84876C7388E6}" destId="{126DBC6A-F007-4C0A-85F5-0BC3BFDCB5FA}" srcOrd="0" destOrd="0" presId="urn:microsoft.com/office/officeart/2005/8/layout/list1"/>
    <dgm:cxn modelId="{B10D8E2D-5481-4DAC-BEF7-7B69CDF58E96}" srcId="{1DDDE7BC-FE1E-4551-85ED-E099321DDF4E}" destId="{C3000866-F71E-4258-901F-5E47CFEE698C}" srcOrd="0" destOrd="0" parTransId="{54D7B13A-FD49-4C2D-8721-D30DE910CD2C}" sibTransId="{B18C173B-85D2-43D6-BC17-7B32904942F7}"/>
    <dgm:cxn modelId="{C65FA512-6DF9-4E1B-9065-F2257601CB5A}" type="presOf" srcId="{C3000866-F71E-4258-901F-5E47CFEE698C}" destId="{F8CFC61D-89F9-4499-BCFD-9A686FC2C70D}" srcOrd="0" destOrd="0" presId="urn:microsoft.com/office/officeart/2005/8/layout/list1"/>
    <dgm:cxn modelId="{EBE9ACCF-058C-49FA-949A-B2A990DEFED2}" type="presOf" srcId="{1DDDE7BC-FE1E-4551-85ED-E099321DDF4E}" destId="{EF39C050-24A0-42BB-8F1F-D3403500A61F}" srcOrd="1" destOrd="0" presId="urn:microsoft.com/office/officeart/2005/8/layout/list1"/>
    <dgm:cxn modelId="{5439B4ED-6719-4B7D-AFBD-2623CFFCA20F}" srcId="{43936ACC-B123-4B28-8AAD-485F0A35E9A4}" destId="{1DDDE7BC-FE1E-4551-85ED-E099321DDF4E}" srcOrd="2" destOrd="0" parTransId="{70E5E0C5-6218-4A74-871F-4F68723CFDA1}" sibTransId="{F4A9AC1A-BE19-43EE-AF9C-D486A9EAE824}"/>
    <dgm:cxn modelId="{AF7D18AB-1601-4450-9817-6737CBF04831}" type="presOf" srcId="{1DDDE7BC-FE1E-4551-85ED-E099321DDF4E}" destId="{FA2C63B2-700F-4C9B-9AFC-2AB17BD5C1A4}" srcOrd="0" destOrd="0" presId="urn:microsoft.com/office/officeart/2005/8/layout/list1"/>
    <dgm:cxn modelId="{D90BC7CC-BA3B-4D5B-944C-4954AD71C448}" type="presParOf" srcId="{7311B1C9-C56E-4B8D-AC50-CB556CC9F962}" destId="{01BD7A55-7E6E-429D-85AC-FC355057E904}" srcOrd="0" destOrd="0" presId="urn:microsoft.com/office/officeart/2005/8/layout/list1"/>
    <dgm:cxn modelId="{2CED412B-5055-458A-AD4A-43392328F04C}" type="presParOf" srcId="{01BD7A55-7E6E-429D-85AC-FC355057E904}" destId="{126DBC6A-F007-4C0A-85F5-0BC3BFDCB5FA}" srcOrd="0" destOrd="0" presId="urn:microsoft.com/office/officeart/2005/8/layout/list1"/>
    <dgm:cxn modelId="{DD8C7863-6040-414F-8A77-07EA8921E4D9}" type="presParOf" srcId="{01BD7A55-7E6E-429D-85AC-FC355057E904}" destId="{0544E4B0-49D7-42FD-B5E9-5F06B7C526D8}" srcOrd="1" destOrd="0" presId="urn:microsoft.com/office/officeart/2005/8/layout/list1"/>
    <dgm:cxn modelId="{88E8300D-FEC8-4F77-B3BE-84D1908BB9F0}" type="presParOf" srcId="{7311B1C9-C56E-4B8D-AC50-CB556CC9F962}" destId="{FC1BD08E-4A19-4C07-B799-BD8167B34F6F}" srcOrd="1" destOrd="0" presId="urn:microsoft.com/office/officeart/2005/8/layout/list1"/>
    <dgm:cxn modelId="{C981C392-7E0F-45CD-953F-F2E22CAEE928}" type="presParOf" srcId="{7311B1C9-C56E-4B8D-AC50-CB556CC9F962}" destId="{FF3FAC97-748F-4504-8DAE-9235097B974A}" srcOrd="2" destOrd="0" presId="urn:microsoft.com/office/officeart/2005/8/layout/list1"/>
    <dgm:cxn modelId="{F21CA5AF-95F6-437C-8181-5E5FF409EA04}" type="presParOf" srcId="{7311B1C9-C56E-4B8D-AC50-CB556CC9F962}" destId="{8134BA43-F739-441D-9D0E-14B0D0997263}" srcOrd="3" destOrd="0" presId="urn:microsoft.com/office/officeart/2005/8/layout/list1"/>
    <dgm:cxn modelId="{82054DE0-A18E-43B3-825B-06E09B68623F}" type="presParOf" srcId="{7311B1C9-C56E-4B8D-AC50-CB556CC9F962}" destId="{92814F06-FE73-45FB-B0EB-96BF20CBCB31}" srcOrd="4" destOrd="0" presId="urn:microsoft.com/office/officeart/2005/8/layout/list1"/>
    <dgm:cxn modelId="{8486737F-0743-49A5-BA5B-168B692B2B80}" type="presParOf" srcId="{92814F06-FE73-45FB-B0EB-96BF20CBCB31}" destId="{07F23679-66B8-4CDD-9702-79B7112E0D0F}" srcOrd="0" destOrd="0" presId="urn:microsoft.com/office/officeart/2005/8/layout/list1"/>
    <dgm:cxn modelId="{145CC84F-988A-46E8-9C11-87B542D51B5B}" type="presParOf" srcId="{92814F06-FE73-45FB-B0EB-96BF20CBCB31}" destId="{FCCCA98C-7267-4DAA-845E-7E8462122CA5}" srcOrd="1" destOrd="0" presId="urn:microsoft.com/office/officeart/2005/8/layout/list1"/>
    <dgm:cxn modelId="{5040F8A6-8FCF-4CA8-948C-D9F3E89F2695}" type="presParOf" srcId="{7311B1C9-C56E-4B8D-AC50-CB556CC9F962}" destId="{35493308-49BD-472D-9E1A-39036B01D73E}" srcOrd="5" destOrd="0" presId="urn:microsoft.com/office/officeart/2005/8/layout/list1"/>
    <dgm:cxn modelId="{6D24D7BA-7D38-4F6C-B625-3C115CD1ABFE}" type="presParOf" srcId="{7311B1C9-C56E-4B8D-AC50-CB556CC9F962}" destId="{3FAC3EFC-809F-45D0-8E04-0017FDCF73D4}" srcOrd="6" destOrd="0" presId="urn:microsoft.com/office/officeart/2005/8/layout/list1"/>
    <dgm:cxn modelId="{514C789E-7F6B-4D72-8137-D33FFC8EB217}" type="presParOf" srcId="{7311B1C9-C56E-4B8D-AC50-CB556CC9F962}" destId="{3048B7FA-F432-4FF5-8491-D5FF6B1BE0FC}" srcOrd="7" destOrd="0" presId="urn:microsoft.com/office/officeart/2005/8/layout/list1"/>
    <dgm:cxn modelId="{67747D1A-54A9-4AC2-BE5D-03DBF23C90E6}" type="presParOf" srcId="{7311B1C9-C56E-4B8D-AC50-CB556CC9F962}" destId="{C9F019DA-290C-42B3-A74B-D97C3D5908BA}" srcOrd="8" destOrd="0" presId="urn:microsoft.com/office/officeart/2005/8/layout/list1"/>
    <dgm:cxn modelId="{78258D97-7699-4C4C-8768-D7739C1DF37B}" type="presParOf" srcId="{C9F019DA-290C-42B3-A74B-D97C3D5908BA}" destId="{FA2C63B2-700F-4C9B-9AFC-2AB17BD5C1A4}" srcOrd="0" destOrd="0" presId="urn:microsoft.com/office/officeart/2005/8/layout/list1"/>
    <dgm:cxn modelId="{FA2F2AFA-3ED2-488F-A804-9DD435184BA5}" type="presParOf" srcId="{C9F019DA-290C-42B3-A74B-D97C3D5908BA}" destId="{EF39C050-24A0-42BB-8F1F-D3403500A61F}" srcOrd="1" destOrd="0" presId="urn:microsoft.com/office/officeart/2005/8/layout/list1"/>
    <dgm:cxn modelId="{F13D696A-7181-4281-9D7F-EB56194D23BC}" type="presParOf" srcId="{7311B1C9-C56E-4B8D-AC50-CB556CC9F962}" destId="{BBCA31EE-18E0-4B53-8872-4E32E57F5859}" srcOrd="9" destOrd="0" presId="urn:microsoft.com/office/officeart/2005/8/layout/list1"/>
    <dgm:cxn modelId="{ADE0B484-B7A1-4534-958C-544292035D4E}" type="presParOf" srcId="{7311B1C9-C56E-4B8D-AC50-CB556CC9F962}" destId="{F8CFC61D-89F9-4499-BCFD-9A686FC2C70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9F0D78C-D3E2-49CE-B60B-44A7A8953E0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11FCAA96-1788-4140-AB5F-371324F6E463}">
      <dgm:prSet phldrT="[Texto]"/>
      <dgm:spPr/>
      <dgm:t>
        <a:bodyPr/>
        <a:lstStyle/>
        <a:p>
          <a:r>
            <a:rPr lang="es-AR" dirty="0" smtClean="0"/>
            <a:t>Vínculo de navegación individual</a:t>
          </a:r>
          <a:endParaRPr lang="es-ES" dirty="0"/>
        </a:p>
      </dgm:t>
    </dgm:pt>
    <dgm:pt modelId="{7530FF68-5D2B-4A41-9F71-A12E58319ACC}" type="parTrans" cxnId="{012511F7-4221-48CC-900E-117BB2147864}">
      <dgm:prSet/>
      <dgm:spPr/>
      <dgm:t>
        <a:bodyPr/>
        <a:lstStyle/>
        <a:p>
          <a:endParaRPr lang="es-ES"/>
        </a:p>
      </dgm:t>
    </dgm:pt>
    <dgm:pt modelId="{18DF04E4-E148-4307-B273-C246FFA0EC5F}" type="sibTrans" cxnId="{012511F7-4221-48CC-900E-117BB2147864}">
      <dgm:prSet/>
      <dgm:spPr/>
      <dgm:t>
        <a:bodyPr/>
        <a:lstStyle/>
        <a:p>
          <a:endParaRPr lang="es-ES"/>
        </a:p>
      </dgm:t>
    </dgm:pt>
    <dgm:pt modelId="{6C7AAB32-BBEE-485C-A6CE-8924D058A7B4}">
      <dgm:prSet phldrT="[Texto]"/>
      <dgm:spPr/>
      <dgm:t>
        <a:bodyPr/>
        <a:lstStyle/>
        <a:p>
          <a:r>
            <a:rPr lang="es-AR" dirty="0" smtClean="0"/>
            <a:t>Barra de navegación horizontal</a:t>
          </a:r>
          <a:endParaRPr lang="es-ES" dirty="0"/>
        </a:p>
      </dgm:t>
    </dgm:pt>
    <dgm:pt modelId="{1262D1D3-41D1-4490-95AC-0ED1CE29A1D4}" type="parTrans" cxnId="{4615D696-B8EF-4A04-B09B-44D7E84127F0}">
      <dgm:prSet/>
      <dgm:spPr/>
      <dgm:t>
        <a:bodyPr/>
        <a:lstStyle/>
        <a:p>
          <a:endParaRPr lang="es-ES"/>
        </a:p>
      </dgm:t>
    </dgm:pt>
    <dgm:pt modelId="{9444A7F7-2B20-471E-BA06-EC4422BCE487}" type="sibTrans" cxnId="{4615D696-B8EF-4A04-B09B-44D7E84127F0}">
      <dgm:prSet/>
      <dgm:spPr/>
      <dgm:t>
        <a:bodyPr/>
        <a:lstStyle/>
        <a:p>
          <a:endParaRPr lang="es-ES"/>
        </a:p>
      </dgm:t>
    </dgm:pt>
    <dgm:pt modelId="{89444D08-4782-4019-9602-59F51726196D}">
      <dgm:prSet phldrT="[Texto]"/>
      <dgm:spPr/>
      <dgm:t>
        <a:bodyPr/>
        <a:lstStyle/>
        <a:p>
          <a:r>
            <a:rPr lang="es-AR" dirty="0" smtClean="0"/>
            <a:t>Columna de navegación vertical</a:t>
          </a:r>
          <a:endParaRPr lang="es-ES" dirty="0"/>
        </a:p>
      </dgm:t>
    </dgm:pt>
    <dgm:pt modelId="{41436F66-9914-4478-A4E2-C1C84AAE294C}" type="parTrans" cxnId="{1BF2574C-BD06-41EF-B16A-061048E5621A}">
      <dgm:prSet/>
      <dgm:spPr/>
      <dgm:t>
        <a:bodyPr/>
        <a:lstStyle/>
        <a:p>
          <a:endParaRPr lang="es-ES"/>
        </a:p>
      </dgm:t>
    </dgm:pt>
    <dgm:pt modelId="{7FC1D93A-8286-4F05-94A8-F096A1813D2B}" type="sibTrans" cxnId="{1BF2574C-BD06-41EF-B16A-061048E5621A}">
      <dgm:prSet/>
      <dgm:spPr/>
      <dgm:t>
        <a:bodyPr/>
        <a:lstStyle/>
        <a:p>
          <a:endParaRPr lang="es-ES"/>
        </a:p>
      </dgm:t>
    </dgm:pt>
    <dgm:pt modelId="{72C2EC7F-D203-4948-89AE-08394FE111C5}">
      <dgm:prSet phldrT="[Texto]"/>
      <dgm:spPr/>
      <dgm:t>
        <a:bodyPr/>
        <a:lstStyle/>
        <a:p>
          <a:r>
            <a:rPr lang="es-AR" dirty="0" smtClean="0"/>
            <a:t>Pestañas</a:t>
          </a:r>
          <a:endParaRPr lang="es-ES" dirty="0"/>
        </a:p>
      </dgm:t>
    </dgm:pt>
    <dgm:pt modelId="{ECE606E4-76F8-46F8-82E3-D0C82F0F3A00}" type="parTrans" cxnId="{B69627C5-B0E1-4651-8166-ABF5D05ED7C6}">
      <dgm:prSet/>
      <dgm:spPr/>
      <dgm:t>
        <a:bodyPr/>
        <a:lstStyle/>
        <a:p>
          <a:endParaRPr lang="es-ES"/>
        </a:p>
      </dgm:t>
    </dgm:pt>
    <dgm:pt modelId="{55442DD4-1B6E-4890-A028-2CB80B4621D7}" type="sibTrans" cxnId="{B69627C5-B0E1-4651-8166-ABF5D05ED7C6}">
      <dgm:prSet/>
      <dgm:spPr/>
      <dgm:t>
        <a:bodyPr/>
        <a:lstStyle/>
        <a:p>
          <a:endParaRPr lang="es-ES"/>
        </a:p>
      </dgm:t>
    </dgm:pt>
    <dgm:pt modelId="{70A3F16A-2AA2-41A3-8D1D-518D6F58626A}">
      <dgm:prSet phldrT="[Texto]"/>
      <dgm:spPr/>
      <dgm:t>
        <a:bodyPr/>
        <a:lstStyle/>
        <a:p>
          <a:r>
            <a:rPr lang="es-AR" dirty="0" smtClean="0"/>
            <a:t>Mapas del sitio</a:t>
          </a:r>
          <a:endParaRPr lang="es-ES" dirty="0"/>
        </a:p>
      </dgm:t>
    </dgm:pt>
    <dgm:pt modelId="{170B7F1F-B43C-4101-8554-1E06613B8598}" type="parTrans" cxnId="{208710BA-831F-454C-9F32-2B5070B9D970}">
      <dgm:prSet/>
      <dgm:spPr/>
      <dgm:t>
        <a:bodyPr/>
        <a:lstStyle/>
        <a:p>
          <a:endParaRPr lang="es-ES"/>
        </a:p>
      </dgm:t>
    </dgm:pt>
    <dgm:pt modelId="{CB287460-B504-40FD-ADB0-0DA50D218E0D}" type="sibTrans" cxnId="{208710BA-831F-454C-9F32-2B5070B9D970}">
      <dgm:prSet/>
      <dgm:spPr/>
      <dgm:t>
        <a:bodyPr/>
        <a:lstStyle/>
        <a:p>
          <a:endParaRPr lang="es-ES"/>
        </a:p>
      </dgm:t>
    </dgm:pt>
    <dgm:pt modelId="{ABCFD385-4D37-45C0-88B2-B3D5CAED6B20}" type="pres">
      <dgm:prSet presAssocID="{D9F0D78C-D3E2-49CE-B60B-44A7A8953E0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CA58616-44F1-40A0-9C94-40352A1B06F3}" type="pres">
      <dgm:prSet presAssocID="{11FCAA96-1788-4140-AB5F-371324F6E463}" presName="parentLin" presStyleCnt="0"/>
      <dgm:spPr/>
    </dgm:pt>
    <dgm:pt modelId="{748DF32E-788B-4EFE-BEC4-86D3C0912C4F}" type="pres">
      <dgm:prSet presAssocID="{11FCAA96-1788-4140-AB5F-371324F6E463}" presName="parentLeftMargin" presStyleLbl="node1" presStyleIdx="0" presStyleCnt="5"/>
      <dgm:spPr/>
      <dgm:t>
        <a:bodyPr/>
        <a:lstStyle/>
        <a:p>
          <a:endParaRPr lang="es-ES"/>
        </a:p>
      </dgm:t>
    </dgm:pt>
    <dgm:pt modelId="{5951B672-CB80-4B19-8897-09CAB1F6B363}" type="pres">
      <dgm:prSet presAssocID="{11FCAA96-1788-4140-AB5F-371324F6E463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1EAE685-14CB-4F51-B7F6-D99F3FB8A783}" type="pres">
      <dgm:prSet presAssocID="{11FCAA96-1788-4140-AB5F-371324F6E463}" presName="negativeSpace" presStyleCnt="0"/>
      <dgm:spPr/>
    </dgm:pt>
    <dgm:pt modelId="{3C53ADD3-790B-4282-9063-B1ECCE2A2F58}" type="pres">
      <dgm:prSet presAssocID="{11FCAA96-1788-4140-AB5F-371324F6E463}" presName="childText" presStyleLbl="conFgAcc1" presStyleIdx="0" presStyleCnt="5">
        <dgm:presLayoutVars>
          <dgm:bulletEnabled val="1"/>
        </dgm:presLayoutVars>
      </dgm:prSet>
      <dgm:spPr/>
    </dgm:pt>
    <dgm:pt modelId="{E1A988E3-A34C-492A-B606-9690267F7F31}" type="pres">
      <dgm:prSet presAssocID="{18DF04E4-E148-4307-B273-C246FFA0EC5F}" presName="spaceBetweenRectangles" presStyleCnt="0"/>
      <dgm:spPr/>
    </dgm:pt>
    <dgm:pt modelId="{391D8021-8218-4FF9-8BB4-73900D777C93}" type="pres">
      <dgm:prSet presAssocID="{6C7AAB32-BBEE-485C-A6CE-8924D058A7B4}" presName="parentLin" presStyleCnt="0"/>
      <dgm:spPr/>
    </dgm:pt>
    <dgm:pt modelId="{FD56A7BB-D6F0-4DD4-B1D7-04DF9CB8A4DD}" type="pres">
      <dgm:prSet presAssocID="{6C7AAB32-BBEE-485C-A6CE-8924D058A7B4}" presName="parentLeftMargin" presStyleLbl="node1" presStyleIdx="0" presStyleCnt="5"/>
      <dgm:spPr/>
      <dgm:t>
        <a:bodyPr/>
        <a:lstStyle/>
        <a:p>
          <a:endParaRPr lang="es-ES"/>
        </a:p>
      </dgm:t>
    </dgm:pt>
    <dgm:pt modelId="{30B3FEB1-36E1-4357-983D-72616E353F5C}" type="pres">
      <dgm:prSet presAssocID="{6C7AAB32-BBEE-485C-A6CE-8924D058A7B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FCB7612-2249-46E8-8F5A-1951A402F5FB}" type="pres">
      <dgm:prSet presAssocID="{6C7AAB32-BBEE-485C-A6CE-8924D058A7B4}" presName="negativeSpace" presStyleCnt="0"/>
      <dgm:spPr/>
    </dgm:pt>
    <dgm:pt modelId="{825F3BE5-0E92-47A3-A6C5-57DD2307D5A1}" type="pres">
      <dgm:prSet presAssocID="{6C7AAB32-BBEE-485C-A6CE-8924D058A7B4}" presName="childText" presStyleLbl="conFgAcc1" presStyleIdx="1" presStyleCnt="5">
        <dgm:presLayoutVars>
          <dgm:bulletEnabled val="1"/>
        </dgm:presLayoutVars>
      </dgm:prSet>
      <dgm:spPr/>
    </dgm:pt>
    <dgm:pt modelId="{055701DB-DA26-4E06-A97D-9684078FB827}" type="pres">
      <dgm:prSet presAssocID="{9444A7F7-2B20-471E-BA06-EC4422BCE487}" presName="spaceBetweenRectangles" presStyleCnt="0"/>
      <dgm:spPr/>
    </dgm:pt>
    <dgm:pt modelId="{7418FEC7-AD30-49A3-BF36-11FC970031E5}" type="pres">
      <dgm:prSet presAssocID="{89444D08-4782-4019-9602-59F51726196D}" presName="parentLin" presStyleCnt="0"/>
      <dgm:spPr/>
    </dgm:pt>
    <dgm:pt modelId="{1AC29570-2022-42FC-BBCF-4F8DC3DF9B80}" type="pres">
      <dgm:prSet presAssocID="{89444D08-4782-4019-9602-59F51726196D}" presName="parentLeftMargin" presStyleLbl="node1" presStyleIdx="1" presStyleCnt="5"/>
      <dgm:spPr/>
      <dgm:t>
        <a:bodyPr/>
        <a:lstStyle/>
        <a:p>
          <a:endParaRPr lang="es-ES"/>
        </a:p>
      </dgm:t>
    </dgm:pt>
    <dgm:pt modelId="{9691D079-4150-45C0-B3A8-B5312DD25E75}" type="pres">
      <dgm:prSet presAssocID="{89444D08-4782-4019-9602-59F51726196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B9B8FE0-987D-42E0-9EEE-065F6810BE0C}" type="pres">
      <dgm:prSet presAssocID="{89444D08-4782-4019-9602-59F51726196D}" presName="negativeSpace" presStyleCnt="0"/>
      <dgm:spPr/>
    </dgm:pt>
    <dgm:pt modelId="{9882FDC2-C842-4C3D-BDA7-B6E9C57AEDD4}" type="pres">
      <dgm:prSet presAssocID="{89444D08-4782-4019-9602-59F51726196D}" presName="childText" presStyleLbl="conFgAcc1" presStyleIdx="2" presStyleCnt="5">
        <dgm:presLayoutVars>
          <dgm:bulletEnabled val="1"/>
        </dgm:presLayoutVars>
      </dgm:prSet>
      <dgm:spPr/>
    </dgm:pt>
    <dgm:pt modelId="{A897654D-F328-42F1-8715-DF7E58D9DB25}" type="pres">
      <dgm:prSet presAssocID="{7FC1D93A-8286-4F05-94A8-F096A1813D2B}" presName="spaceBetweenRectangles" presStyleCnt="0"/>
      <dgm:spPr/>
    </dgm:pt>
    <dgm:pt modelId="{C0262CE5-046C-4888-B3B1-568ED8A9A3EE}" type="pres">
      <dgm:prSet presAssocID="{72C2EC7F-D203-4948-89AE-08394FE111C5}" presName="parentLin" presStyleCnt="0"/>
      <dgm:spPr/>
    </dgm:pt>
    <dgm:pt modelId="{D102F1D9-2D2D-4CAE-B82B-76DD84660DAC}" type="pres">
      <dgm:prSet presAssocID="{72C2EC7F-D203-4948-89AE-08394FE111C5}" presName="parentLeftMargin" presStyleLbl="node1" presStyleIdx="2" presStyleCnt="5"/>
      <dgm:spPr/>
      <dgm:t>
        <a:bodyPr/>
        <a:lstStyle/>
        <a:p>
          <a:endParaRPr lang="es-ES"/>
        </a:p>
      </dgm:t>
    </dgm:pt>
    <dgm:pt modelId="{47ADE3B2-ADBB-4C18-9631-C3BDAB243B20}" type="pres">
      <dgm:prSet presAssocID="{72C2EC7F-D203-4948-89AE-08394FE111C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9BABB6-0190-4160-8C8D-5ABBE1761902}" type="pres">
      <dgm:prSet presAssocID="{72C2EC7F-D203-4948-89AE-08394FE111C5}" presName="negativeSpace" presStyleCnt="0"/>
      <dgm:spPr/>
    </dgm:pt>
    <dgm:pt modelId="{1F5C12B5-9052-4AD9-B2BE-A9C98746C1A2}" type="pres">
      <dgm:prSet presAssocID="{72C2EC7F-D203-4948-89AE-08394FE111C5}" presName="childText" presStyleLbl="conFgAcc1" presStyleIdx="3" presStyleCnt="5">
        <dgm:presLayoutVars>
          <dgm:bulletEnabled val="1"/>
        </dgm:presLayoutVars>
      </dgm:prSet>
      <dgm:spPr/>
    </dgm:pt>
    <dgm:pt modelId="{B4CBD327-FE6C-4DCD-B077-C3D150F6E1BC}" type="pres">
      <dgm:prSet presAssocID="{55442DD4-1B6E-4890-A028-2CB80B4621D7}" presName="spaceBetweenRectangles" presStyleCnt="0"/>
      <dgm:spPr/>
    </dgm:pt>
    <dgm:pt modelId="{755AE503-68D2-4D3A-8FF2-0F53DA633923}" type="pres">
      <dgm:prSet presAssocID="{70A3F16A-2AA2-41A3-8D1D-518D6F58626A}" presName="parentLin" presStyleCnt="0"/>
      <dgm:spPr/>
    </dgm:pt>
    <dgm:pt modelId="{993E24F8-C365-4B46-9056-7305AF88C8DE}" type="pres">
      <dgm:prSet presAssocID="{70A3F16A-2AA2-41A3-8D1D-518D6F58626A}" presName="parentLeftMargin" presStyleLbl="node1" presStyleIdx="3" presStyleCnt="5"/>
      <dgm:spPr/>
      <dgm:t>
        <a:bodyPr/>
        <a:lstStyle/>
        <a:p>
          <a:endParaRPr lang="es-ES"/>
        </a:p>
      </dgm:t>
    </dgm:pt>
    <dgm:pt modelId="{E9A6D6E0-A185-4B55-99F4-651845EEDDEE}" type="pres">
      <dgm:prSet presAssocID="{70A3F16A-2AA2-41A3-8D1D-518D6F58626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37ADBF5-2415-473F-9D3C-A0B4CEB9BA00}" type="pres">
      <dgm:prSet presAssocID="{70A3F16A-2AA2-41A3-8D1D-518D6F58626A}" presName="negativeSpace" presStyleCnt="0"/>
      <dgm:spPr/>
    </dgm:pt>
    <dgm:pt modelId="{4AC5F54C-21C1-4EEF-B5C6-836D249CE290}" type="pres">
      <dgm:prSet presAssocID="{70A3F16A-2AA2-41A3-8D1D-518D6F58626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075A478-2B7D-404D-A8BA-294597BCA036}" type="presOf" srcId="{72C2EC7F-D203-4948-89AE-08394FE111C5}" destId="{D102F1D9-2D2D-4CAE-B82B-76DD84660DAC}" srcOrd="0" destOrd="0" presId="urn:microsoft.com/office/officeart/2005/8/layout/list1"/>
    <dgm:cxn modelId="{1BF2574C-BD06-41EF-B16A-061048E5621A}" srcId="{D9F0D78C-D3E2-49CE-B60B-44A7A8953E03}" destId="{89444D08-4782-4019-9602-59F51726196D}" srcOrd="2" destOrd="0" parTransId="{41436F66-9914-4478-A4E2-C1C84AAE294C}" sibTransId="{7FC1D93A-8286-4F05-94A8-F096A1813D2B}"/>
    <dgm:cxn modelId="{208710BA-831F-454C-9F32-2B5070B9D970}" srcId="{D9F0D78C-D3E2-49CE-B60B-44A7A8953E03}" destId="{70A3F16A-2AA2-41A3-8D1D-518D6F58626A}" srcOrd="4" destOrd="0" parTransId="{170B7F1F-B43C-4101-8554-1E06613B8598}" sibTransId="{CB287460-B504-40FD-ADB0-0DA50D218E0D}"/>
    <dgm:cxn modelId="{012511F7-4221-48CC-900E-117BB2147864}" srcId="{D9F0D78C-D3E2-49CE-B60B-44A7A8953E03}" destId="{11FCAA96-1788-4140-AB5F-371324F6E463}" srcOrd="0" destOrd="0" parTransId="{7530FF68-5D2B-4A41-9F71-A12E58319ACC}" sibTransId="{18DF04E4-E148-4307-B273-C246FFA0EC5F}"/>
    <dgm:cxn modelId="{666CF399-F0D9-440E-A25E-C0EB4CDF7E72}" type="presOf" srcId="{70A3F16A-2AA2-41A3-8D1D-518D6F58626A}" destId="{E9A6D6E0-A185-4B55-99F4-651845EEDDEE}" srcOrd="1" destOrd="0" presId="urn:microsoft.com/office/officeart/2005/8/layout/list1"/>
    <dgm:cxn modelId="{6C06DCFC-2198-4253-B9C6-36E87647900D}" type="presOf" srcId="{6C7AAB32-BBEE-485C-A6CE-8924D058A7B4}" destId="{30B3FEB1-36E1-4357-983D-72616E353F5C}" srcOrd="1" destOrd="0" presId="urn:microsoft.com/office/officeart/2005/8/layout/list1"/>
    <dgm:cxn modelId="{E7AE2777-9888-4892-B9D2-866D6FB91526}" type="presOf" srcId="{11FCAA96-1788-4140-AB5F-371324F6E463}" destId="{5951B672-CB80-4B19-8897-09CAB1F6B363}" srcOrd="1" destOrd="0" presId="urn:microsoft.com/office/officeart/2005/8/layout/list1"/>
    <dgm:cxn modelId="{B69627C5-B0E1-4651-8166-ABF5D05ED7C6}" srcId="{D9F0D78C-D3E2-49CE-B60B-44A7A8953E03}" destId="{72C2EC7F-D203-4948-89AE-08394FE111C5}" srcOrd="3" destOrd="0" parTransId="{ECE606E4-76F8-46F8-82E3-D0C82F0F3A00}" sibTransId="{55442DD4-1B6E-4890-A028-2CB80B4621D7}"/>
    <dgm:cxn modelId="{3C594ACA-0256-423C-AB48-30AC739C0752}" type="presOf" srcId="{D9F0D78C-D3E2-49CE-B60B-44A7A8953E03}" destId="{ABCFD385-4D37-45C0-88B2-B3D5CAED6B20}" srcOrd="0" destOrd="0" presId="urn:microsoft.com/office/officeart/2005/8/layout/list1"/>
    <dgm:cxn modelId="{7A75DA3B-3FDF-4914-9915-A032D8A1040D}" type="presOf" srcId="{70A3F16A-2AA2-41A3-8D1D-518D6F58626A}" destId="{993E24F8-C365-4B46-9056-7305AF88C8DE}" srcOrd="0" destOrd="0" presId="urn:microsoft.com/office/officeart/2005/8/layout/list1"/>
    <dgm:cxn modelId="{F74115A5-52DF-43B3-B1E7-B2F6A8639E62}" type="presOf" srcId="{89444D08-4782-4019-9602-59F51726196D}" destId="{9691D079-4150-45C0-B3A8-B5312DD25E75}" srcOrd="1" destOrd="0" presId="urn:microsoft.com/office/officeart/2005/8/layout/list1"/>
    <dgm:cxn modelId="{729B55F5-29CA-418C-AA4C-B9F7E00E6DAF}" type="presOf" srcId="{72C2EC7F-D203-4948-89AE-08394FE111C5}" destId="{47ADE3B2-ADBB-4C18-9631-C3BDAB243B20}" srcOrd="1" destOrd="0" presId="urn:microsoft.com/office/officeart/2005/8/layout/list1"/>
    <dgm:cxn modelId="{18DD52E1-77B3-4FCC-998B-DD1D062F7F5B}" type="presOf" srcId="{89444D08-4782-4019-9602-59F51726196D}" destId="{1AC29570-2022-42FC-BBCF-4F8DC3DF9B80}" srcOrd="0" destOrd="0" presId="urn:microsoft.com/office/officeart/2005/8/layout/list1"/>
    <dgm:cxn modelId="{4615D696-B8EF-4A04-B09B-44D7E84127F0}" srcId="{D9F0D78C-D3E2-49CE-B60B-44A7A8953E03}" destId="{6C7AAB32-BBEE-485C-A6CE-8924D058A7B4}" srcOrd="1" destOrd="0" parTransId="{1262D1D3-41D1-4490-95AC-0ED1CE29A1D4}" sibTransId="{9444A7F7-2B20-471E-BA06-EC4422BCE487}"/>
    <dgm:cxn modelId="{641252C1-0C6C-419F-86B3-5DE4B87B6287}" type="presOf" srcId="{11FCAA96-1788-4140-AB5F-371324F6E463}" destId="{748DF32E-788B-4EFE-BEC4-86D3C0912C4F}" srcOrd="0" destOrd="0" presId="urn:microsoft.com/office/officeart/2005/8/layout/list1"/>
    <dgm:cxn modelId="{174626E1-45E6-4FE8-A716-A523C8B302E3}" type="presOf" srcId="{6C7AAB32-BBEE-485C-A6CE-8924D058A7B4}" destId="{FD56A7BB-D6F0-4DD4-B1D7-04DF9CB8A4DD}" srcOrd="0" destOrd="0" presId="urn:microsoft.com/office/officeart/2005/8/layout/list1"/>
    <dgm:cxn modelId="{415FEDDB-A735-446E-AD8A-467F65948DE8}" type="presParOf" srcId="{ABCFD385-4D37-45C0-88B2-B3D5CAED6B20}" destId="{0CA58616-44F1-40A0-9C94-40352A1B06F3}" srcOrd="0" destOrd="0" presId="urn:microsoft.com/office/officeart/2005/8/layout/list1"/>
    <dgm:cxn modelId="{B0FCE32A-9B89-4D73-A884-B9CA6E1B9716}" type="presParOf" srcId="{0CA58616-44F1-40A0-9C94-40352A1B06F3}" destId="{748DF32E-788B-4EFE-BEC4-86D3C0912C4F}" srcOrd="0" destOrd="0" presId="urn:microsoft.com/office/officeart/2005/8/layout/list1"/>
    <dgm:cxn modelId="{DC25DF91-7D46-4626-A19E-06134335DEF8}" type="presParOf" srcId="{0CA58616-44F1-40A0-9C94-40352A1B06F3}" destId="{5951B672-CB80-4B19-8897-09CAB1F6B363}" srcOrd="1" destOrd="0" presId="urn:microsoft.com/office/officeart/2005/8/layout/list1"/>
    <dgm:cxn modelId="{5005CC8B-66FF-4632-B609-7CAECEC0823A}" type="presParOf" srcId="{ABCFD385-4D37-45C0-88B2-B3D5CAED6B20}" destId="{21EAE685-14CB-4F51-B7F6-D99F3FB8A783}" srcOrd="1" destOrd="0" presId="urn:microsoft.com/office/officeart/2005/8/layout/list1"/>
    <dgm:cxn modelId="{E582AE5B-7545-4A6E-BA29-AC0107587561}" type="presParOf" srcId="{ABCFD385-4D37-45C0-88B2-B3D5CAED6B20}" destId="{3C53ADD3-790B-4282-9063-B1ECCE2A2F58}" srcOrd="2" destOrd="0" presId="urn:microsoft.com/office/officeart/2005/8/layout/list1"/>
    <dgm:cxn modelId="{BEB7EDAC-697A-4BD8-943E-954904A17726}" type="presParOf" srcId="{ABCFD385-4D37-45C0-88B2-B3D5CAED6B20}" destId="{E1A988E3-A34C-492A-B606-9690267F7F31}" srcOrd="3" destOrd="0" presId="urn:microsoft.com/office/officeart/2005/8/layout/list1"/>
    <dgm:cxn modelId="{EF6FE1C2-4A5D-4AEE-BD13-282AA03FCC8E}" type="presParOf" srcId="{ABCFD385-4D37-45C0-88B2-B3D5CAED6B20}" destId="{391D8021-8218-4FF9-8BB4-73900D777C93}" srcOrd="4" destOrd="0" presId="urn:microsoft.com/office/officeart/2005/8/layout/list1"/>
    <dgm:cxn modelId="{6DAE29D9-97CB-4115-BA7B-F6604105994E}" type="presParOf" srcId="{391D8021-8218-4FF9-8BB4-73900D777C93}" destId="{FD56A7BB-D6F0-4DD4-B1D7-04DF9CB8A4DD}" srcOrd="0" destOrd="0" presId="urn:microsoft.com/office/officeart/2005/8/layout/list1"/>
    <dgm:cxn modelId="{192A577A-4855-4680-A552-B82619E3CC7C}" type="presParOf" srcId="{391D8021-8218-4FF9-8BB4-73900D777C93}" destId="{30B3FEB1-36E1-4357-983D-72616E353F5C}" srcOrd="1" destOrd="0" presId="urn:microsoft.com/office/officeart/2005/8/layout/list1"/>
    <dgm:cxn modelId="{13663C4B-F07D-481B-826E-5ABD72F5D77C}" type="presParOf" srcId="{ABCFD385-4D37-45C0-88B2-B3D5CAED6B20}" destId="{2FCB7612-2249-46E8-8F5A-1951A402F5FB}" srcOrd="5" destOrd="0" presId="urn:microsoft.com/office/officeart/2005/8/layout/list1"/>
    <dgm:cxn modelId="{324C9927-E452-446C-987B-103F7DB769DA}" type="presParOf" srcId="{ABCFD385-4D37-45C0-88B2-B3D5CAED6B20}" destId="{825F3BE5-0E92-47A3-A6C5-57DD2307D5A1}" srcOrd="6" destOrd="0" presId="urn:microsoft.com/office/officeart/2005/8/layout/list1"/>
    <dgm:cxn modelId="{DB4E23B7-A74D-43DF-B734-F9A86CA9AEE0}" type="presParOf" srcId="{ABCFD385-4D37-45C0-88B2-B3D5CAED6B20}" destId="{055701DB-DA26-4E06-A97D-9684078FB827}" srcOrd="7" destOrd="0" presId="urn:microsoft.com/office/officeart/2005/8/layout/list1"/>
    <dgm:cxn modelId="{88F18714-1837-4B99-87C6-D3CED2D26105}" type="presParOf" srcId="{ABCFD385-4D37-45C0-88B2-B3D5CAED6B20}" destId="{7418FEC7-AD30-49A3-BF36-11FC970031E5}" srcOrd="8" destOrd="0" presId="urn:microsoft.com/office/officeart/2005/8/layout/list1"/>
    <dgm:cxn modelId="{7155A45C-4E77-4BEF-80CE-6A700BED1D31}" type="presParOf" srcId="{7418FEC7-AD30-49A3-BF36-11FC970031E5}" destId="{1AC29570-2022-42FC-BBCF-4F8DC3DF9B80}" srcOrd="0" destOrd="0" presId="urn:microsoft.com/office/officeart/2005/8/layout/list1"/>
    <dgm:cxn modelId="{BC74C1F0-C013-4DAF-A7BF-EC5F770ADFC4}" type="presParOf" srcId="{7418FEC7-AD30-49A3-BF36-11FC970031E5}" destId="{9691D079-4150-45C0-B3A8-B5312DD25E75}" srcOrd="1" destOrd="0" presId="urn:microsoft.com/office/officeart/2005/8/layout/list1"/>
    <dgm:cxn modelId="{6367CBE1-330C-4F41-9B69-356AEBBCB08E}" type="presParOf" srcId="{ABCFD385-4D37-45C0-88B2-B3D5CAED6B20}" destId="{1B9B8FE0-987D-42E0-9EEE-065F6810BE0C}" srcOrd="9" destOrd="0" presId="urn:microsoft.com/office/officeart/2005/8/layout/list1"/>
    <dgm:cxn modelId="{25EBC51C-82DE-4CCA-AF28-07BF69B140BC}" type="presParOf" srcId="{ABCFD385-4D37-45C0-88B2-B3D5CAED6B20}" destId="{9882FDC2-C842-4C3D-BDA7-B6E9C57AEDD4}" srcOrd="10" destOrd="0" presId="urn:microsoft.com/office/officeart/2005/8/layout/list1"/>
    <dgm:cxn modelId="{320CAFB9-4821-44F4-A5A2-9AB9A1B1906F}" type="presParOf" srcId="{ABCFD385-4D37-45C0-88B2-B3D5CAED6B20}" destId="{A897654D-F328-42F1-8715-DF7E58D9DB25}" srcOrd="11" destOrd="0" presId="urn:microsoft.com/office/officeart/2005/8/layout/list1"/>
    <dgm:cxn modelId="{8A773660-6D7E-491E-9C94-113D7986C9C2}" type="presParOf" srcId="{ABCFD385-4D37-45C0-88B2-B3D5CAED6B20}" destId="{C0262CE5-046C-4888-B3B1-568ED8A9A3EE}" srcOrd="12" destOrd="0" presId="urn:microsoft.com/office/officeart/2005/8/layout/list1"/>
    <dgm:cxn modelId="{8B0D1870-BB63-4A5D-92D1-2CC49A0AE5BF}" type="presParOf" srcId="{C0262CE5-046C-4888-B3B1-568ED8A9A3EE}" destId="{D102F1D9-2D2D-4CAE-B82B-76DD84660DAC}" srcOrd="0" destOrd="0" presId="urn:microsoft.com/office/officeart/2005/8/layout/list1"/>
    <dgm:cxn modelId="{80E5B3F1-FB5A-471A-AE37-BCD9C0B0D8B8}" type="presParOf" srcId="{C0262CE5-046C-4888-B3B1-568ED8A9A3EE}" destId="{47ADE3B2-ADBB-4C18-9631-C3BDAB243B20}" srcOrd="1" destOrd="0" presId="urn:microsoft.com/office/officeart/2005/8/layout/list1"/>
    <dgm:cxn modelId="{8CB93C54-C9A1-486F-82F2-61ECD3570F43}" type="presParOf" srcId="{ABCFD385-4D37-45C0-88B2-B3D5CAED6B20}" destId="{B99BABB6-0190-4160-8C8D-5ABBE1761902}" srcOrd="13" destOrd="0" presId="urn:microsoft.com/office/officeart/2005/8/layout/list1"/>
    <dgm:cxn modelId="{2681B7A7-F73D-4528-96EC-B0F7D92AD8D9}" type="presParOf" srcId="{ABCFD385-4D37-45C0-88B2-B3D5CAED6B20}" destId="{1F5C12B5-9052-4AD9-B2BE-A9C98746C1A2}" srcOrd="14" destOrd="0" presId="urn:microsoft.com/office/officeart/2005/8/layout/list1"/>
    <dgm:cxn modelId="{258F8E6D-DE1D-4BAC-AFA6-3629F389F4D6}" type="presParOf" srcId="{ABCFD385-4D37-45C0-88B2-B3D5CAED6B20}" destId="{B4CBD327-FE6C-4DCD-B077-C3D150F6E1BC}" srcOrd="15" destOrd="0" presId="urn:microsoft.com/office/officeart/2005/8/layout/list1"/>
    <dgm:cxn modelId="{B75787E4-0F60-4519-A447-808BBC8915FA}" type="presParOf" srcId="{ABCFD385-4D37-45C0-88B2-B3D5CAED6B20}" destId="{755AE503-68D2-4D3A-8FF2-0F53DA633923}" srcOrd="16" destOrd="0" presId="urn:microsoft.com/office/officeart/2005/8/layout/list1"/>
    <dgm:cxn modelId="{B38F22A8-CAA5-4122-A6C3-488417E07ADC}" type="presParOf" srcId="{755AE503-68D2-4D3A-8FF2-0F53DA633923}" destId="{993E24F8-C365-4B46-9056-7305AF88C8DE}" srcOrd="0" destOrd="0" presId="urn:microsoft.com/office/officeart/2005/8/layout/list1"/>
    <dgm:cxn modelId="{1603CE68-D9BC-4C81-949D-3D8B6FBD9355}" type="presParOf" srcId="{755AE503-68D2-4D3A-8FF2-0F53DA633923}" destId="{E9A6D6E0-A185-4B55-99F4-651845EEDDEE}" srcOrd="1" destOrd="0" presId="urn:microsoft.com/office/officeart/2005/8/layout/list1"/>
    <dgm:cxn modelId="{0552785D-EF2A-4856-BE4B-DDF2353A104B}" type="presParOf" srcId="{ABCFD385-4D37-45C0-88B2-B3D5CAED6B20}" destId="{E37ADBF5-2415-473F-9D3C-A0B4CEB9BA00}" srcOrd="17" destOrd="0" presId="urn:microsoft.com/office/officeart/2005/8/layout/list1"/>
    <dgm:cxn modelId="{FDD80CBC-C348-4428-9C4E-F85C12BDB091}" type="presParOf" srcId="{ABCFD385-4D37-45C0-88B2-B3D5CAED6B20}" destId="{4AC5F54C-21C1-4EEF-B5C6-836D249CE29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3B6FBA4-FDF8-461D-A5A8-743B4D8339E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A3DEAF9D-0982-4DCC-BD4A-8013A4B2D8C1}">
      <dgm:prSet phldrT="[Texto]"/>
      <dgm:spPr/>
      <dgm:t>
        <a:bodyPr/>
        <a:lstStyle/>
        <a:p>
          <a:r>
            <a:rPr lang="es-ES" dirty="0" smtClean="0"/>
            <a:t>Deben ser descargadas e instaladas.</a:t>
          </a:r>
          <a:endParaRPr lang="es-ES" dirty="0"/>
        </a:p>
      </dgm:t>
    </dgm:pt>
    <dgm:pt modelId="{1F9CF14D-B9A9-43CE-9EDC-F8A4789F38F8}" type="parTrans" cxnId="{AD088F02-E39B-4BAB-9C80-01C7EB2B8353}">
      <dgm:prSet/>
      <dgm:spPr/>
      <dgm:t>
        <a:bodyPr/>
        <a:lstStyle/>
        <a:p>
          <a:endParaRPr lang="es-ES"/>
        </a:p>
      </dgm:t>
    </dgm:pt>
    <dgm:pt modelId="{FBB8ACAF-7677-48F4-931B-F45051C0D132}" type="sibTrans" cxnId="{AD088F02-E39B-4BAB-9C80-01C7EB2B8353}">
      <dgm:prSet/>
      <dgm:spPr/>
      <dgm:t>
        <a:bodyPr/>
        <a:lstStyle/>
        <a:p>
          <a:endParaRPr lang="es-ES"/>
        </a:p>
      </dgm:t>
    </dgm:pt>
    <dgm:pt modelId="{D8E8B4E6-35F9-44FF-B038-E962A7A923A4}">
      <dgm:prSet/>
      <dgm:spPr/>
      <dgm:t>
        <a:bodyPr/>
        <a:lstStyle/>
        <a:p>
          <a:r>
            <a:rPr lang="es-ES" smtClean="0"/>
            <a:t>Diseñadas específicamente para dispositivos móviles.</a:t>
          </a:r>
          <a:endParaRPr lang="es-ES"/>
        </a:p>
      </dgm:t>
    </dgm:pt>
    <dgm:pt modelId="{E70EA19B-8BA1-4C94-A835-FDD22D266E0D}" type="parTrans" cxnId="{C7C24E08-BE86-4906-BC8D-D89E47908DDA}">
      <dgm:prSet/>
      <dgm:spPr/>
      <dgm:t>
        <a:bodyPr/>
        <a:lstStyle/>
        <a:p>
          <a:endParaRPr lang="es-ES"/>
        </a:p>
      </dgm:t>
    </dgm:pt>
    <dgm:pt modelId="{E481C13B-0F12-4946-B534-EEA76A33E29E}" type="sibTrans" cxnId="{C7C24E08-BE86-4906-BC8D-D89E47908DDA}">
      <dgm:prSet/>
      <dgm:spPr/>
      <dgm:t>
        <a:bodyPr/>
        <a:lstStyle/>
        <a:p>
          <a:endParaRPr lang="es-ES"/>
        </a:p>
      </dgm:t>
    </dgm:pt>
    <dgm:pt modelId="{5C217EF9-78A3-4C8D-AA0A-7BB011BA5F93}">
      <dgm:prSet/>
      <dgm:spPr/>
      <dgm:t>
        <a:bodyPr/>
        <a:lstStyle/>
        <a:p>
          <a:r>
            <a:rPr lang="es-AR" smtClean="0"/>
            <a:t>Pueden verse aun cuando se está sin conexión a Internet.</a:t>
          </a:r>
          <a:endParaRPr lang="es-ES"/>
        </a:p>
      </dgm:t>
    </dgm:pt>
    <dgm:pt modelId="{913C5A4D-D794-4D83-BA9A-7F8854909F00}" type="parTrans" cxnId="{8378D63C-5180-4287-8DB1-F0936D4B1A64}">
      <dgm:prSet/>
      <dgm:spPr/>
      <dgm:t>
        <a:bodyPr/>
        <a:lstStyle/>
        <a:p>
          <a:endParaRPr lang="es-ES"/>
        </a:p>
      </dgm:t>
    </dgm:pt>
    <dgm:pt modelId="{3C0FBA42-A2FB-4B36-8BB6-86561902B5EA}" type="sibTrans" cxnId="{8378D63C-5180-4287-8DB1-F0936D4B1A64}">
      <dgm:prSet/>
      <dgm:spPr/>
      <dgm:t>
        <a:bodyPr/>
        <a:lstStyle/>
        <a:p>
          <a:endParaRPr lang="es-ES"/>
        </a:p>
      </dgm:t>
    </dgm:pt>
    <dgm:pt modelId="{3576C106-04F1-4FB4-AD3E-6D194BA37B52}">
      <dgm:prSet/>
      <dgm:spPr/>
      <dgm:t>
        <a:bodyPr/>
        <a:lstStyle/>
        <a:p>
          <a:r>
            <a:rPr lang="es-AR" smtClean="0"/>
            <a:t>Acceden a ciertas características de hardware del teléfono.</a:t>
          </a:r>
          <a:endParaRPr lang="es-ES"/>
        </a:p>
      </dgm:t>
    </dgm:pt>
    <dgm:pt modelId="{0508FA6F-C094-410B-AB0C-4D17DD60B58D}" type="parTrans" cxnId="{1B987CDF-3B09-48B0-9706-B92AC6F4C8FA}">
      <dgm:prSet/>
      <dgm:spPr/>
      <dgm:t>
        <a:bodyPr/>
        <a:lstStyle/>
        <a:p>
          <a:endParaRPr lang="es-ES"/>
        </a:p>
      </dgm:t>
    </dgm:pt>
    <dgm:pt modelId="{52120457-BB86-4635-87F3-BC860F3F73E0}" type="sibTrans" cxnId="{1B987CDF-3B09-48B0-9706-B92AC6F4C8FA}">
      <dgm:prSet/>
      <dgm:spPr/>
      <dgm:t>
        <a:bodyPr/>
        <a:lstStyle/>
        <a:p>
          <a:endParaRPr lang="es-ES"/>
        </a:p>
      </dgm:t>
    </dgm:pt>
    <dgm:pt modelId="{863DEDE8-EAB2-4911-9E36-837395075509}">
      <dgm:prSet/>
      <dgm:spPr/>
      <dgm:t>
        <a:bodyPr/>
        <a:lstStyle/>
        <a:p>
          <a:r>
            <a:rPr lang="es-ES" smtClean="0"/>
            <a:t>Mejor experiencia de uso.</a:t>
          </a:r>
          <a:endParaRPr lang="es-ES"/>
        </a:p>
      </dgm:t>
    </dgm:pt>
    <dgm:pt modelId="{778DB09B-989A-4A0C-B2CC-9FFC9EA98CAA}" type="parTrans" cxnId="{BDCDD1D8-389A-454C-ACB6-D056DC6A38B8}">
      <dgm:prSet/>
      <dgm:spPr/>
      <dgm:t>
        <a:bodyPr/>
        <a:lstStyle/>
        <a:p>
          <a:endParaRPr lang="es-ES"/>
        </a:p>
      </dgm:t>
    </dgm:pt>
    <dgm:pt modelId="{8C0BE0AA-AA09-4E2F-8B11-25B3F3DF2E9A}" type="sibTrans" cxnId="{BDCDD1D8-389A-454C-ACB6-D056DC6A38B8}">
      <dgm:prSet/>
      <dgm:spPr/>
      <dgm:t>
        <a:bodyPr/>
        <a:lstStyle/>
        <a:p>
          <a:endParaRPr lang="es-ES"/>
        </a:p>
      </dgm:t>
    </dgm:pt>
    <dgm:pt modelId="{583E3CFB-0DF1-4B79-8FC0-D6B274F2E685}" type="pres">
      <dgm:prSet presAssocID="{43B6FBA4-FDF8-461D-A5A8-743B4D8339E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39DF120-16EC-4FAF-B0C6-2CE1FF7CEEEA}" type="pres">
      <dgm:prSet presAssocID="{A3DEAF9D-0982-4DCC-BD4A-8013A4B2D8C1}" presName="parentLin" presStyleCnt="0"/>
      <dgm:spPr/>
    </dgm:pt>
    <dgm:pt modelId="{39C83DD4-3DEE-4CF7-ACAD-42CDF340BD8A}" type="pres">
      <dgm:prSet presAssocID="{A3DEAF9D-0982-4DCC-BD4A-8013A4B2D8C1}" presName="parentLeftMargin" presStyleLbl="node1" presStyleIdx="0" presStyleCnt="5"/>
      <dgm:spPr/>
      <dgm:t>
        <a:bodyPr/>
        <a:lstStyle/>
        <a:p>
          <a:endParaRPr lang="es-ES"/>
        </a:p>
      </dgm:t>
    </dgm:pt>
    <dgm:pt modelId="{E55EB064-0B2F-436C-9222-8419EF8558CE}" type="pres">
      <dgm:prSet presAssocID="{A3DEAF9D-0982-4DCC-BD4A-8013A4B2D8C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ECD78AA-4ED6-4C0D-AA9F-D27DF5DD7213}" type="pres">
      <dgm:prSet presAssocID="{A3DEAF9D-0982-4DCC-BD4A-8013A4B2D8C1}" presName="negativeSpace" presStyleCnt="0"/>
      <dgm:spPr/>
    </dgm:pt>
    <dgm:pt modelId="{781A8A4E-8C5F-45BA-8753-B4C743CFBF0A}" type="pres">
      <dgm:prSet presAssocID="{A3DEAF9D-0982-4DCC-BD4A-8013A4B2D8C1}" presName="childText" presStyleLbl="conFgAcc1" presStyleIdx="0" presStyleCnt="5">
        <dgm:presLayoutVars>
          <dgm:bulletEnabled val="1"/>
        </dgm:presLayoutVars>
      </dgm:prSet>
      <dgm:spPr/>
    </dgm:pt>
    <dgm:pt modelId="{249E49AC-D3A4-4BAF-914E-63FAB53B48F9}" type="pres">
      <dgm:prSet presAssocID="{FBB8ACAF-7677-48F4-931B-F45051C0D132}" presName="spaceBetweenRectangles" presStyleCnt="0"/>
      <dgm:spPr/>
    </dgm:pt>
    <dgm:pt modelId="{8B17F2B2-6009-4D8A-9D82-607D17D15463}" type="pres">
      <dgm:prSet presAssocID="{D8E8B4E6-35F9-44FF-B038-E962A7A923A4}" presName="parentLin" presStyleCnt="0"/>
      <dgm:spPr/>
    </dgm:pt>
    <dgm:pt modelId="{6B6A655A-EE09-4F0B-B024-1C83192ED000}" type="pres">
      <dgm:prSet presAssocID="{D8E8B4E6-35F9-44FF-B038-E962A7A923A4}" presName="parentLeftMargin" presStyleLbl="node1" presStyleIdx="0" presStyleCnt="5"/>
      <dgm:spPr/>
      <dgm:t>
        <a:bodyPr/>
        <a:lstStyle/>
        <a:p>
          <a:endParaRPr lang="es-ES"/>
        </a:p>
      </dgm:t>
    </dgm:pt>
    <dgm:pt modelId="{C54FD65B-1706-4F65-AE76-EB6EF7931586}" type="pres">
      <dgm:prSet presAssocID="{D8E8B4E6-35F9-44FF-B038-E962A7A923A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E1B247-9D9A-4FBB-96D3-3F239CE3F390}" type="pres">
      <dgm:prSet presAssocID="{D8E8B4E6-35F9-44FF-B038-E962A7A923A4}" presName="negativeSpace" presStyleCnt="0"/>
      <dgm:spPr/>
    </dgm:pt>
    <dgm:pt modelId="{59675320-18D1-48B3-B6D6-916DB827311F}" type="pres">
      <dgm:prSet presAssocID="{D8E8B4E6-35F9-44FF-B038-E962A7A923A4}" presName="childText" presStyleLbl="conFgAcc1" presStyleIdx="1" presStyleCnt="5">
        <dgm:presLayoutVars>
          <dgm:bulletEnabled val="1"/>
        </dgm:presLayoutVars>
      </dgm:prSet>
      <dgm:spPr/>
    </dgm:pt>
    <dgm:pt modelId="{30479E2D-CFE0-4036-A7D4-E8224CFF26E9}" type="pres">
      <dgm:prSet presAssocID="{E481C13B-0F12-4946-B534-EEA76A33E29E}" presName="spaceBetweenRectangles" presStyleCnt="0"/>
      <dgm:spPr/>
    </dgm:pt>
    <dgm:pt modelId="{24ED2F92-2D02-4F29-8AD5-297F625EEF85}" type="pres">
      <dgm:prSet presAssocID="{5C217EF9-78A3-4C8D-AA0A-7BB011BA5F93}" presName="parentLin" presStyleCnt="0"/>
      <dgm:spPr/>
    </dgm:pt>
    <dgm:pt modelId="{4E6779A3-C167-452E-860B-32EB63F42B38}" type="pres">
      <dgm:prSet presAssocID="{5C217EF9-78A3-4C8D-AA0A-7BB011BA5F93}" presName="parentLeftMargin" presStyleLbl="node1" presStyleIdx="1" presStyleCnt="5"/>
      <dgm:spPr/>
      <dgm:t>
        <a:bodyPr/>
        <a:lstStyle/>
        <a:p>
          <a:endParaRPr lang="es-ES"/>
        </a:p>
      </dgm:t>
    </dgm:pt>
    <dgm:pt modelId="{A631524B-234F-4D1C-AD5A-A0031B294B4D}" type="pres">
      <dgm:prSet presAssocID="{5C217EF9-78A3-4C8D-AA0A-7BB011BA5F9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F88350-1C7C-4011-8920-06E1A44304AB}" type="pres">
      <dgm:prSet presAssocID="{5C217EF9-78A3-4C8D-AA0A-7BB011BA5F93}" presName="negativeSpace" presStyleCnt="0"/>
      <dgm:spPr/>
    </dgm:pt>
    <dgm:pt modelId="{4594A80A-BBC6-4A88-B252-252D06C73B22}" type="pres">
      <dgm:prSet presAssocID="{5C217EF9-78A3-4C8D-AA0A-7BB011BA5F93}" presName="childText" presStyleLbl="conFgAcc1" presStyleIdx="2" presStyleCnt="5">
        <dgm:presLayoutVars>
          <dgm:bulletEnabled val="1"/>
        </dgm:presLayoutVars>
      </dgm:prSet>
      <dgm:spPr/>
    </dgm:pt>
    <dgm:pt modelId="{A30F3CE2-5AF3-4B7B-851C-06568FCB7A0E}" type="pres">
      <dgm:prSet presAssocID="{3C0FBA42-A2FB-4B36-8BB6-86561902B5EA}" presName="spaceBetweenRectangles" presStyleCnt="0"/>
      <dgm:spPr/>
    </dgm:pt>
    <dgm:pt modelId="{1F259F2C-BDE0-487E-BF15-8A7BB41EA7C0}" type="pres">
      <dgm:prSet presAssocID="{3576C106-04F1-4FB4-AD3E-6D194BA37B52}" presName="parentLin" presStyleCnt="0"/>
      <dgm:spPr/>
    </dgm:pt>
    <dgm:pt modelId="{240E2C8C-30BE-404F-B090-E39C9D5E695B}" type="pres">
      <dgm:prSet presAssocID="{3576C106-04F1-4FB4-AD3E-6D194BA37B52}" presName="parentLeftMargin" presStyleLbl="node1" presStyleIdx="2" presStyleCnt="5"/>
      <dgm:spPr/>
      <dgm:t>
        <a:bodyPr/>
        <a:lstStyle/>
        <a:p>
          <a:endParaRPr lang="es-ES"/>
        </a:p>
      </dgm:t>
    </dgm:pt>
    <dgm:pt modelId="{26F5E797-C4BD-4D4A-86D9-8BE9EBDCEC22}" type="pres">
      <dgm:prSet presAssocID="{3576C106-04F1-4FB4-AD3E-6D194BA37B5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CAF5B9A-838C-471F-9908-89FEA059BF5E}" type="pres">
      <dgm:prSet presAssocID="{3576C106-04F1-4FB4-AD3E-6D194BA37B52}" presName="negativeSpace" presStyleCnt="0"/>
      <dgm:spPr/>
    </dgm:pt>
    <dgm:pt modelId="{354A8762-65EF-4987-9826-A19FB1B39813}" type="pres">
      <dgm:prSet presAssocID="{3576C106-04F1-4FB4-AD3E-6D194BA37B52}" presName="childText" presStyleLbl="conFgAcc1" presStyleIdx="3" presStyleCnt="5">
        <dgm:presLayoutVars>
          <dgm:bulletEnabled val="1"/>
        </dgm:presLayoutVars>
      </dgm:prSet>
      <dgm:spPr/>
    </dgm:pt>
    <dgm:pt modelId="{1BD7563E-DEE8-45DB-A7DA-07ECAC692CFC}" type="pres">
      <dgm:prSet presAssocID="{52120457-BB86-4635-87F3-BC860F3F73E0}" presName="spaceBetweenRectangles" presStyleCnt="0"/>
      <dgm:spPr/>
    </dgm:pt>
    <dgm:pt modelId="{7132C67D-ED85-4E45-A762-0A83E23AB69E}" type="pres">
      <dgm:prSet presAssocID="{863DEDE8-EAB2-4911-9E36-837395075509}" presName="parentLin" presStyleCnt="0"/>
      <dgm:spPr/>
    </dgm:pt>
    <dgm:pt modelId="{94FAF630-F2F3-4D8A-8A5A-FBD864F5F4EE}" type="pres">
      <dgm:prSet presAssocID="{863DEDE8-EAB2-4911-9E36-837395075509}" presName="parentLeftMargin" presStyleLbl="node1" presStyleIdx="3" presStyleCnt="5"/>
      <dgm:spPr/>
      <dgm:t>
        <a:bodyPr/>
        <a:lstStyle/>
        <a:p>
          <a:endParaRPr lang="es-ES"/>
        </a:p>
      </dgm:t>
    </dgm:pt>
    <dgm:pt modelId="{132566E5-0D88-4CF5-B215-39B4A2D57985}" type="pres">
      <dgm:prSet presAssocID="{863DEDE8-EAB2-4911-9E36-83739507550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977128C-026B-48C6-92C2-F2A564A6CBF8}" type="pres">
      <dgm:prSet presAssocID="{863DEDE8-EAB2-4911-9E36-837395075509}" presName="negativeSpace" presStyleCnt="0"/>
      <dgm:spPr/>
    </dgm:pt>
    <dgm:pt modelId="{52741566-A8C7-4ED1-BBF9-D9558FEFB50B}" type="pres">
      <dgm:prSet presAssocID="{863DEDE8-EAB2-4911-9E36-83739507550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DCDD1D8-389A-454C-ACB6-D056DC6A38B8}" srcId="{43B6FBA4-FDF8-461D-A5A8-743B4D8339E4}" destId="{863DEDE8-EAB2-4911-9E36-837395075509}" srcOrd="4" destOrd="0" parTransId="{778DB09B-989A-4A0C-B2CC-9FFC9EA98CAA}" sibTransId="{8C0BE0AA-AA09-4E2F-8B11-25B3F3DF2E9A}"/>
    <dgm:cxn modelId="{13684AEE-3632-40BA-9C68-8CD3D9957C67}" type="presOf" srcId="{D8E8B4E6-35F9-44FF-B038-E962A7A923A4}" destId="{C54FD65B-1706-4F65-AE76-EB6EF7931586}" srcOrd="1" destOrd="0" presId="urn:microsoft.com/office/officeart/2005/8/layout/list1"/>
    <dgm:cxn modelId="{8378D63C-5180-4287-8DB1-F0936D4B1A64}" srcId="{43B6FBA4-FDF8-461D-A5A8-743B4D8339E4}" destId="{5C217EF9-78A3-4C8D-AA0A-7BB011BA5F93}" srcOrd="2" destOrd="0" parTransId="{913C5A4D-D794-4D83-BA9A-7F8854909F00}" sibTransId="{3C0FBA42-A2FB-4B36-8BB6-86561902B5EA}"/>
    <dgm:cxn modelId="{CACDA442-342B-4817-A41C-211B98797113}" type="presOf" srcId="{5C217EF9-78A3-4C8D-AA0A-7BB011BA5F93}" destId="{4E6779A3-C167-452E-860B-32EB63F42B38}" srcOrd="0" destOrd="0" presId="urn:microsoft.com/office/officeart/2005/8/layout/list1"/>
    <dgm:cxn modelId="{1B987CDF-3B09-48B0-9706-B92AC6F4C8FA}" srcId="{43B6FBA4-FDF8-461D-A5A8-743B4D8339E4}" destId="{3576C106-04F1-4FB4-AD3E-6D194BA37B52}" srcOrd="3" destOrd="0" parTransId="{0508FA6F-C094-410B-AB0C-4D17DD60B58D}" sibTransId="{52120457-BB86-4635-87F3-BC860F3F73E0}"/>
    <dgm:cxn modelId="{C7C24E08-BE86-4906-BC8D-D89E47908DDA}" srcId="{43B6FBA4-FDF8-461D-A5A8-743B4D8339E4}" destId="{D8E8B4E6-35F9-44FF-B038-E962A7A923A4}" srcOrd="1" destOrd="0" parTransId="{E70EA19B-8BA1-4C94-A835-FDD22D266E0D}" sibTransId="{E481C13B-0F12-4946-B534-EEA76A33E29E}"/>
    <dgm:cxn modelId="{0155445B-7A0A-427B-82AF-3F6F42324A86}" type="presOf" srcId="{D8E8B4E6-35F9-44FF-B038-E962A7A923A4}" destId="{6B6A655A-EE09-4F0B-B024-1C83192ED000}" srcOrd="0" destOrd="0" presId="urn:microsoft.com/office/officeart/2005/8/layout/list1"/>
    <dgm:cxn modelId="{DE7FD860-5E2D-4ACB-9059-94E5D6BB9B51}" type="presOf" srcId="{863DEDE8-EAB2-4911-9E36-837395075509}" destId="{132566E5-0D88-4CF5-B215-39B4A2D57985}" srcOrd="1" destOrd="0" presId="urn:microsoft.com/office/officeart/2005/8/layout/list1"/>
    <dgm:cxn modelId="{13E1CF2B-2DE0-4FFD-B0DC-7023E413E8BD}" type="presOf" srcId="{A3DEAF9D-0982-4DCC-BD4A-8013A4B2D8C1}" destId="{39C83DD4-3DEE-4CF7-ACAD-42CDF340BD8A}" srcOrd="0" destOrd="0" presId="urn:microsoft.com/office/officeart/2005/8/layout/list1"/>
    <dgm:cxn modelId="{F6CC707A-E77D-4EB7-B205-7D51823EC309}" type="presOf" srcId="{A3DEAF9D-0982-4DCC-BD4A-8013A4B2D8C1}" destId="{E55EB064-0B2F-436C-9222-8419EF8558CE}" srcOrd="1" destOrd="0" presId="urn:microsoft.com/office/officeart/2005/8/layout/list1"/>
    <dgm:cxn modelId="{EF2CB74B-D861-4E31-B97D-D4997F8A261A}" type="presOf" srcId="{43B6FBA4-FDF8-461D-A5A8-743B4D8339E4}" destId="{583E3CFB-0DF1-4B79-8FC0-D6B274F2E685}" srcOrd="0" destOrd="0" presId="urn:microsoft.com/office/officeart/2005/8/layout/list1"/>
    <dgm:cxn modelId="{D9E67DC9-687D-4AA1-87B5-EF92805C2745}" type="presOf" srcId="{5C217EF9-78A3-4C8D-AA0A-7BB011BA5F93}" destId="{A631524B-234F-4D1C-AD5A-A0031B294B4D}" srcOrd="1" destOrd="0" presId="urn:microsoft.com/office/officeart/2005/8/layout/list1"/>
    <dgm:cxn modelId="{A9C42D61-4E63-40EA-939B-3F43F0027E1B}" type="presOf" srcId="{3576C106-04F1-4FB4-AD3E-6D194BA37B52}" destId="{240E2C8C-30BE-404F-B090-E39C9D5E695B}" srcOrd="0" destOrd="0" presId="urn:microsoft.com/office/officeart/2005/8/layout/list1"/>
    <dgm:cxn modelId="{49AB7253-2B98-41A4-A62F-91E19D9ECA2B}" type="presOf" srcId="{863DEDE8-EAB2-4911-9E36-837395075509}" destId="{94FAF630-F2F3-4D8A-8A5A-FBD864F5F4EE}" srcOrd="0" destOrd="0" presId="urn:microsoft.com/office/officeart/2005/8/layout/list1"/>
    <dgm:cxn modelId="{AD088F02-E39B-4BAB-9C80-01C7EB2B8353}" srcId="{43B6FBA4-FDF8-461D-A5A8-743B4D8339E4}" destId="{A3DEAF9D-0982-4DCC-BD4A-8013A4B2D8C1}" srcOrd="0" destOrd="0" parTransId="{1F9CF14D-B9A9-43CE-9EDC-F8A4789F38F8}" sibTransId="{FBB8ACAF-7677-48F4-931B-F45051C0D132}"/>
    <dgm:cxn modelId="{5F2DC4C5-22A3-4F9F-AF06-E4A18A75E4BE}" type="presOf" srcId="{3576C106-04F1-4FB4-AD3E-6D194BA37B52}" destId="{26F5E797-C4BD-4D4A-86D9-8BE9EBDCEC22}" srcOrd="1" destOrd="0" presId="urn:microsoft.com/office/officeart/2005/8/layout/list1"/>
    <dgm:cxn modelId="{456ED024-7AFC-4FF0-BBCB-1D1D2EF2E98C}" type="presParOf" srcId="{583E3CFB-0DF1-4B79-8FC0-D6B274F2E685}" destId="{F39DF120-16EC-4FAF-B0C6-2CE1FF7CEEEA}" srcOrd="0" destOrd="0" presId="urn:microsoft.com/office/officeart/2005/8/layout/list1"/>
    <dgm:cxn modelId="{DBF9A29E-3465-40A3-B719-B8527E291569}" type="presParOf" srcId="{F39DF120-16EC-4FAF-B0C6-2CE1FF7CEEEA}" destId="{39C83DD4-3DEE-4CF7-ACAD-42CDF340BD8A}" srcOrd="0" destOrd="0" presId="urn:microsoft.com/office/officeart/2005/8/layout/list1"/>
    <dgm:cxn modelId="{4A6D343D-196A-4355-B70D-0E1C92A43C80}" type="presParOf" srcId="{F39DF120-16EC-4FAF-B0C6-2CE1FF7CEEEA}" destId="{E55EB064-0B2F-436C-9222-8419EF8558CE}" srcOrd="1" destOrd="0" presId="urn:microsoft.com/office/officeart/2005/8/layout/list1"/>
    <dgm:cxn modelId="{9A3D502F-8229-48BE-9A01-85613088D8D4}" type="presParOf" srcId="{583E3CFB-0DF1-4B79-8FC0-D6B274F2E685}" destId="{4ECD78AA-4ED6-4C0D-AA9F-D27DF5DD7213}" srcOrd="1" destOrd="0" presId="urn:microsoft.com/office/officeart/2005/8/layout/list1"/>
    <dgm:cxn modelId="{D0D3B3DD-A996-4052-B440-0809FC944E16}" type="presParOf" srcId="{583E3CFB-0DF1-4B79-8FC0-D6B274F2E685}" destId="{781A8A4E-8C5F-45BA-8753-B4C743CFBF0A}" srcOrd="2" destOrd="0" presId="urn:microsoft.com/office/officeart/2005/8/layout/list1"/>
    <dgm:cxn modelId="{9AF9CB6E-2358-4418-A8A5-69F178FAF53C}" type="presParOf" srcId="{583E3CFB-0DF1-4B79-8FC0-D6B274F2E685}" destId="{249E49AC-D3A4-4BAF-914E-63FAB53B48F9}" srcOrd="3" destOrd="0" presId="urn:microsoft.com/office/officeart/2005/8/layout/list1"/>
    <dgm:cxn modelId="{4156B283-26AA-407B-9E1A-9561E8FA22F2}" type="presParOf" srcId="{583E3CFB-0DF1-4B79-8FC0-D6B274F2E685}" destId="{8B17F2B2-6009-4D8A-9D82-607D17D15463}" srcOrd="4" destOrd="0" presId="urn:microsoft.com/office/officeart/2005/8/layout/list1"/>
    <dgm:cxn modelId="{10504FC5-FF20-4378-9454-DDC1F7BEEA4A}" type="presParOf" srcId="{8B17F2B2-6009-4D8A-9D82-607D17D15463}" destId="{6B6A655A-EE09-4F0B-B024-1C83192ED000}" srcOrd="0" destOrd="0" presId="urn:microsoft.com/office/officeart/2005/8/layout/list1"/>
    <dgm:cxn modelId="{0AD2005F-AA85-4F9E-94DC-8C18CBEF0095}" type="presParOf" srcId="{8B17F2B2-6009-4D8A-9D82-607D17D15463}" destId="{C54FD65B-1706-4F65-AE76-EB6EF7931586}" srcOrd="1" destOrd="0" presId="urn:microsoft.com/office/officeart/2005/8/layout/list1"/>
    <dgm:cxn modelId="{1F6FB6DE-46BD-4CFE-84AF-09A9A7177161}" type="presParOf" srcId="{583E3CFB-0DF1-4B79-8FC0-D6B274F2E685}" destId="{F2E1B247-9D9A-4FBB-96D3-3F239CE3F390}" srcOrd="5" destOrd="0" presId="urn:microsoft.com/office/officeart/2005/8/layout/list1"/>
    <dgm:cxn modelId="{E96D0A05-BE47-455D-8796-87A980F66097}" type="presParOf" srcId="{583E3CFB-0DF1-4B79-8FC0-D6B274F2E685}" destId="{59675320-18D1-48B3-B6D6-916DB827311F}" srcOrd="6" destOrd="0" presId="urn:microsoft.com/office/officeart/2005/8/layout/list1"/>
    <dgm:cxn modelId="{74F735BC-0C9A-4F6C-A69C-C879F11339EB}" type="presParOf" srcId="{583E3CFB-0DF1-4B79-8FC0-D6B274F2E685}" destId="{30479E2D-CFE0-4036-A7D4-E8224CFF26E9}" srcOrd="7" destOrd="0" presId="urn:microsoft.com/office/officeart/2005/8/layout/list1"/>
    <dgm:cxn modelId="{344D3705-3BF2-46D0-B336-ACD709ADD4D2}" type="presParOf" srcId="{583E3CFB-0DF1-4B79-8FC0-D6B274F2E685}" destId="{24ED2F92-2D02-4F29-8AD5-297F625EEF85}" srcOrd="8" destOrd="0" presId="urn:microsoft.com/office/officeart/2005/8/layout/list1"/>
    <dgm:cxn modelId="{75711F90-C603-443C-B067-FA7F644703E9}" type="presParOf" srcId="{24ED2F92-2D02-4F29-8AD5-297F625EEF85}" destId="{4E6779A3-C167-452E-860B-32EB63F42B38}" srcOrd="0" destOrd="0" presId="urn:microsoft.com/office/officeart/2005/8/layout/list1"/>
    <dgm:cxn modelId="{71A56DA0-7DFE-48FD-8122-65FBADE22004}" type="presParOf" srcId="{24ED2F92-2D02-4F29-8AD5-297F625EEF85}" destId="{A631524B-234F-4D1C-AD5A-A0031B294B4D}" srcOrd="1" destOrd="0" presId="urn:microsoft.com/office/officeart/2005/8/layout/list1"/>
    <dgm:cxn modelId="{96FC351C-3FAA-457C-92D9-1C60BF3346B4}" type="presParOf" srcId="{583E3CFB-0DF1-4B79-8FC0-D6B274F2E685}" destId="{19F88350-1C7C-4011-8920-06E1A44304AB}" srcOrd="9" destOrd="0" presId="urn:microsoft.com/office/officeart/2005/8/layout/list1"/>
    <dgm:cxn modelId="{54CD5116-CD18-4F31-B6C9-1A668331D2B4}" type="presParOf" srcId="{583E3CFB-0DF1-4B79-8FC0-D6B274F2E685}" destId="{4594A80A-BBC6-4A88-B252-252D06C73B22}" srcOrd="10" destOrd="0" presId="urn:microsoft.com/office/officeart/2005/8/layout/list1"/>
    <dgm:cxn modelId="{E1221D89-953B-4062-B921-8E2932CDC318}" type="presParOf" srcId="{583E3CFB-0DF1-4B79-8FC0-D6B274F2E685}" destId="{A30F3CE2-5AF3-4B7B-851C-06568FCB7A0E}" srcOrd="11" destOrd="0" presId="urn:microsoft.com/office/officeart/2005/8/layout/list1"/>
    <dgm:cxn modelId="{BFB001CA-3368-4A18-A213-D59A202A6CE6}" type="presParOf" srcId="{583E3CFB-0DF1-4B79-8FC0-D6B274F2E685}" destId="{1F259F2C-BDE0-487E-BF15-8A7BB41EA7C0}" srcOrd="12" destOrd="0" presId="urn:microsoft.com/office/officeart/2005/8/layout/list1"/>
    <dgm:cxn modelId="{F7629420-608A-4AAA-A4CE-1E2D194F2D62}" type="presParOf" srcId="{1F259F2C-BDE0-487E-BF15-8A7BB41EA7C0}" destId="{240E2C8C-30BE-404F-B090-E39C9D5E695B}" srcOrd="0" destOrd="0" presId="urn:microsoft.com/office/officeart/2005/8/layout/list1"/>
    <dgm:cxn modelId="{83B79912-25C9-4C7F-959B-E6C0D99494F1}" type="presParOf" srcId="{1F259F2C-BDE0-487E-BF15-8A7BB41EA7C0}" destId="{26F5E797-C4BD-4D4A-86D9-8BE9EBDCEC22}" srcOrd="1" destOrd="0" presId="urn:microsoft.com/office/officeart/2005/8/layout/list1"/>
    <dgm:cxn modelId="{D1C4A13F-C024-4014-B7DE-82E60788CD8D}" type="presParOf" srcId="{583E3CFB-0DF1-4B79-8FC0-D6B274F2E685}" destId="{ECAF5B9A-838C-471F-9908-89FEA059BF5E}" srcOrd="13" destOrd="0" presId="urn:microsoft.com/office/officeart/2005/8/layout/list1"/>
    <dgm:cxn modelId="{84060A13-3B4B-4CC0-BAE4-D1064FDF7FDC}" type="presParOf" srcId="{583E3CFB-0DF1-4B79-8FC0-D6B274F2E685}" destId="{354A8762-65EF-4987-9826-A19FB1B39813}" srcOrd="14" destOrd="0" presId="urn:microsoft.com/office/officeart/2005/8/layout/list1"/>
    <dgm:cxn modelId="{F2E543B4-66D4-4DB4-852F-AFE0D31C2F17}" type="presParOf" srcId="{583E3CFB-0DF1-4B79-8FC0-D6B274F2E685}" destId="{1BD7563E-DEE8-45DB-A7DA-07ECAC692CFC}" srcOrd="15" destOrd="0" presId="urn:microsoft.com/office/officeart/2005/8/layout/list1"/>
    <dgm:cxn modelId="{9E217BFD-3A01-4E6E-894E-18E056C06FCE}" type="presParOf" srcId="{583E3CFB-0DF1-4B79-8FC0-D6B274F2E685}" destId="{7132C67D-ED85-4E45-A762-0A83E23AB69E}" srcOrd="16" destOrd="0" presId="urn:microsoft.com/office/officeart/2005/8/layout/list1"/>
    <dgm:cxn modelId="{D2F22CDA-6A2A-41B3-B26E-D7EC679C4FD1}" type="presParOf" srcId="{7132C67D-ED85-4E45-A762-0A83E23AB69E}" destId="{94FAF630-F2F3-4D8A-8A5A-FBD864F5F4EE}" srcOrd="0" destOrd="0" presId="urn:microsoft.com/office/officeart/2005/8/layout/list1"/>
    <dgm:cxn modelId="{D2887552-371D-4D00-B1F5-C158CBB9B591}" type="presParOf" srcId="{7132C67D-ED85-4E45-A762-0A83E23AB69E}" destId="{132566E5-0D88-4CF5-B215-39B4A2D57985}" srcOrd="1" destOrd="0" presId="urn:microsoft.com/office/officeart/2005/8/layout/list1"/>
    <dgm:cxn modelId="{DFBE9A88-6FEE-4D66-9630-091A9520F0D6}" type="presParOf" srcId="{583E3CFB-0DF1-4B79-8FC0-D6B274F2E685}" destId="{C977128C-026B-48C6-92C2-F2A564A6CBF8}" srcOrd="17" destOrd="0" presId="urn:microsoft.com/office/officeart/2005/8/layout/list1"/>
    <dgm:cxn modelId="{9E9B1171-45E4-460F-8F68-0A9312ABD6C9}" type="presParOf" srcId="{583E3CFB-0DF1-4B79-8FC0-D6B274F2E685}" destId="{52741566-A8C7-4ED1-BBF9-D9558FEFB50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06E84-2AB9-4A05-BC62-8DF780A8C5BA}">
      <dsp:nvSpPr>
        <dsp:cNvPr id="0" name=""/>
        <dsp:cNvSpPr/>
      </dsp:nvSpPr>
      <dsp:spPr>
        <a:xfrm>
          <a:off x="-5361550" y="-821044"/>
          <a:ext cx="6384211" cy="6384211"/>
        </a:xfrm>
        <a:prstGeom prst="blockArc">
          <a:avLst>
            <a:gd name="adj1" fmla="val 18900000"/>
            <a:gd name="adj2" fmla="val 2700000"/>
            <a:gd name="adj3" fmla="val 338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BF6EC-247C-4409-A0D4-2D6EA7F20408}">
      <dsp:nvSpPr>
        <dsp:cNvPr id="0" name=""/>
        <dsp:cNvSpPr/>
      </dsp:nvSpPr>
      <dsp:spPr>
        <a:xfrm>
          <a:off x="381285" y="249720"/>
          <a:ext cx="6272779" cy="4992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28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Identidad visual</a:t>
          </a:r>
          <a:endParaRPr lang="es-ES" sz="2800" kern="1200" dirty="0"/>
        </a:p>
      </dsp:txBody>
      <dsp:txXfrm>
        <a:off x="381285" y="249720"/>
        <a:ext cx="6272779" cy="499250"/>
      </dsp:txXfrm>
    </dsp:sp>
    <dsp:sp modelId="{DF25F423-1DC7-4A4F-A090-643A0EF8BE64}">
      <dsp:nvSpPr>
        <dsp:cNvPr id="0" name=""/>
        <dsp:cNvSpPr/>
      </dsp:nvSpPr>
      <dsp:spPr>
        <a:xfrm>
          <a:off x="69253" y="187313"/>
          <a:ext cx="624063" cy="6240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2A9A1-EB16-4271-B0B7-86EB096AF986}">
      <dsp:nvSpPr>
        <dsp:cNvPr id="0" name=""/>
        <dsp:cNvSpPr/>
      </dsp:nvSpPr>
      <dsp:spPr>
        <a:xfrm>
          <a:off x="791953" y="998501"/>
          <a:ext cx="5862112" cy="4992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28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 smtClean="0"/>
            <a:t>Grilla o retícula de construcción</a:t>
          </a:r>
          <a:endParaRPr lang="es-ES" sz="2800" kern="1200" dirty="0"/>
        </a:p>
      </dsp:txBody>
      <dsp:txXfrm>
        <a:off x="791953" y="998501"/>
        <a:ext cx="5862112" cy="499250"/>
      </dsp:txXfrm>
    </dsp:sp>
    <dsp:sp modelId="{D4FECE03-6D7A-4AFC-822B-23452AB14D01}">
      <dsp:nvSpPr>
        <dsp:cNvPr id="0" name=""/>
        <dsp:cNvSpPr/>
      </dsp:nvSpPr>
      <dsp:spPr>
        <a:xfrm>
          <a:off x="479921" y="936094"/>
          <a:ext cx="624063" cy="6240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3D9BB-8025-42DA-9921-24FA223C917A}">
      <dsp:nvSpPr>
        <dsp:cNvPr id="0" name=""/>
        <dsp:cNvSpPr/>
      </dsp:nvSpPr>
      <dsp:spPr>
        <a:xfrm>
          <a:off x="979741" y="1747282"/>
          <a:ext cx="5674324" cy="4992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28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Tipografía</a:t>
          </a:r>
          <a:endParaRPr lang="es-ES" sz="2800" kern="1200" dirty="0"/>
        </a:p>
      </dsp:txBody>
      <dsp:txXfrm>
        <a:off x="979741" y="1747282"/>
        <a:ext cx="5674324" cy="499250"/>
      </dsp:txXfrm>
    </dsp:sp>
    <dsp:sp modelId="{0DC97FF2-78FF-419A-B618-053FE4B2F516}">
      <dsp:nvSpPr>
        <dsp:cNvPr id="0" name=""/>
        <dsp:cNvSpPr/>
      </dsp:nvSpPr>
      <dsp:spPr>
        <a:xfrm>
          <a:off x="667709" y="1684875"/>
          <a:ext cx="624063" cy="6240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6127E1-1860-4FB6-B34F-01B42B31A09A}">
      <dsp:nvSpPr>
        <dsp:cNvPr id="0" name=""/>
        <dsp:cNvSpPr/>
      </dsp:nvSpPr>
      <dsp:spPr>
        <a:xfrm>
          <a:off x="979741" y="2495589"/>
          <a:ext cx="5674324" cy="4992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28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Color</a:t>
          </a:r>
          <a:endParaRPr lang="es-ES" sz="2800" kern="1200" dirty="0"/>
        </a:p>
      </dsp:txBody>
      <dsp:txXfrm>
        <a:off x="979741" y="2495589"/>
        <a:ext cx="5674324" cy="499250"/>
      </dsp:txXfrm>
    </dsp:sp>
    <dsp:sp modelId="{7B993976-B9A9-459A-B9E0-55DF705A9D8E}">
      <dsp:nvSpPr>
        <dsp:cNvPr id="0" name=""/>
        <dsp:cNvSpPr/>
      </dsp:nvSpPr>
      <dsp:spPr>
        <a:xfrm>
          <a:off x="667709" y="2433182"/>
          <a:ext cx="624063" cy="6240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FF077-6687-4B49-BDD8-C4D592E149BF}">
      <dsp:nvSpPr>
        <dsp:cNvPr id="0" name=""/>
        <dsp:cNvSpPr/>
      </dsp:nvSpPr>
      <dsp:spPr>
        <a:xfrm>
          <a:off x="791953" y="3244370"/>
          <a:ext cx="5862112" cy="49925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28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Lenguaje textual</a:t>
          </a:r>
          <a:endParaRPr lang="es-ES" sz="2800" kern="1200" dirty="0"/>
        </a:p>
      </dsp:txBody>
      <dsp:txXfrm>
        <a:off x="791953" y="3244370"/>
        <a:ext cx="5862112" cy="499250"/>
      </dsp:txXfrm>
    </dsp:sp>
    <dsp:sp modelId="{B4ECD506-C443-4F88-AB5B-B17F9304A8BC}">
      <dsp:nvSpPr>
        <dsp:cNvPr id="0" name=""/>
        <dsp:cNvSpPr/>
      </dsp:nvSpPr>
      <dsp:spPr>
        <a:xfrm>
          <a:off x="479921" y="3181963"/>
          <a:ext cx="624063" cy="6240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7155A-4D97-49D6-B9DD-66BCBD71C208}">
      <dsp:nvSpPr>
        <dsp:cNvPr id="0" name=""/>
        <dsp:cNvSpPr/>
      </dsp:nvSpPr>
      <dsp:spPr>
        <a:xfrm>
          <a:off x="381285" y="3993151"/>
          <a:ext cx="6272779" cy="4992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28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 smtClean="0"/>
            <a:t>Animación</a:t>
          </a:r>
          <a:endParaRPr lang="es-ES" sz="2800" kern="1200" dirty="0"/>
        </a:p>
      </dsp:txBody>
      <dsp:txXfrm>
        <a:off x="381285" y="3993151"/>
        <a:ext cx="6272779" cy="499250"/>
      </dsp:txXfrm>
    </dsp:sp>
    <dsp:sp modelId="{52145F6F-46D8-48C8-9D81-59CDC42586CA}">
      <dsp:nvSpPr>
        <dsp:cNvPr id="0" name=""/>
        <dsp:cNvSpPr/>
      </dsp:nvSpPr>
      <dsp:spPr>
        <a:xfrm>
          <a:off x="69253" y="3930744"/>
          <a:ext cx="624063" cy="6240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5F1B3-515E-42E7-A112-A39FC5D6D1BD}">
      <dsp:nvSpPr>
        <dsp:cNvPr id="0" name=""/>
        <dsp:cNvSpPr/>
      </dsp:nvSpPr>
      <dsp:spPr>
        <a:xfrm>
          <a:off x="0" y="31741"/>
          <a:ext cx="9906000" cy="6388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Test de usabilidad</a:t>
          </a:r>
          <a:endParaRPr lang="es-ES" sz="2800" kern="1200" dirty="0"/>
        </a:p>
      </dsp:txBody>
      <dsp:txXfrm>
        <a:off x="31185" y="62926"/>
        <a:ext cx="9843630" cy="576449"/>
      </dsp:txXfrm>
    </dsp:sp>
    <dsp:sp modelId="{1C63499F-DB9A-47E6-B822-05EC416C0A16}">
      <dsp:nvSpPr>
        <dsp:cNvPr id="0" name=""/>
        <dsp:cNvSpPr/>
      </dsp:nvSpPr>
      <dsp:spPr>
        <a:xfrm>
          <a:off x="0" y="751201"/>
          <a:ext cx="9906000" cy="6388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smtClean="0"/>
            <a:t>Test en móviles</a:t>
          </a:r>
          <a:endParaRPr lang="es-ES" sz="2800" kern="1200"/>
        </a:p>
      </dsp:txBody>
      <dsp:txXfrm>
        <a:off x="31185" y="782386"/>
        <a:ext cx="9843630" cy="576449"/>
      </dsp:txXfrm>
    </dsp:sp>
    <dsp:sp modelId="{48A9C5AD-3613-4C59-84FB-7988B835C7CA}">
      <dsp:nvSpPr>
        <dsp:cNvPr id="0" name=""/>
        <dsp:cNvSpPr/>
      </dsp:nvSpPr>
      <dsp:spPr>
        <a:xfrm>
          <a:off x="0" y="1470661"/>
          <a:ext cx="9906000" cy="63881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smtClean="0"/>
            <a:t>Test guerrilla</a:t>
          </a:r>
          <a:endParaRPr lang="es-ES" sz="2800" kern="1200"/>
        </a:p>
      </dsp:txBody>
      <dsp:txXfrm>
        <a:off x="31185" y="1501846"/>
        <a:ext cx="9843630" cy="576449"/>
      </dsp:txXfrm>
    </dsp:sp>
    <dsp:sp modelId="{A41A265A-3C83-49BD-8B71-3F55282B486B}">
      <dsp:nvSpPr>
        <dsp:cNvPr id="0" name=""/>
        <dsp:cNvSpPr/>
      </dsp:nvSpPr>
      <dsp:spPr>
        <a:xfrm>
          <a:off x="0" y="2190121"/>
          <a:ext cx="9906000" cy="6388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smtClean="0"/>
            <a:t>Otras formas de obtener información</a:t>
          </a:r>
          <a:endParaRPr lang="es-ES" sz="2800" kern="1200"/>
        </a:p>
      </dsp:txBody>
      <dsp:txXfrm>
        <a:off x="31185" y="2221306"/>
        <a:ext cx="9843630" cy="576449"/>
      </dsp:txXfrm>
    </dsp:sp>
    <dsp:sp modelId="{8CE3486B-74C4-4A42-A45F-805DC36A5A08}">
      <dsp:nvSpPr>
        <dsp:cNvPr id="0" name=""/>
        <dsp:cNvSpPr/>
      </dsp:nvSpPr>
      <dsp:spPr>
        <a:xfrm>
          <a:off x="0" y="2828940"/>
          <a:ext cx="9906000" cy="68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200" kern="1200" dirty="0" err="1" smtClean="0"/>
            <a:t>Dogfooding</a:t>
          </a:r>
          <a:endParaRPr lang="es-E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200" kern="1200" dirty="0" smtClean="0"/>
            <a:t>Test de los cinco segundos</a:t>
          </a:r>
          <a:endParaRPr lang="es-ES" sz="2200" kern="1200" dirty="0"/>
        </a:p>
      </dsp:txBody>
      <dsp:txXfrm>
        <a:off x="0" y="2828940"/>
        <a:ext cx="9906000" cy="68103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9BE98-44AF-4C95-9065-57D2A47AF496}">
      <dsp:nvSpPr>
        <dsp:cNvPr id="0" name=""/>
        <dsp:cNvSpPr/>
      </dsp:nvSpPr>
      <dsp:spPr>
        <a:xfrm>
          <a:off x="0" y="405195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A9A141-9084-4A28-9300-12EE6F9E1852}">
      <dsp:nvSpPr>
        <dsp:cNvPr id="0" name=""/>
        <dsp:cNvSpPr/>
      </dsp:nvSpPr>
      <dsp:spPr>
        <a:xfrm>
          <a:off x="495300" y="6675"/>
          <a:ext cx="6934200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Mayor protagonismo visual</a:t>
          </a:r>
          <a:endParaRPr lang="es-ES" sz="2700" kern="1200" dirty="0"/>
        </a:p>
      </dsp:txBody>
      <dsp:txXfrm>
        <a:off x="534208" y="45583"/>
        <a:ext cx="6856384" cy="719224"/>
      </dsp:txXfrm>
    </dsp:sp>
    <dsp:sp modelId="{21AA25CF-7EDE-4DA1-8D7E-0FEE1A1DD4C3}">
      <dsp:nvSpPr>
        <dsp:cNvPr id="0" name=""/>
        <dsp:cNvSpPr/>
      </dsp:nvSpPr>
      <dsp:spPr>
        <a:xfrm>
          <a:off x="0" y="1629915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97749-78B1-4D26-9021-D7E0FEA9ADD7}">
      <dsp:nvSpPr>
        <dsp:cNvPr id="0" name=""/>
        <dsp:cNvSpPr/>
      </dsp:nvSpPr>
      <dsp:spPr>
        <a:xfrm>
          <a:off x="495300" y="1231395"/>
          <a:ext cx="6934200" cy="79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Tipografía</a:t>
          </a:r>
          <a:endParaRPr lang="es-ES" sz="2700" kern="1200" dirty="0"/>
        </a:p>
      </dsp:txBody>
      <dsp:txXfrm>
        <a:off x="534208" y="1270303"/>
        <a:ext cx="6856384" cy="719224"/>
      </dsp:txXfrm>
    </dsp:sp>
    <dsp:sp modelId="{7D28ECE7-10CF-4324-AD38-4BCE2657BCE9}">
      <dsp:nvSpPr>
        <dsp:cNvPr id="0" name=""/>
        <dsp:cNvSpPr/>
      </dsp:nvSpPr>
      <dsp:spPr>
        <a:xfrm>
          <a:off x="0" y="2854636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7E1FD-2B7B-4205-8BC9-3CEC57B99834}">
      <dsp:nvSpPr>
        <dsp:cNvPr id="0" name=""/>
        <dsp:cNvSpPr/>
      </dsp:nvSpPr>
      <dsp:spPr>
        <a:xfrm>
          <a:off x="495300" y="2456115"/>
          <a:ext cx="6934200" cy="797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Aprovechamiento del espacio</a:t>
          </a:r>
          <a:endParaRPr lang="es-ES" sz="2700" kern="1200" dirty="0"/>
        </a:p>
      </dsp:txBody>
      <dsp:txXfrm>
        <a:off x="534208" y="2495023"/>
        <a:ext cx="6856384" cy="71922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BBE97-9394-40B2-A07F-9B38EC475417}">
      <dsp:nvSpPr>
        <dsp:cNvPr id="0" name=""/>
        <dsp:cNvSpPr/>
      </dsp:nvSpPr>
      <dsp:spPr>
        <a:xfrm>
          <a:off x="0" y="405195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E727B-10B7-4504-9133-88FB8C2A9EE0}">
      <dsp:nvSpPr>
        <dsp:cNvPr id="0" name=""/>
        <dsp:cNvSpPr/>
      </dsp:nvSpPr>
      <dsp:spPr>
        <a:xfrm>
          <a:off x="495300" y="6675"/>
          <a:ext cx="6934200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La interacción</a:t>
          </a:r>
          <a:endParaRPr lang="es-ES" sz="2700" kern="1200" dirty="0"/>
        </a:p>
      </dsp:txBody>
      <dsp:txXfrm>
        <a:off x="534208" y="45583"/>
        <a:ext cx="6856384" cy="719224"/>
      </dsp:txXfrm>
    </dsp:sp>
    <dsp:sp modelId="{38F7C199-A4DE-48F6-AEE4-E29518CD096A}">
      <dsp:nvSpPr>
        <dsp:cNvPr id="0" name=""/>
        <dsp:cNvSpPr/>
      </dsp:nvSpPr>
      <dsp:spPr>
        <a:xfrm>
          <a:off x="0" y="1629915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93750-7886-46C7-B3DD-2E3322EA6DDF}">
      <dsp:nvSpPr>
        <dsp:cNvPr id="0" name=""/>
        <dsp:cNvSpPr/>
      </dsp:nvSpPr>
      <dsp:spPr>
        <a:xfrm>
          <a:off x="495300" y="1231395"/>
          <a:ext cx="6934200" cy="79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La funcionalidad</a:t>
          </a:r>
          <a:endParaRPr lang="es-ES" sz="2700" kern="1200" dirty="0"/>
        </a:p>
      </dsp:txBody>
      <dsp:txXfrm>
        <a:off x="534208" y="1270303"/>
        <a:ext cx="6856384" cy="719224"/>
      </dsp:txXfrm>
    </dsp:sp>
    <dsp:sp modelId="{B68DE252-617B-4111-95F9-53FF285B459D}">
      <dsp:nvSpPr>
        <dsp:cNvPr id="0" name=""/>
        <dsp:cNvSpPr/>
      </dsp:nvSpPr>
      <dsp:spPr>
        <a:xfrm>
          <a:off x="0" y="2854636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E556AA-EC6B-485A-8D50-984A9250343B}">
      <dsp:nvSpPr>
        <dsp:cNvPr id="0" name=""/>
        <dsp:cNvSpPr/>
      </dsp:nvSpPr>
      <dsp:spPr>
        <a:xfrm>
          <a:off x="495300" y="2456115"/>
          <a:ext cx="6934200" cy="797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Contenido de la app</a:t>
          </a:r>
          <a:endParaRPr lang="es-ES" sz="2700" kern="1200" dirty="0"/>
        </a:p>
      </dsp:txBody>
      <dsp:txXfrm>
        <a:off x="534208" y="2495023"/>
        <a:ext cx="6856384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C0867-CE83-47F2-BC4A-5DCE973B3402}">
      <dsp:nvSpPr>
        <dsp:cNvPr id="0" name=""/>
        <dsp:cNvSpPr/>
      </dsp:nvSpPr>
      <dsp:spPr>
        <a:xfrm>
          <a:off x="-4851478" y="-743727"/>
          <a:ext cx="5780054" cy="5780054"/>
        </a:xfrm>
        <a:prstGeom prst="blockArc">
          <a:avLst>
            <a:gd name="adj1" fmla="val 18900000"/>
            <a:gd name="adj2" fmla="val 2700000"/>
            <a:gd name="adj3" fmla="val 374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20E6B-E57C-4EE4-8759-E9CBC94C82F2}">
      <dsp:nvSpPr>
        <dsp:cNvPr id="0" name=""/>
        <dsp:cNvSpPr/>
      </dsp:nvSpPr>
      <dsp:spPr>
        <a:xfrm>
          <a:off x="301125" y="195141"/>
          <a:ext cx="9098833" cy="3901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651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Simplicidad</a:t>
          </a:r>
          <a:endParaRPr lang="es-ES" sz="2200" kern="1200" dirty="0"/>
        </a:p>
      </dsp:txBody>
      <dsp:txXfrm>
        <a:off x="301125" y="195141"/>
        <a:ext cx="9098833" cy="390111"/>
      </dsp:txXfrm>
    </dsp:sp>
    <dsp:sp modelId="{F63E8834-95F3-4BA7-A18D-EF8DB6757A70}">
      <dsp:nvSpPr>
        <dsp:cNvPr id="0" name=""/>
        <dsp:cNvSpPr/>
      </dsp:nvSpPr>
      <dsp:spPr>
        <a:xfrm>
          <a:off x="57306" y="146377"/>
          <a:ext cx="487639" cy="4876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05667-93CB-499B-B5EF-5DBD3A707780}">
      <dsp:nvSpPr>
        <dsp:cNvPr id="0" name=""/>
        <dsp:cNvSpPr/>
      </dsp:nvSpPr>
      <dsp:spPr>
        <a:xfrm>
          <a:off x="654406" y="780652"/>
          <a:ext cx="8745552" cy="3901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651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Consistencia</a:t>
          </a:r>
          <a:endParaRPr lang="es-ES" sz="2200" kern="1200" dirty="0"/>
        </a:p>
      </dsp:txBody>
      <dsp:txXfrm>
        <a:off x="654406" y="780652"/>
        <a:ext cx="8745552" cy="390111"/>
      </dsp:txXfrm>
    </dsp:sp>
    <dsp:sp modelId="{9E3D9619-F882-4523-A2F7-35B26EDA0122}">
      <dsp:nvSpPr>
        <dsp:cNvPr id="0" name=""/>
        <dsp:cNvSpPr/>
      </dsp:nvSpPr>
      <dsp:spPr>
        <a:xfrm>
          <a:off x="410587" y="731888"/>
          <a:ext cx="487639" cy="4876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B3D64-69D0-463F-8C83-8DC080FC9DDE}">
      <dsp:nvSpPr>
        <dsp:cNvPr id="0" name=""/>
        <dsp:cNvSpPr/>
      </dsp:nvSpPr>
      <dsp:spPr>
        <a:xfrm>
          <a:off x="848003" y="1365733"/>
          <a:ext cx="8551956" cy="3901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651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Identidad</a:t>
          </a:r>
          <a:endParaRPr lang="es-ES" sz="2200" kern="1200" dirty="0"/>
        </a:p>
      </dsp:txBody>
      <dsp:txXfrm>
        <a:off x="848003" y="1365733"/>
        <a:ext cx="8551956" cy="390111"/>
      </dsp:txXfrm>
    </dsp:sp>
    <dsp:sp modelId="{7D25E015-EEAE-4B7C-8A0D-E64C73A03591}">
      <dsp:nvSpPr>
        <dsp:cNvPr id="0" name=""/>
        <dsp:cNvSpPr/>
      </dsp:nvSpPr>
      <dsp:spPr>
        <a:xfrm>
          <a:off x="604183" y="1316969"/>
          <a:ext cx="487639" cy="4876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60B9F5-FCC7-4E16-ACA4-2A117615D0FE}">
      <dsp:nvSpPr>
        <dsp:cNvPr id="0" name=""/>
        <dsp:cNvSpPr/>
      </dsp:nvSpPr>
      <dsp:spPr>
        <a:xfrm>
          <a:off x="909816" y="1951244"/>
          <a:ext cx="8490143" cy="3901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651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Robustez</a:t>
          </a:r>
          <a:endParaRPr lang="es-ES" sz="2200" kern="1200" dirty="0"/>
        </a:p>
      </dsp:txBody>
      <dsp:txXfrm>
        <a:off x="909816" y="1951244"/>
        <a:ext cx="8490143" cy="390111"/>
      </dsp:txXfrm>
    </dsp:sp>
    <dsp:sp modelId="{0E6EA3C2-5353-4F17-A702-3618A0A0FBCC}">
      <dsp:nvSpPr>
        <dsp:cNvPr id="0" name=""/>
        <dsp:cNvSpPr/>
      </dsp:nvSpPr>
      <dsp:spPr>
        <a:xfrm>
          <a:off x="665996" y="1902480"/>
          <a:ext cx="487639" cy="4876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5C5602-35B9-46E1-85F6-BA4D75E91292}">
      <dsp:nvSpPr>
        <dsp:cNvPr id="0" name=""/>
        <dsp:cNvSpPr/>
      </dsp:nvSpPr>
      <dsp:spPr>
        <a:xfrm>
          <a:off x="848003" y="2536754"/>
          <a:ext cx="8551956" cy="3901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651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Navegabilidad</a:t>
          </a:r>
          <a:endParaRPr lang="es-ES" sz="2200" kern="1200" dirty="0"/>
        </a:p>
      </dsp:txBody>
      <dsp:txXfrm>
        <a:off x="848003" y="2536754"/>
        <a:ext cx="8551956" cy="390111"/>
      </dsp:txXfrm>
    </dsp:sp>
    <dsp:sp modelId="{AD94FC11-A914-49A3-B136-A7D926471DA7}">
      <dsp:nvSpPr>
        <dsp:cNvPr id="0" name=""/>
        <dsp:cNvSpPr/>
      </dsp:nvSpPr>
      <dsp:spPr>
        <a:xfrm>
          <a:off x="604183" y="2487990"/>
          <a:ext cx="487639" cy="4876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178D9-D1E5-48A3-912A-31B60F699146}">
      <dsp:nvSpPr>
        <dsp:cNvPr id="0" name=""/>
        <dsp:cNvSpPr/>
      </dsp:nvSpPr>
      <dsp:spPr>
        <a:xfrm>
          <a:off x="654406" y="3121836"/>
          <a:ext cx="8745552" cy="3901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651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Atractivo visual</a:t>
          </a:r>
          <a:endParaRPr lang="es-ES" sz="2200" kern="1200" dirty="0"/>
        </a:p>
      </dsp:txBody>
      <dsp:txXfrm>
        <a:off x="654406" y="3121836"/>
        <a:ext cx="8745552" cy="390111"/>
      </dsp:txXfrm>
    </dsp:sp>
    <dsp:sp modelId="{2E46B5CC-9971-4D40-A255-D7F6EA280E21}">
      <dsp:nvSpPr>
        <dsp:cNvPr id="0" name=""/>
        <dsp:cNvSpPr/>
      </dsp:nvSpPr>
      <dsp:spPr>
        <a:xfrm>
          <a:off x="410587" y="3073072"/>
          <a:ext cx="487639" cy="4876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A228A-E441-4B2D-823D-A9738E0B24ED}">
      <dsp:nvSpPr>
        <dsp:cNvPr id="0" name=""/>
        <dsp:cNvSpPr/>
      </dsp:nvSpPr>
      <dsp:spPr>
        <a:xfrm>
          <a:off x="301125" y="3707346"/>
          <a:ext cx="9098833" cy="3901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651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Compatibilidad</a:t>
          </a:r>
          <a:endParaRPr lang="es-ES" sz="2200" kern="1200" dirty="0"/>
        </a:p>
      </dsp:txBody>
      <dsp:txXfrm>
        <a:off x="301125" y="3707346"/>
        <a:ext cx="9098833" cy="390111"/>
      </dsp:txXfrm>
    </dsp:sp>
    <dsp:sp modelId="{02E58744-CCC7-41DA-81EF-9495C4559586}">
      <dsp:nvSpPr>
        <dsp:cNvPr id="0" name=""/>
        <dsp:cNvSpPr/>
      </dsp:nvSpPr>
      <dsp:spPr>
        <a:xfrm>
          <a:off x="57306" y="3658582"/>
          <a:ext cx="487639" cy="4876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508F1-FDEB-4112-BA51-9AC8200CA8C9}" type="datetimeFigureOut">
              <a:rPr lang="es-ES" smtClean="0"/>
              <a:t>10/08/2016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CFA0D-A785-4942-BCC5-36F5052EC4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136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FA0D-A785-4942-BCC5-36F5052EC46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789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FA0D-A785-4942-BCC5-36F5052EC46D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226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FA0D-A785-4942-BCC5-36F5052EC46D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522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FA0D-A785-4942-BCC5-36F5052EC46D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58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FA0D-A785-4942-BCC5-36F5052EC46D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670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FA0D-A785-4942-BCC5-36F5052EC46D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816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FA0D-A785-4942-BCC5-36F5052EC46D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1712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FA0D-A785-4942-BCC5-36F5052EC46D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518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FA0D-A785-4942-BCC5-36F5052EC46D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552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FA0D-A785-4942-BCC5-36F5052EC46D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36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FA0D-A785-4942-BCC5-36F5052EC46D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70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Cuando el usuario interactúa con un sistema basado en computadora, se aplica un conjunto de</a:t>
            </a:r>
          </a:p>
          <a:p>
            <a:r>
              <a:rPr lang="es-A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principios fundamentales y lineamientos generales de diseño. Éstos se estudiaron en el capítulo</a:t>
            </a:r>
          </a:p>
          <a:p>
            <a:r>
              <a:rPr lang="es-A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11.4 Aunque las </a:t>
            </a:r>
            <a:r>
              <a:rPr lang="es-AR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webapps</a:t>
            </a:r>
            <a:r>
              <a:rPr lang="es-A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plantean algunas dificultades especiales en el diseño de la interfaz de</a:t>
            </a:r>
          </a:p>
          <a:p>
            <a:r>
              <a:rPr lang="es-A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usuario, los principios y lineamientos básicos son aplicables.</a:t>
            </a:r>
            <a:endParaRPr lang="es-AR" dirty="0" smtClean="0"/>
          </a:p>
          <a:p>
            <a:r>
              <a:rPr lang="es-AR" dirty="0" smtClean="0"/>
              <a:t>Uno de los retos del diseño de la interfaz de las </a:t>
            </a:r>
            <a:r>
              <a:rPr lang="es-AR" dirty="0" err="1" smtClean="0"/>
              <a:t>webapps</a:t>
            </a:r>
            <a:r>
              <a:rPr lang="es-AR" dirty="0" smtClean="0"/>
              <a:t> es la naturaleza indeterminada del</a:t>
            </a:r>
          </a:p>
          <a:p>
            <a:r>
              <a:rPr lang="es-AR" dirty="0" smtClean="0"/>
              <a:t>punto en el que entra el usuario. Es decir, éste puede ingresar por una ubicación “inicial” de la</a:t>
            </a:r>
          </a:p>
          <a:p>
            <a:r>
              <a:rPr lang="es-AR" dirty="0" err="1" smtClean="0"/>
              <a:t>webapp</a:t>
            </a:r>
            <a:r>
              <a:rPr lang="es-AR" dirty="0" smtClean="0"/>
              <a:t> (la página de arranque, por ejemplo) o por algún vínculo en cierto nivel inferior de</a:t>
            </a:r>
          </a:p>
          <a:p>
            <a:r>
              <a:rPr lang="es-AR" dirty="0" smtClean="0"/>
              <a:t>la arquitectura de aquélla. En algunos casos, la </a:t>
            </a:r>
            <a:r>
              <a:rPr lang="es-AR" dirty="0" err="1" smtClean="0"/>
              <a:t>webapp</a:t>
            </a:r>
            <a:r>
              <a:rPr lang="es-AR" dirty="0" smtClean="0"/>
              <a:t> se diseña de modo que redirija al usuario</a:t>
            </a:r>
          </a:p>
          <a:p>
            <a:r>
              <a:rPr lang="es-AR" dirty="0" smtClean="0"/>
              <a:t>a una ubicación inicial, pero si esto es algo indeseable, entonces el diseño debe dar características</a:t>
            </a:r>
          </a:p>
          <a:p>
            <a:r>
              <a:rPr lang="es-AR" dirty="0" smtClean="0"/>
              <a:t>de navegación en la interfaz que acompañen a todos los objetos de contenido y de las</a:t>
            </a:r>
          </a:p>
          <a:p>
            <a:r>
              <a:rPr lang="es-AR" dirty="0" smtClean="0"/>
              <a:t>cuales se disponga sin importar el modo en el que el usuario ingrese al sistema.</a:t>
            </a:r>
          </a:p>
          <a:p>
            <a:r>
              <a:rPr lang="es-AR" dirty="0" smtClean="0"/>
              <a:t>Los objetivos de la interfaz de una </a:t>
            </a:r>
            <a:r>
              <a:rPr lang="es-AR" dirty="0" err="1" smtClean="0"/>
              <a:t>webapp</a:t>
            </a:r>
            <a:r>
              <a:rPr lang="es-AR" dirty="0" smtClean="0"/>
              <a:t> son los siguientes: 1) establecer una ventana congruente</a:t>
            </a:r>
          </a:p>
          <a:p>
            <a:r>
              <a:rPr lang="es-AR" dirty="0" smtClean="0"/>
              <a:t>en el contenido y las funciones que brinda, 2) guiar al usuario a través de una serie de</a:t>
            </a:r>
          </a:p>
          <a:p>
            <a:r>
              <a:rPr lang="es-AR" dirty="0" smtClean="0"/>
              <a:t>interacciones con la </a:t>
            </a:r>
            <a:r>
              <a:rPr lang="es-AR" dirty="0" err="1" smtClean="0"/>
              <a:t>webapp</a:t>
            </a:r>
            <a:r>
              <a:rPr lang="es-AR" dirty="0" smtClean="0"/>
              <a:t> y 3) organizar las opciones de navegación y contenido disponibles</a:t>
            </a:r>
          </a:p>
          <a:p>
            <a:r>
              <a:rPr lang="es-AR" dirty="0" smtClean="0"/>
              <a:t>para el usuario. Para lograr una interfaz consistente, primero debe usarse un diseño estético</a:t>
            </a:r>
          </a:p>
          <a:p>
            <a:r>
              <a:rPr lang="es-AR" dirty="0" smtClean="0"/>
              <a:t>(véase la sección 13.5) a fin de establecer un “aspecto” coherente. Esto incluye muchas características,</a:t>
            </a:r>
          </a:p>
          <a:p>
            <a:r>
              <a:rPr lang="es-AR" dirty="0" smtClean="0"/>
              <a:t>pero debe ponerse énfasis en la distribución y la forma de los mecanismos de navegación.</a:t>
            </a:r>
          </a:p>
          <a:p>
            <a:r>
              <a:rPr lang="es-AR" dirty="0" smtClean="0"/>
              <a:t>Para guiar la interacción del usuario, debe establecerse una metáfora5 apropiada que</a:t>
            </a:r>
          </a:p>
          <a:p>
            <a:r>
              <a:rPr lang="es-AR" dirty="0" smtClean="0"/>
              <a:t>permita al usuario tener una comprensión intuitiva de la interfaz. A fin de implementar las opciones</a:t>
            </a:r>
          </a:p>
          <a:p>
            <a:r>
              <a:rPr lang="es-AR" dirty="0" smtClean="0"/>
              <a:t>de navegación, puede seleccionarse alguno de los siguientes mecanismos:</a:t>
            </a:r>
          </a:p>
          <a:p>
            <a:r>
              <a:rPr lang="es-AR" dirty="0" smtClean="0"/>
              <a:t>• Menús de navegación: contienen palabras clave (organizadas en forma vertical u horizontal)</a:t>
            </a:r>
          </a:p>
          <a:p>
            <a:r>
              <a:rPr lang="es-AR" dirty="0" smtClean="0"/>
              <a:t>que enlistan contenido o funciones clave. Estos menús se implementan de modo</a:t>
            </a:r>
          </a:p>
          <a:p>
            <a:r>
              <a:rPr lang="es-AR" dirty="0" smtClean="0"/>
              <a:t>que el usuario pueda elegir entre una jerarquía de subtemas que se despliegan al seleccionar</a:t>
            </a:r>
          </a:p>
          <a:p>
            <a:r>
              <a:rPr lang="es-AR" dirty="0" smtClean="0"/>
              <a:t>la opción principal en el menú.</a:t>
            </a:r>
          </a:p>
          <a:p>
            <a:r>
              <a:rPr lang="es-AR" dirty="0" smtClean="0"/>
              <a:t>• Iconos gráficos: botones, interruptores y otras imágenes similares que permiten que el</a:t>
            </a:r>
          </a:p>
          <a:p>
            <a:r>
              <a:rPr lang="es-AR" dirty="0" smtClean="0"/>
              <a:t>usuario seleccione alguna propiedad o que especifique una decisión.</a:t>
            </a:r>
          </a:p>
          <a:p>
            <a:r>
              <a:rPr lang="es-AR" dirty="0" smtClean="0"/>
              <a:t>• Imágenes: cierta representación gráfica que el usuario selecciona para establecer un</a:t>
            </a:r>
          </a:p>
          <a:p>
            <a:r>
              <a:rPr lang="es-AR" dirty="0" smtClean="0"/>
              <a:t>vínculo hacia un objeto de contenido o función de la </a:t>
            </a:r>
            <a:r>
              <a:rPr lang="es-AR" dirty="0" err="1" smtClean="0"/>
              <a:t>webapp</a:t>
            </a:r>
            <a:r>
              <a:rPr lang="es-AR" dirty="0" smtClean="0"/>
              <a:t>.</a:t>
            </a:r>
          </a:p>
          <a:p>
            <a:r>
              <a:rPr lang="es-AR" dirty="0" smtClean="0"/>
              <a:t>Es importante observar que en cada nivel de la jerarquía del contenido debe proporcionarse uno</a:t>
            </a:r>
          </a:p>
          <a:p>
            <a:r>
              <a:rPr lang="es-AR" dirty="0" smtClean="0"/>
              <a:t>o varios de estos mecanismos de control.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FA0D-A785-4942-BCC5-36F5052EC46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222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FA0D-A785-4942-BCC5-36F5052EC46D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637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FA0D-A785-4942-BCC5-36F5052EC46D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576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FA0D-A785-4942-BCC5-36F5052EC46D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9743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Como muchas acciones del diseño de </a:t>
            </a:r>
            <a:r>
              <a:rPr lang="es-AR" dirty="0" err="1" smtClean="0"/>
              <a:t>webapps</a:t>
            </a:r>
            <a:r>
              <a:rPr lang="es-AR" dirty="0" smtClean="0"/>
              <a:t>, el diseño de la navegación comienza con la</a:t>
            </a:r>
          </a:p>
          <a:p>
            <a:r>
              <a:rPr lang="es-AR" dirty="0" smtClean="0"/>
              <a:t>consideración de la jerarquía del usuario y los casos de uso relacionados (véase el capítulo 5),</a:t>
            </a:r>
          </a:p>
          <a:p>
            <a:r>
              <a:rPr lang="es-AR" dirty="0" smtClean="0"/>
              <a:t>desarrollados para cada categoría de usuario (actor). Cada actor puede usar la </a:t>
            </a:r>
            <a:r>
              <a:rPr lang="es-AR" dirty="0" err="1" smtClean="0"/>
              <a:t>webapp</a:t>
            </a:r>
            <a:r>
              <a:rPr lang="es-AR" dirty="0" smtClean="0"/>
              <a:t> en forma</a:t>
            </a:r>
          </a:p>
          <a:p>
            <a:r>
              <a:rPr lang="es-AR" dirty="0" smtClean="0"/>
              <a:t>algo diferente, por lo que tendrán distintos requerimientos de navegación. Además, los casos de</a:t>
            </a:r>
          </a:p>
          <a:p>
            <a:r>
              <a:rPr lang="es-AR" dirty="0" smtClean="0"/>
              <a:t>uso desarrollados por cada actor definirán un conjunto de clases que incluirán uno o más objetos</a:t>
            </a:r>
          </a:p>
          <a:p>
            <a:r>
              <a:rPr lang="es-AR" dirty="0" smtClean="0"/>
              <a:t>de contenido o funciones de la </a:t>
            </a:r>
            <a:r>
              <a:rPr lang="es-AR" dirty="0" err="1" smtClean="0"/>
              <a:t>webapp</a:t>
            </a:r>
            <a:r>
              <a:rPr lang="es-AR" dirty="0" smtClean="0"/>
              <a:t>. A medida que cada usuario interactúe con la </a:t>
            </a:r>
            <a:r>
              <a:rPr lang="es-AR" dirty="0" err="1" smtClean="0"/>
              <a:t>webapp</a:t>
            </a:r>
            <a:r>
              <a:rPr lang="es-AR" dirty="0" smtClean="0"/>
              <a:t>,</a:t>
            </a:r>
          </a:p>
          <a:p>
            <a:r>
              <a:rPr lang="es-AR" dirty="0" smtClean="0"/>
              <a:t>encuentra una serie de unidades semánticas de navegación (USN): “conjunto de estructuras</a:t>
            </a:r>
          </a:p>
          <a:p>
            <a:r>
              <a:rPr lang="es-AR" dirty="0" smtClean="0"/>
              <a:t>de información y navegación relacionadas que colaboran para el cumplimiento de un subconjunto</a:t>
            </a:r>
          </a:p>
          <a:p>
            <a:r>
              <a:rPr lang="es-AR" dirty="0" smtClean="0"/>
              <a:t>de requerimientos del usuario relacionados” [Cac02].</a:t>
            </a:r>
          </a:p>
          <a:p>
            <a:r>
              <a:rPr lang="es-AR" dirty="0" smtClean="0"/>
              <a:t>Una USN está compuesta por un conjunto de elementos de navegación llamados [Gna99]</a:t>
            </a:r>
          </a:p>
          <a:p>
            <a:r>
              <a:rPr lang="es-AR" dirty="0" smtClean="0"/>
              <a:t>formas de navegar (</a:t>
            </a:r>
            <a:r>
              <a:rPr lang="es-AR" dirty="0" err="1" smtClean="0"/>
              <a:t>FdN</a:t>
            </a:r>
            <a:r>
              <a:rPr lang="es-AR" dirty="0" smtClean="0"/>
              <a:t>). Una </a:t>
            </a:r>
            <a:r>
              <a:rPr lang="es-AR" dirty="0" err="1" smtClean="0"/>
              <a:t>FdN</a:t>
            </a:r>
            <a:r>
              <a:rPr lang="es-AR" dirty="0" smtClean="0"/>
              <a:t> representa la mejor ruta de navegación a fin de lograr una</a:t>
            </a:r>
          </a:p>
          <a:p>
            <a:r>
              <a:rPr lang="es-AR" dirty="0" smtClean="0"/>
              <a:t>meta para un tipo de usuario específico. Cada </a:t>
            </a:r>
            <a:r>
              <a:rPr lang="es-AR" dirty="0" err="1" smtClean="0"/>
              <a:t>FdN</a:t>
            </a:r>
            <a:r>
              <a:rPr lang="es-AR" dirty="0" smtClean="0"/>
              <a:t> está organizada como un conjunto de nodos</a:t>
            </a:r>
          </a:p>
          <a:p>
            <a:r>
              <a:rPr lang="es-AR" dirty="0" smtClean="0"/>
              <a:t>de navegación (NN) conectados por vínculos. En ciertos casos, un vínculo navegable es otra USN.</a:t>
            </a:r>
          </a:p>
          <a:p>
            <a:r>
              <a:rPr lang="es-AR" dirty="0" smtClean="0"/>
              <a:t>Entonces, la estructura de navegación general de una </a:t>
            </a:r>
            <a:r>
              <a:rPr lang="es-AR" dirty="0" err="1" smtClean="0"/>
              <a:t>webapp</a:t>
            </a:r>
            <a:r>
              <a:rPr lang="es-AR" dirty="0" smtClean="0"/>
              <a:t> está organizada como jerarquía</a:t>
            </a:r>
          </a:p>
          <a:p>
            <a:r>
              <a:rPr lang="es-AR" dirty="0" smtClean="0"/>
              <a:t>de USN.</a:t>
            </a:r>
          </a:p>
          <a:p>
            <a:endParaRPr lang="es-AR" dirty="0" smtClean="0"/>
          </a:p>
          <a:p>
            <a:r>
              <a:rPr lang="es-AR" dirty="0" smtClean="0"/>
              <a:t>Al avanzar en el diseño, la tarea siguiente es definir la mecánica de la navegación. Se dispone</a:t>
            </a:r>
          </a:p>
          <a:p>
            <a:r>
              <a:rPr lang="es-AR" dirty="0" smtClean="0"/>
              <a:t>de varias opciones para desarrollar un enfoque de implementación para cada USN:</a:t>
            </a:r>
          </a:p>
          <a:p>
            <a:r>
              <a:rPr lang="es-AR" dirty="0" smtClean="0"/>
              <a:t>Vínculo de navegación individual: incluye vínculos basados en texto, iconos, botones e</a:t>
            </a:r>
          </a:p>
          <a:p>
            <a:r>
              <a:rPr lang="es-AR" dirty="0" smtClean="0"/>
              <a:t>interruptores, así como metáforas gráficas. Deben elegirse vínculos que sean apropiados</a:t>
            </a:r>
          </a:p>
          <a:p>
            <a:r>
              <a:rPr lang="es-AR" dirty="0" smtClean="0"/>
              <a:t>para el contenido y consistentes con la heurística que conduzca al diseño de una</a:t>
            </a:r>
          </a:p>
          <a:p>
            <a:r>
              <a:rPr lang="es-AR" dirty="0" smtClean="0"/>
              <a:t>interfaz de alta calidad.</a:t>
            </a:r>
          </a:p>
          <a:p>
            <a:r>
              <a:rPr lang="es-AR" dirty="0" smtClean="0"/>
              <a:t>• Barra de navegación horizontal: enlista las categorías principales de contenido o de</a:t>
            </a:r>
          </a:p>
          <a:p>
            <a:r>
              <a:rPr lang="es-AR" dirty="0" smtClean="0"/>
              <a:t>funciones en una barra que contiene vínculos apropiados. En general, se enlistan de</a:t>
            </a:r>
          </a:p>
          <a:p>
            <a:r>
              <a:rPr lang="es-AR" dirty="0" smtClean="0"/>
              <a:t>cuatro a siete categorías.</a:t>
            </a:r>
          </a:p>
          <a:p>
            <a:r>
              <a:rPr lang="es-AR" dirty="0" smtClean="0"/>
              <a:t>• Columna de navegación vertical: 1) enlista las principales categorías de contenido o</a:t>
            </a:r>
          </a:p>
          <a:p>
            <a:r>
              <a:rPr lang="es-AR" dirty="0" smtClean="0"/>
              <a:t>funciones o 2) enlista virtualmente todos los principales objetos de contenido que hay</a:t>
            </a:r>
          </a:p>
          <a:p>
            <a:r>
              <a:rPr lang="es-AR" dirty="0" smtClean="0"/>
              <a:t>dentro de la </a:t>
            </a:r>
            <a:r>
              <a:rPr lang="es-AR" dirty="0" err="1" smtClean="0"/>
              <a:t>webapp</a:t>
            </a:r>
            <a:r>
              <a:rPr lang="es-AR" dirty="0" smtClean="0"/>
              <a:t>. Si se elige la segunda opción, las columnas de navegación pueden</a:t>
            </a:r>
          </a:p>
          <a:p>
            <a:r>
              <a:rPr lang="es-AR" dirty="0" smtClean="0"/>
              <a:t>“expandirse” para que presenten objetos de contenido como parte de una jerarquía</a:t>
            </a:r>
          </a:p>
          <a:p>
            <a:r>
              <a:rPr lang="es-AR" dirty="0" smtClean="0"/>
              <a:t>(seleccionar una entrada en la columna original ocasiona una expansión que enlista una</a:t>
            </a:r>
          </a:p>
          <a:p>
            <a:r>
              <a:rPr lang="es-AR" dirty="0" smtClean="0"/>
              <a:t>segunda capa de objetos de contenido relacionados).</a:t>
            </a:r>
          </a:p>
          <a:p>
            <a:r>
              <a:rPr lang="es-AR" dirty="0" smtClean="0"/>
              <a:t>• Pestañas: metáfora que no es más que una variación de la barra o columna de navegación</a:t>
            </a:r>
          </a:p>
          <a:p>
            <a:r>
              <a:rPr lang="es-AR" dirty="0" smtClean="0"/>
              <a:t>y representa categorías de contenido o funciones como pestañas que se seleccionan</a:t>
            </a:r>
          </a:p>
          <a:p>
            <a:r>
              <a:rPr lang="es-AR" dirty="0" smtClean="0"/>
              <a:t>cuando se requiere un vínculo.</a:t>
            </a:r>
          </a:p>
          <a:p>
            <a:r>
              <a:rPr lang="es-AR" dirty="0" smtClean="0"/>
              <a:t>• Mapas del sitio: dan una tabla de contenido que incluye todo el contenido a fin de</a:t>
            </a:r>
          </a:p>
          <a:p>
            <a:r>
              <a:rPr lang="es-AR" dirty="0" smtClean="0"/>
              <a:t>navegar hacia todos los objetos y funciones contenidas dentro de la </a:t>
            </a:r>
            <a:r>
              <a:rPr lang="es-AR" dirty="0" err="1" smtClean="0"/>
              <a:t>webapp</a:t>
            </a:r>
            <a:r>
              <a:rPr lang="es-AR" dirty="0" smtClean="0"/>
              <a:t>.</a:t>
            </a:r>
          </a:p>
          <a:p>
            <a:r>
              <a:rPr lang="es-AR" dirty="0" smtClean="0"/>
              <a:t>Además de elegir la mecánica de navegación, también deben establecerse las convenciones</a:t>
            </a:r>
          </a:p>
          <a:p>
            <a:r>
              <a:rPr lang="es-AR" dirty="0" smtClean="0"/>
              <a:t>y ayudas apropiadas para navegar. Por ejemplo, los iconos y vínculos gráficos deben invitar a</a:t>
            </a:r>
          </a:p>
          <a:p>
            <a:r>
              <a:rPr lang="es-AR" dirty="0" smtClean="0"/>
              <a:t>hacer “clic” en ellos, desvaneciendo las aristas a fin de darles una apariencia tridimensional.</a:t>
            </a:r>
          </a:p>
          <a:p>
            <a:r>
              <a:rPr lang="es-AR" dirty="0" smtClean="0"/>
              <a:t>Debe diseñarse retroalimentación auditiva o visual con objeto de dar al usuario una indicación</a:t>
            </a:r>
          </a:p>
          <a:p>
            <a:r>
              <a:rPr lang="es-AR" dirty="0" smtClean="0"/>
              <a:t>de que se ha escogido cierta opción de navegación. Para la navegación basada en texto debe</a:t>
            </a:r>
          </a:p>
          <a:p>
            <a:r>
              <a:rPr lang="es-AR" dirty="0" smtClean="0"/>
              <a:t>utilizarse color que indique los vínculos de navegación y que señale aquéllos ya recorridos.</a:t>
            </a:r>
          </a:p>
          <a:p>
            <a:r>
              <a:rPr lang="es-AR" dirty="0" smtClean="0"/>
              <a:t>Éstas son unas cuantas convenciones entre las decenas que hay para el diseño y que hacen que</a:t>
            </a:r>
          </a:p>
          <a:p>
            <a:r>
              <a:rPr lang="es-AR" dirty="0" smtClean="0"/>
              <a:t>la navegación sea amigable para el usuario.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FA0D-A785-4942-BCC5-36F5052EC46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856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FA0D-A785-4942-BCC5-36F5052EC46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090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FA0D-A785-4942-BCC5-36F5052EC46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0871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FA0D-A785-4942-BCC5-36F5052EC46D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1064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FA0D-A785-4942-BCC5-36F5052EC46D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1576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FA0D-A785-4942-BCC5-36F5052EC46D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135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FA0D-A785-4942-BCC5-36F5052EC46D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85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droidpattern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Diseño de apps Web y </a:t>
            </a:r>
            <a:r>
              <a:rPr lang="es-AR" dirty="0" err="1" smtClean="0"/>
              <a:t>mobile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Visualización e Interfaces</a:t>
            </a:r>
          </a:p>
          <a:p>
            <a:r>
              <a:rPr lang="es-ES" dirty="0"/>
              <a:t>Tecnicatura web - </a:t>
            </a:r>
            <a:r>
              <a:rPr lang="es-ES" dirty="0" err="1" smtClean="0"/>
              <a:t>unlam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0791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Diferencias entre </a:t>
            </a:r>
            <a:r>
              <a:rPr lang="es-AR" dirty="0" smtClean="0"/>
              <a:t>aplicaciones y </a:t>
            </a:r>
            <a:r>
              <a:rPr lang="es-AR" dirty="0"/>
              <a:t>web móviles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013730"/>
              </p:ext>
            </p:extLst>
          </p:nvPr>
        </p:nvGraphicFramePr>
        <p:xfrm>
          <a:off x="1141413" y="2097088"/>
          <a:ext cx="9906000" cy="4072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11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Mobile </a:t>
            </a:r>
            <a:r>
              <a:rPr lang="es-ES" dirty="0" err="1"/>
              <a:t>first</a:t>
            </a:r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78842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8126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diseño y desarrollo de una app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lum bright="-40000" contrast="40000"/>
          </a:blip>
          <a:stretch>
            <a:fillRect/>
          </a:stretch>
        </p:blipFill>
        <p:spPr>
          <a:xfrm>
            <a:off x="1671900" y="2249488"/>
            <a:ext cx="8845025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2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proceso de diseño y desarrollo de una app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416545"/>
              </p:ext>
            </p:extLst>
          </p:nvPr>
        </p:nvGraphicFramePr>
        <p:xfrm>
          <a:off x="252248" y="2007476"/>
          <a:ext cx="11624442" cy="4162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281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aplicaciones según su desarrollo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578582"/>
              </p:ext>
            </p:extLst>
          </p:nvPr>
        </p:nvGraphicFramePr>
        <p:xfrm>
          <a:off x="1141413" y="1723697"/>
          <a:ext cx="9906000" cy="4960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7988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Definiendo </a:t>
            </a:r>
            <a:r>
              <a:rPr lang="es-ES" dirty="0" smtClean="0"/>
              <a:t>la propuesta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481757"/>
              </p:ext>
            </p:extLst>
          </p:nvPr>
        </p:nvGraphicFramePr>
        <p:xfrm>
          <a:off x="1141413" y="1870841"/>
          <a:ext cx="9906000" cy="4540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0479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Interacción y patrones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19639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8563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Interacción y formas de sostener el móvil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5208752" y="874183"/>
            <a:ext cx="5891213" cy="4193535"/>
          </a:xfrm>
          <a:prstGeom prst="rect">
            <a:avLst/>
          </a:prstGeom>
        </p:spPr>
      </p:pic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dirty="0"/>
              <a:t>De </a:t>
            </a:r>
            <a:r>
              <a:rPr lang="es-AR" dirty="0" smtClean="0"/>
              <a:t>acuerdo a </a:t>
            </a:r>
            <a:r>
              <a:rPr lang="es-AR" dirty="0"/>
              <a:t>la </a:t>
            </a:r>
            <a:r>
              <a:rPr lang="es-AR" dirty="0" smtClean="0"/>
              <a:t>forma de sostener el </a:t>
            </a:r>
            <a:r>
              <a:rPr lang="es-AR" dirty="0"/>
              <a:t>móvil, </a:t>
            </a:r>
            <a:r>
              <a:rPr lang="es-AR" dirty="0" smtClean="0"/>
              <a:t>el pulgar tiene mayor </a:t>
            </a:r>
            <a:r>
              <a:rPr lang="es-AR" dirty="0"/>
              <a:t>o </a:t>
            </a:r>
            <a:r>
              <a:rPr lang="es-AR" dirty="0" smtClean="0"/>
              <a:t>menor dificultad en </a:t>
            </a:r>
            <a:r>
              <a:rPr lang="es-AR" dirty="0"/>
              <a:t>acceder </a:t>
            </a:r>
            <a:r>
              <a:rPr lang="es-AR" dirty="0" smtClean="0"/>
              <a:t>a ciertas </a:t>
            </a:r>
            <a:r>
              <a:rPr lang="es-AR" dirty="0"/>
              <a:t>zonas.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5103648" y="5160578"/>
            <a:ext cx="5996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Saine</a:t>
            </a:r>
            <a:r>
              <a:rPr lang="en-US" dirty="0"/>
              <a:t>, Jamie. How Mobile Users Hold Devices. http://blog.utest.com/how-mobile-users-hold-devices/2013/03/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7874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Incidencia en la orientación del terminal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0541" y="800206"/>
            <a:ext cx="5137426" cy="2491667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dirty="0"/>
              <a:t>Las </a:t>
            </a:r>
            <a:r>
              <a:rPr lang="es-AR" dirty="0" smtClean="0"/>
              <a:t>diferentes orientaciones son una oportunidad de </a:t>
            </a:r>
            <a:r>
              <a:rPr lang="es-AR" dirty="0"/>
              <a:t>repensar </a:t>
            </a:r>
            <a:r>
              <a:rPr lang="es-AR" dirty="0" smtClean="0"/>
              <a:t>la disposición de información que </a:t>
            </a:r>
            <a:r>
              <a:rPr lang="es-AR" dirty="0"/>
              <a:t>sea </a:t>
            </a:r>
            <a:r>
              <a:rPr lang="es-AR" dirty="0" smtClean="0"/>
              <a:t>más útil </a:t>
            </a:r>
            <a:r>
              <a:rPr lang="es-AR" dirty="0"/>
              <a:t>en </a:t>
            </a:r>
            <a:r>
              <a:rPr lang="es-AR" dirty="0" smtClean="0"/>
              <a:t>cada caso</a:t>
            </a:r>
            <a:r>
              <a:rPr lang="es-AR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6365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de interacción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/>
              <a:t>Según </a:t>
            </a:r>
            <a:r>
              <a:rPr lang="es-AR" dirty="0" err="1"/>
              <a:t>Martijn</a:t>
            </a:r>
            <a:r>
              <a:rPr lang="es-AR" dirty="0"/>
              <a:t> van </a:t>
            </a:r>
            <a:r>
              <a:rPr lang="es-AR" dirty="0" err="1"/>
              <a:t>Welie</a:t>
            </a:r>
            <a:r>
              <a:rPr lang="es-AR" dirty="0"/>
              <a:t>, «un patrón de interacción es un </a:t>
            </a:r>
            <a:r>
              <a:rPr lang="es-AR" dirty="0" smtClean="0"/>
              <a:t>resumen práctico </a:t>
            </a:r>
            <a:r>
              <a:rPr lang="es-AR" dirty="0"/>
              <a:t>de una solución de diseño que se ha </a:t>
            </a:r>
            <a:r>
              <a:rPr lang="es-AR" dirty="0" smtClean="0"/>
              <a:t>demostrado que </a:t>
            </a:r>
            <a:r>
              <a:rPr lang="es-AR" dirty="0"/>
              <a:t>funciona más de una vez. Utilízalos como guía, no </a:t>
            </a:r>
            <a:r>
              <a:rPr lang="es-AR" dirty="0" smtClean="0"/>
              <a:t>como una </a:t>
            </a:r>
            <a:r>
              <a:rPr lang="es-AR" dirty="0"/>
              <a:t>ley</a:t>
            </a:r>
            <a:r>
              <a:rPr lang="es-AR" dirty="0" smtClean="0"/>
              <a:t>»*.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* </a:t>
            </a:r>
            <a:r>
              <a:rPr lang="es-AR" dirty="0">
                <a:hlinkClick r:id="rId2"/>
              </a:rPr>
              <a:t>http://www.androidpatterns.com/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331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CALIDAD DEL DISEÑO DE WEBAPPS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63541"/>
              </p:ext>
            </p:extLst>
          </p:nvPr>
        </p:nvGraphicFramePr>
        <p:xfrm>
          <a:off x="1141413" y="2249488"/>
          <a:ext cx="647012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208678515"/>
              </p:ext>
            </p:extLst>
          </p:nvPr>
        </p:nvGraphicFramePr>
        <p:xfrm>
          <a:off x="7374468" y="2455333"/>
          <a:ext cx="3869266" cy="317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83260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Navegación: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Pestañas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Se </a:t>
            </a:r>
            <a:r>
              <a:rPr lang="es-AR" dirty="0"/>
              <a:t>pueden utilizar para filtrar </a:t>
            </a:r>
            <a:r>
              <a:rPr lang="es-AR" dirty="0" smtClean="0"/>
              <a:t>contenidos o </a:t>
            </a:r>
            <a:r>
              <a:rPr lang="es-AR" dirty="0"/>
              <a:t>cambiar entre pantallas </a:t>
            </a:r>
            <a:r>
              <a:rPr lang="es-AR" dirty="0" smtClean="0"/>
              <a:t>que </a:t>
            </a:r>
            <a:r>
              <a:rPr lang="es-AR" dirty="0"/>
              <a:t>tienen el mismo nivel de jerarquía, </a:t>
            </a:r>
            <a:r>
              <a:rPr lang="es-AR" dirty="0" smtClean="0"/>
              <a:t>indicando siempre </a:t>
            </a:r>
            <a:r>
              <a:rPr lang="es-AR" dirty="0"/>
              <a:t>dónde se está y hacia dónde más se puede ir.</a:t>
            </a:r>
          </a:p>
          <a:p>
            <a:r>
              <a:rPr lang="es-AR" dirty="0" smtClean="0"/>
              <a:t>Es </a:t>
            </a:r>
            <a:r>
              <a:rPr lang="es-AR" dirty="0"/>
              <a:t>necesario destacar </a:t>
            </a:r>
            <a:r>
              <a:rPr lang="es-AR" dirty="0" smtClean="0"/>
              <a:t>siempre la </a:t>
            </a:r>
            <a:r>
              <a:rPr lang="es-AR" dirty="0"/>
              <a:t>pestaña seleccionada, mantener el orden y la </a:t>
            </a:r>
            <a:r>
              <a:rPr lang="es-AR" dirty="0" smtClean="0"/>
              <a:t>ubicación inicial y </a:t>
            </a:r>
            <a:r>
              <a:rPr lang="es-AR" dirty="0"/>
              <a:t>no </a:t>
            </a:r>
            <a:r>
              <a:rPr lang="es-AR" dirty="0" smtClean="0"/>
              <a:t>usarlas para </a:t>
            </a:r>
            <a:r>
              <a:rPr lang="es-AR" dirty="0"/>
              <a:t>incluir otras acciones distintas a la navegación</a:t>
            </a:r>
            <a:r>
              <a:rPr lang="es-AR" dirty="0" smtClean="0"/>
              <a:t>.</a:t>
            </a:r>
          </a:p>
          <a:p>
            <a:r>
              <a:rPr lang="es-AR" dirty="0"/>
              <a:t>Google sugiere aplicar una regla de oro: no emplear </a:t>
            </a:r>
            <a:r>
              <a:rPr lang="es-AR" dirty="0" smtClean="0"/>
              <a:t>más de </a:t>
            </a:r>
            <a:r>
              <a:rPr lang="es-AR" dirty="0"/>
              <a:t>cinco o siete pestañas.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76497" y="5144869"/>
            <a:ext cx="5970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Las </a:t>
            </a:r>
            <a:r>
              <a:rPr lang="es-AR" dirty="0" smtClean="0"/>
              <a:t>pestañas se </a:t>
            </a:r>
            <a:r>
              <a:rPr lang="es-AR" dirty="0"/>
              <a:t>ubican </a:t>
            </a:r>
            <a:r>
              <a:rPr lang="es-AR" dirty="0" smtClean="0"/>
              <a:t>arriba en Android y Windows </a:t>
            </a:r>
            <a:r>
              <a:rPr lang="es-AR" dirty="0" err="1" smtClean="0"/>
              <a:t>Phone</a:t>
            </a:r>
            <a:r>
              <a:rPr lang="es-AR" dirty="0" smtClean="0"/>
              <a:t> </a:t>
            </a:r>
            <a:r>
              <a:rPr lang="es-AR" dirty="0"/>
              <a:t>y </a:t>
            </a:r>
            <a:r>
              <a:rPr lang="es-AR" dirty="0" smtClean="0"/>
              <a:t>en iOS</a:t>
            </a:r>
            <a:r>
              <a:rPr lang="es-AR" dirty="0"/>
              <a:t>, abajo.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40000"/>
          </a:blip>
          <a:stretch>
            <a:fillRect/>
          </a:stretch>
        </p:blipFill>
        <p:spPr>
          <a:xfrm>
            <a:off x="5156200" y="1273245"/>
            <a:ext cx="5891213" cy="383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34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Navegación:</a:t>
            </a:r>
            <a:br>
              <a:rPr lang="es-AR" dirty="0" smtClean="0"/>
            </a:br>
            <a:r>
              <a:rPr lang="es-AR" dirty="0" smtClean="0"/>
              <a:t>listas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20000"/>
          </a:blip>
          <a:stretch>
            <a:fillRect/>
          </a:stretch>
        </p:blipFill>
        <p:spPr>
          <a:xfrm>
            <a:off x="5156200" y="1232999"/>
            <a:ext cx="5891213" cy="3917339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s-AR" dirty="0"/>
              <a:t>Esta forma de </a:t>
            </a:r>
            <a:r>
              <a:rPr lang="es-AR" dirty="0" smtClean="0"/>
              <a:t>mostrar tantos </a:t>
            </a:r>
            <a:r>
              <a:rPr lang="es-AR" dirty="0"/>
              <a:t>ítems como sea necesario permite al usuario </a:t>
            </a:r>
            <a:r>
              <a:rPr lang="es-AR" dirty="0" smtClean="0"/>
              <a:t>tocar alguno </a:t>
            </a:r>
            <a:r>
              <a:rPr lang="es-AR" dirty="0"/>
              <a:t>de ellos para obtener información </a:t>
            </a:r>
            <a:r>
              <a:rPr lang="es-AR" dirty="0" smtClean="0"/>
              <a:t>complementaria</a:t>
            </a:r>
            <a:r>
              <a:rPr lang="es-AR" dirty="0"/>
              <a:t>.</a:t>
            </a:r>
          </a:p>
          <a:p>
            <a:r>
              <a:rPr lang="es-AR" dirty="0"/>
              <a:t>Las listas pueden mostrar tanto textos como imágenes, </a:t>
            </a:r>
            <a:r>
              <a:rPr lang="es-AR" dirty="0" smtClean="0"/>
              <a:t>pero es </a:t>
            </a:r>
            <a:r>
              <a:rPr lang="es-AR" dirty="0"/>
              <a:t>importante siempre j</a:t>
            </a:r>
            <a:r>
              <a:rPr lang="es-AR" dirty="0" smtClean="0"/>
              <a:t>erarquizar </a:t>
            </a:r>
            <a:r>
              <a:rPr lang="es-AR" dirty="0"/>
              <a:t>su contenido</a:t>
            </a:r>
            <a:r>
              <a:rPr lang="es-AR" dirty="0" smtClean="0"/>
              <a:t>.</a:t>
            </a:r>
          </a:p>
          <a:p>
            <a:r>
              <a:rPr lang="es-AR" dirty="0"/>
              <a:t>Cuando contiene muchos elementos puede añadirse un </a:t>
            </a:r>
            <a:r>
              <a:rPr lang="es-AR" dirty="0" smtClean="0"/>
              <a:t>sistema de </a:t>
            </a:r>
            <a:r>
              <a:rPr lang="es-AR" dirty="0"/>
              <a:t>índice que complemente la navegación a medida que </a:t>
            </a:r>
            <a:r>
              <a:rPr lang="es-AR" dirty="0" smtClean="0"/>
              <a:t>se va </a:t>
            </a:r>
            <a:r>
              <a:rPr lang="es-AR" dirty="0"/>
              <a:t>desplazando, de forma vertical, por el contenido de la lista.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156200" y="5234152"/>
            <a:ext cx="589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Uso de </a:t>
            </a:r>
            <a:r>
              <a:rPr lang="es-AR" dirty="0" smtClean="0"/>
              <a:t>listas en </a:t>
            </a:r>
            <a:r>
              <a:rPr lang="es-AR" dirty="0"/>
              <a:t>Android</a:t>
            </a:r>
            <a:r>
              <a:rPr lang="es-AR" dirty="0" smtClean="0"/>
              <a:t>, iOS </a:t>
            </a:r>
            <a:r>
              <a:rPr lang="es-AR" dirty="0"/>
              <a:t>y </a:t>
            </a:r>
            <a:r>
              <a:rPr lang="es-AR" dirty="0" smtClean="0"/>
              <a:t>Windows </a:t>
            </a:r>
            <a:r>
              <a:rPr lang="es-AR" dirty="0" err="1" smtClean="0"/>
              <a:t>Phone</a:t>
            </a:r>
            <a:r>
              <a:rPr lang="es-AR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5519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Navegación: Galerías </a:t>
            </a:r>
            <a:r>
              <a:rPr lang="es-ES" dirty="0"/>
              <a:t>de imágenes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40000"/>
          </a:blip>
          <a:stretch>
            <a:fillRect/>
          </a:stretch>
        </p:blipFill>
        <p:spPr>
          <a:xfrm>
            <a:off x="5156200" y="1269004"/>
            <a:ext cx="5891213" cy="3845330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dirty="0"/>
              <a:t>La disposición de imágenes está regida por la retícula </a:t>
            </a:r>
            <a:r>
              <a:rPr lang="es-AR" dirty="0" smtClean="0"/>
              <a:t>propuesta por </a:t>
            </a:r>
            <a:r>
              <a:rPr lang="es-AR" dirty="0"/>
              <a:t>cada sistema operativo. En caso de que excedan el </a:t>
            </a:r>
            <a:r>
              <a:rPr lang="es-AR" dirty="0" smtClean="0"/>
              <a:t>área disponible</a:t>
            </a:r>
            <a:r>
              <a:rPr lang="es-AR" dirty="0"/>
              <a:t>, se realiza un recorte </a:t>
            </a:r>
            <a:r>
              <a:rPr lang="es-AR" dirty="0" smtClean="0"/>
              <a:t>de las </a:t>
            </a:r>
            <a:r>
              <a:rPr lang="es-AR" dirty="0"/>
              <a:t>imágenes a mostrar</a:t>
            </a:r>
            <a:r>
              <a:rPr lang="es-AR" dirty="0" smtClean="0"/>
              <a:t>.</a:t>
            </a:r>
          </a:p>
          <a:p>
            <a:r>
              <a:rPr lang="es-AR" dirty="0"/>
              <a:t>Android es un caso particular, ya que al mostrar </a:t>
            </a:r>
            <a:r>
              <a:rPr lang="es-AR" dirty="0" smtClean="0"/>
              <a:t>imágenes en </a:t>
            </a:r>
            <a:r>
              <a:rPr lang="es-AR" dirty="0"/>
              <a:t>la vista de </a:t>
            </a:r>
            <a:r>
              <a:rPr lang="es-AR" dirty="0" smtClean="0"/>
              <a:t>cuadrícula es posible </a:t>
            </a:r>
            <a:r>
              <a:rPr lang="es-AR" dirty="0"/>
              <a:t>utilizar un desplazamiento </a:t>
            </a:r>
            <a:r>
              <a:rPr lang="es-AR" dirty="0" smtClean="0"/>
              <a:t>horizontal</a:t>
            </a:r>
            <a:r>
              <a:rPr lang="es-AR" dirty="0"/>
              <a:t>, siendo </a:t>
            </a:r>
            <a:r>
              <a:rPr lang="es-AR" dirty="0" smtClean="0"/>
              <a:t>recomendable </a:t>
            </a:r>
            <a:r>
              <a:rPr lang="es-AR" dirty="0"/>
              <a:t>mostrar </a:t>
            </a:r>
            <a:r>
              <a:rPr lang="es-AR" dirty="0" smtClean="0"/>
              <a:t>una parte </a:t>
            </a:r>
            <a:r>
              <a:rPr lang="es-AR" dirty="0"/>
              <a:t>de las </a:t>
            </a:r>
            <a:r>
              <a:rPr lang="es-AR" dirty="0" smtClean="0"/>
              <a:t>imágenes siguientes</a:t>
            </a:r>
            <a:r>
              <a:rPr lang="es-AR" dirty="0"/>
              <a:t>.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82627" y="5114334"/>
            <a:ext cx="5964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Las </a:t>
            </a:r>
            <a:r>
              <a:rPr lang="es-AR" dirty="0" smtClean="0"/>
              <a:t>galerías de imágenes usan </a:t>
            </a:r>
            <a:r>
              <a:rPr lang="es-AR" dirty="0"/>
              <a:t>un </a:t>
            </a:r>
            <a:r>
              <a:rPr lang="es-AR" dirty="0" smtClean="0"/>
              <a:t>formato reticular en </a:t>
            </a:r>
            <a:r>
              <a:rPr lang="es-AR" dirty="0"/>
              <a:t>Android</a:t>
            </a:r>
            <a:r>
              <a:rPr lang="es-AR" dirty="0" smtClean="0"/>
              <a:t>, iOS </a:t>
            </a:r>
            <a:r>
              <a:rPr lang="es-AR" dirty="0"/>
              <a:t>y </a:t>
            </a:r>
            <a:r>
              <a:rPr lang="es-AR" dirty="0" smtClean="0"/>
              <a:t>Windows </a:t>
            </a:r>
            <a:r>
              <a:rPr lang="es-AR" dirty="0" err="1" smtClean="0"/>
              <a:t>Phone</a:t>
            </a:r>
            <a:r>
              <a:rPr lang="es-AR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8591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Navegación:</a:t>
            </a:r>
            <a:br>
              <a:rPr lang="es-AR" dirty="0"/>
            </a:br>
            <a:r>
              <a:rPr lang="es-AR" dirty="0"/>
              <a:t>Menú tipo cajón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40000"/>
          </a:blip>
          <a:stretch>
            <a:fillRect/>
          </a:stretch>
        </p:blipFill>
        <p:spPr>
          <a:xfrm>
            <a:off x="5156200" y="1252846"/>
            <a:ext cx="5891213" cy="3877645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/>
              <a:t>Este patrón, popularizado por Facebook, permite cambiar </a:t>
            </a:r>
            <a:r>
              <a:rPr lang="es-AR" dirty="0" smtClean="0"/>
              <a:t>rápidamente entre </a:t>
            </a:r>
            <a:r>
              <a:rPr lang="es-AR" dirty="0"/>
              <a:t>pantallas de la aplicación</a:t>
            </a:r>
            <a:r>
              <a:rPr lang="es-AR" dirty="0" smtClean="0"/>
              <a:t>.</a:t>
            </a:r>
          </a:p>
          <a:p>
            <a:r>
              <a:rPr lang="es-AR" dirty="0" smtClean="0"/>
              <a:t>Brinda mejor aprovechamiento del </a:t>
            </a:r>
            <a:r>
              <a:rPr lang="es-AR" dirty="0"/>
              <a:t>espacio y, una vez desplegada la lista, </a:t>
            </a:r>
            <a:r>
              <a:rPr lang="es-AR" dirty="0" smtClean="0"/>
              <a:t>ofrece una </a:t>
            </a:r>
            <a:r>
              <a:rPr lang="es-AR" dirty="0"/>
              <a:t>forma cómoda de navegar los contenidos, pero obliga a los </a:t>
            </a:r>
            <a:r>
              <a:rPr lang="es-AR" dirty="0" smtClean="0"/>
              <a:t>usuarios a </a:t>
            </a:r>
            <a:r>
              <a:rPr lang="es-AR" dirty="0"/>
              <a:t>tocar el botón y desplegar el panel para poder saber </a:t>
            </a:r>
            <a:r>
              <a:rPr lang="es-AR" dirty="0" smtClean="0"/>
              <a:t>cuáles son </a:t>
            </a:r>
            <a:r>
              <a:rPr lang="es-AR" dirty="0"/>
              <a:t>las opciones disponibles en la lista</a:t>
            </a:r>
            <a:r>
              <a:rPr lang="es-AR" dirty="0" smtClean="0"/>
              <a:t>.</a:t>
            </a:r>
          </a:p>
          <a:p>
            <a:r>
              <a:rPr lang="es-AR" dirty="0"/>
              <a:t>Android </a:t>
            </a:r>
            <a:r>
              <a:rPr lang="es-AR" dirty="0" smtClean="0"/>
              <a:t>ha estandarizado su </a:t>
            </a:r>
            <a:r>
              <a:rPr lang="es-AR" dirty="0"/>
              <a:t>uso en las guías oficiales, recomendándolo para </a:t>
            </a:r>
            <a:r>
              <a:rPr lang="es-AR" dirty="0" smtClean="0"/>
              <a:t>los niveles de </a:t>
            </a:r>
            <a:r>
              <a:rPr lang="es-AR" dirty="0"/>
              <a:t>navegación más </a:t>
            </a:r>
            <a:r>
              <a:rPr lang="es-AR" dirty="0" smtClean="0"/>
              <a:t>altos </a:t>
            </a:r>
            <a:r>
              <a:rPr lang="es-AR" dirty="0"/>
              <a:t>o cuando las opciones de menú no tengan relación directa entre </a:t>
            </a:r>
            <a:r>
              <a:rPr lang="es-AR" dirty="0" smtClean="0"/>
              <a:t>sí.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114159" y="5134359"/>
            <a:ext cx="593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M</a:t>
            </a:r>
            <a:r>
              <a:rPr lang="es-AR" dirty="0" smtClean="0"/>
              <a:t>uy popular en Android</a:t>
            </a:r>
            <a:r>
              <a:rPr lang="es-AR" dirty="0"/>
              <a:t>, </a:t>
            </a:r>
            <a:r>
              <a:rPr lang="es-AR" dirty="0" smtClean="0"/>
              <a:t>iOS y Windows </a:t>
            </a:r>
            <a:r>
              <a:rPr lang="es-AR" dirty="0" err="1" smtClean="0"/>
              <a:t>Phone</a:t>
            </a:r>
            <a:r>
              <a:rPr lang="es-AR" dirty="0" smtClean="0"/>
              <a:t>, aunque por </a:t>
            </a:r>
            <a:r>
              <a:rPr lang="es-AR" dirty="0"/>
              <a:t>ahora </a:t>
            </a:r>
            <a:r>
              <a:rPr lang="es-AR" dirty="0" smtClean="0"/>
              <a:t>solo el primero lo incorpora en </a:t>
            </a:r>
            <a:r>
              <a:rPr lang="es-AR" dirty="0"/>
              <a:t>sus </a:t>
            </a:r>
            <a:r>
              <a:rPr lang="es-AR" dirty="0" smtClean="0"/>
              <a:t>guías oficiales</a:t>
            </a:r>
            <a:r>
              <a:rPr lang="es-AR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5454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NAVEGACIÓN:</a:t>
            </a:r>
            <a:br>
              <a:rPr lang="es-AR" dirty="0" smtClean="0"/>
            </a:br>
            <a:r>
              <a:rPr lang="es-AR" dirty="0" smtClean="0"/>
              <a:t>VOLVER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40000"/>
          </a:blip>
          <a:stretch>
            <a:fillRect/>
          </a:stretch>
        </p:blipFill>
        <p:spPr>
          <a:xfrm>
            <a:off x="5156200" y="1273823"/>
            <a:ext cx="5891213" cy="3835691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Los usuarios acostumbrados a usar la web encontrarán aquí </a:t>
            </a:r>
            <a:r>
              <a:rPr lang="es-AR" dirty="0" smtClean="0"/>
              <a:t>una forma </a:t>
            </a:r>
            <a:r>
              <a:rPr lang="es-AR" dirty="0"/>
              <a:t>conocida de navegar. En el mundo móvil</a:t>
            </a:r>
            <a:r>
              <a:rPr lang="es-AR" dirty="0" smtClean="0"/>
              <a:t>, con </a:t>
            </a:r>
            <a:r>
              <a:rPr lang="es-AR" dirty="0"/>
              <a:t>la navegación pantalla a pantalla, el uso del botón «volver</a:t>
            </a:r>
            <a:r>
              <a:rPr lang="es-AR" dirty="0" smtClean="0"/>
              <a:t>» es </a:t>
            </a:r>
            <a:r>
              <a:rPr lang="es-AR" dirty="0"/>
              <a:t>muy frecuente</a:t>
            </a:r>
            <a:r>
              <a:rPr lang="es-AR" dirty="0" smtClean="0"/>
              <a:t>.</a:t>
            </a:r>
          </a:p>
          <a:p>
            <a:r>
              <a:rPr lang="es-AR" dirty="0"/>
              <a:t>En iOS, este botón está contenido en la barra de </a:t>
            </a:r>
            <a:r>
              <a:rPr lang="es-AR" dirty="0" smtClean="0"/>
              <a:t>navegación. La </a:t>
            </a:r>
            <a:r>
              <a:rPr lang="es-AR" dirty="0"/>
              <a:t>navegación </a:t>
            </a:r>
            <a:r>
              <a:rPr lang="es-AR" dirty="0" smtClean="0"/>
              <a:t>entre páginas </a:t>
            </a:r>
            <a:r>
              <a:rPr lang="es-AR" dirty="0"/>
              <a:t>es jerárquica.</a:t>
            </a:r>
          </a:p>
          <a:p>
            <a:r>
              <a:rPr lang="es-AR" dirty="0"/>
              <a:t>En </a:t>
            </a:r>
            <a:r>
              <a:rPr lang="es-AR" dirty="0" smtClean="0"/>
              <a:t>Windows </a:t>
            </a:r>
            <a:r>
              <a:rPr lang="es-AR" dirty="0" err="1"/>
              <a:t>Phone</a:t>
            </a:r>
            <a:r>
              <a:rPr lang="es-AR" dirty="0"/>
              <a:t>, el botón físico del </a:t>
            </a:r>
            <a:r>
              <a:rPr lang="es-AR" dirty="0" smtClean="0"/>
              <a:t>teléfono se </a:t>
            </a:r>
            <a:r>
              <a:rPr lang="es-AR" dirty="0"/>
              <a:t>encarga de gestionar </a:t>
            </a:r>
            <a:r>
              <a:rPr lang="es-AR" dirty="0" smtClean="0"/>
              <a:t>esta forma </a:t>
            </a:r>
            <a:r>
              <a:rPr lang="es-AR" dirty="0"/>
              <a:t>de navegar entre los </a:t>
            </a:r>
            <a:r>
              <a:rPr lang="es-AR" dirty="0" smtClean="0"/>
              <a:t>contenidos. 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76314" y="5109514"/>
            <a:ext cx="5971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 botón </a:t>
            </a:r>
            <a:r>
              <a:rPr lang="es-AR" dirty="0" smtClean="0"/>
              <a:t>de volver en Android se usa arriba y abajo</a:t>
            </a:r>
            <a:r>
              <a:rPr lang="es-AR" dirty="0"/>
              <a:t>; en iOS</a:t>
            </a:r>
            <a:r>
              <a:rPr lang="es-AR" dirty="0" smtClean="0"/>
              <a:t>, siempre arriba y </a:t>
            </a:r>
            <a:r>
              <a:rPr lang="es-AR" dirty="0"/>
              <a:t>en </a:t>
            </a:r>
            <a:r>
              <a:rPr lang="es-AR" dirty="0" smtClean="0"/>
              <a:t>Windows </a:t>
            </a:r>
            <a:r>
              <a:rPr lang="es-AR" dirty="0" err="1" smtClean="0"/>
              <a:t>Phone</a:t>
            </a:r>
            <a:r>
              <a:rPr lang="es-AR" dirty="0"/>
              <a:t>, es </a:t>
            </a:r>
            <a:r>
              <a:rPr lang="es-AR" dirty="0" smtClean="0"/>
              <a:t>el botón físico del </a:t>
            </a:r>
            <a:r>
              <a:rPr lang="es-AR" dirty="0"/>
              <a:t>terminal.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6223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Acciones:</a:t>
            </a:r>
            <a:br>
              <a:rPr lang="es-ES" dirty="0"/>
            </a:br>
            <a:r>
              <a:rPr lang="es-ES" dirty="0"/>
              <a:t>Barra de acciones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dirty="0"/>
              <a:t>E</a:t>
            </a:r>
            <a:r>
              <a:rPr lang="es-AR" dirty="0" smtClean="0"/>
              <a:t>l </a:t>
            </a:r>
            <a:r>
              <a:rPr lang="es-AR" dirty="0"/>
              <a:t>compendio de acciones que se </a:t>
            </a:r>
            <a:r>
              <a:rPr lang="es-AR" dirty="0" smtClean="0"/>
              <a:t>pueden realizar </a:t>
            </a:r>
            <a:r>
              <a:rPr lang="es-AR" dirty="0"/>
              <a:t>se representa por medio de íconos, por ello la </a:t>
            </a:r>
            <a:r>
              <a:rPr lang="es-AR" dirty="0" smtClean="0"/>
              <a:t>correcta selección </a:t>
            </a:r>
            <a:r>
              <a:rPr lang="es-AR" dirty="0"/>
              <a:t>de estos recursos gráficos es </a:t>
            </a:r>
            <a:r>
              <a:rPr lang="es-AR" dirty="0" smtClean="0"/>
              <a:t>fundamental.</a:t>
            </a:r>
          </a:p>
          <a:p>
            <a:r>
              <a:rPr lang="es-AR" dirty="0"/>
              <a:t>Es </a:t>
            </a:r>
            <a:r>
              <a:rPr lang="es-AR" dirty="0" smtClean="0"/>
              <a:t>importante </a:t>
            </a:r>
            <a:r>
              <a:rPr lang="es-AR" dirty="0"/>
              <a:t>ordenar las acciones en función de la frecuencia de uso. El ancho de la pantalla determinará cuantos ítems se pueden </a:t>
            </a:r>
            <a:r>
              <a:rPr lang="es-AR" dirty="0" smtClean="0"/>
              <a:t>mostrar.</a:t>
            </a:r>
            <a:endParaRPr lang="es-ES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40000"/>
          </a:blip>
          <a:stretch>
            <a:fillRect/>
          </a:stretch>
        </p:blipFill>
        <p:spPr>
          <a:xfrm>
            <a:off x="5156200" y="1270188"/>
            <a:ext cx="5891213" cy="3842962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5076498" y="5113150"/>
            <a:ext cx="5970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La barra </a:t>
            </a:r>
            <a:r>
              <a:rPr lang="es-AR" dirty="0" smtClean="0"/>
              <a:t>de acciones se ubica arriba en </a:t>
            </a:r>
            <a:r>
              <a:rPr lang="es-AR" dirty="0"/>
              <a:t>Android </a:t>
            </a:r>
            <a:r>
              <a:rPr lang="es-AR" dirty="0" smtClean="0"/>
              <a:t>y abajo </a:t>
            </a:r>
            <a:r>
              <a:rPr lang="es-AR" dirty="0"/>
              <a:t>en </a:t>
            </a:r>
            <a:r>
              <a:rPr lang="es-AR" dirty="0" smtClean="0"/>
              <a:t>iOS y Windows </a:t>
            </a:r>
            <a:r>
              <a:rPr lang="es-AR" dirty="0" err="1" smtClean="0"/>
              <a:t>Phone</a:t>
            </a:r>
            <a:r>
              <a:rPr lang="es-AR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8245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Acciones: Desborde de acciones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40000"/>
          </a:blip>
          <a:stretch>
            <a:fillRect/>
          </a:stretch>
        </p:blipFill>
        <p:spPr>
          <a:xfrm>
            <a:off x="5156200" y="1302101"/>
            <a:ext cx="5891213" cy="3779135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/>
              <a:t>Las funciones extra y de uso poco frecuente se descubren </a:t>
            </a:r>
            <a:r>
              <a:rPr lang="es-AR" dirty="0" smtClean="0"/>
              <a:t>por medio </a:t>
            </a:r>
            <a:r>
              <a:rPr lang="es-AR" dirty="0"/>
              <a:t>de la «revelación progresiva</a:t>
            </a:r>
            <a:r>
              <a:rPr lang="es-AR" dirty="0" smtClean="0"/>
              <a:t>». </a:t>
            </a:r>
            <a:r>
              <a:rPr lang="es-AR" dirty="0"/>
              <a:t>E</a:t>
            </a:r>
            <a:r>
              <a:rPr lang="es-AR" dirty="0" smtClean="0"/>
              <a:t>stán </a:t>
            </a:r>
            <a:r>
              <a:rPr lang="es-AR" dirty="0"/>
              <a:t>ocultas la mayor parte del tiempo, hasta que el usuario las reclame. 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82629" y="5081236"/>
            <a:ext cx="6044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Android, iOS </a:t>
            </a:r>
            <a:r>
              <a:rPr lang="es-AR" dirty="0" smtClean="0"/>
              <a:t>y Windows </a:t>
            </a:r>
            <a:r>
              <a:rPr lang="es-AR" dirty="0" err="1" smtClean="0"/>
              <a:t>Phone</a:t>
            </a:r>
            <a:r>
              <a:rPr lang="es-AR" dirty="0" smtClean="0"/>
              <a:t> plantean diferentes alternativas para resolver el </a:t>
            </a:r>
            <a:r>
              <a:rPr lang="es-AR" dirty="0"/>
              <a:t>desborde </a:t>
            </a:r>
            <a:r>
              <a:rPr lang="es-AR" dirty="0" smtClean="0"/>
              <a:t>de acciones</a:t>
            </a:r>
            <a:r>
              <a:rPr lang="es-AR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1576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Acciones:</a:t>
            </a:r>
            <a:br>
              <a:rPr lang="es-ES" dirty="0" smtClean="0"/>
            </a:br>
            <a:r>
              <a:rPr lang="es-ES" dirty="0" smtClean="0"/>
              <a:t>Accesos </a:t>
            </a:r>
            <a:r>
              <a:rPr lang="es-ES" dirty="0"/>
              <a:t>rápidos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40000"/>
          </a:blip>
          <a:stretch>
            <a:fillRect/>
          </a:stretch>
        </p:blipFill>
        <p:spPr>
          <a:xfrm>
            <a:off x="5156200" y="1274427"/>
            <a:ext cx="5891213" cy="3834484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/>
              <a:t>Hay </a:t>
            </a:r>
            <a:r>
              <a:rPr lang="es-AR" dirty="0" smtClean="0"/>
              <a:t>acciones </a:t>
            </a:r>
            <a:r>
              <a:rPr lang="es-AR" dirty="0"/>
              <a:t>que deben estar muy a </a:t>
            </a:r>
            <a:r>
              <a:rPr lang="es-AR" dirty="0" smtClean="0"/>
              <a:t>mano, por ejemplo</a:t>
            </a:r>
            <a:r>
              <a:rPr lang="es-AR" dirty="0"/>
              <a:t>, acceder a las acciones </a:t>
            </a:r>
            <a:r>
              <a:rPr lang="es-AR" dirty="0" smtClean="0"/>
              <a:t>asociadas </a:t>
            </a:r>
            <a:r>
              <a:rPr lang="es-AR" dirty="0"/>
              <a:t>a ítems en una </a:t>
            </a:r>
            <a:r>
              <a:rPr lang="es-AR" dirty="0" smtClean="0"/>
              <a:t>lista o retícula.</a:t>
            </a:r>
          </a:p>
          <a:p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156200" y="5108911"/>
            <a:ext cx="5891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Formas </a:t>
            </a:r>
            <a:r>
              <a:rPr lang="es-AR" dirty="0" smtClean="0"/>
              <a:t>de acceder rápidamente a </a:t>
            </a:r>
            <a:r>
              <a:rPr lang="es-AR" dirty="0"/>
              <a:t>acciones </a:t>
            </a:r>
            <a:r>
              <a:rPr lang="es-AR" dirty="0" smtClean="0"/>
              <a:t>en Android</a:t>
            </a:r>
            <a:r>
              <a:rPr lang="es-AR" dirty="0"/>
              <a:t>, iOS</a:t>
            </a:r>
          </a:p>
          <a:p>
            <a:r>
              <a:rPr lang="es-AR" dirty="0"/>
              <a:t>y </a:t>
            </a:r>
            <a:r>
              <a:rPr lang="es-AR" dirty="0" smtClean="0"/>
              <a:t>Windows </a:t>
            </a:r>
            <a:r>
              <a:rPr lang="es-AR" dirty="0" err="1" smtClean="0"/>
              <a:t>Phone</a:t>
            </a:r>
            <a:r>
              <a:rPr lang="es-AR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3026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Acciones:</a:t>
            </a:r>
            <a:r>
              <a:rPr lang="es-AR" dirty="0"/>
              <a:t/>
            </a:r>
            <a:br>
              <a:rPr lang="es-AR" dirty="0"/>
            </a:br>
            <a:r>
              <a:rPr lang="es-AR" dirty="0"/>
              <a:t>Compartir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40000"/>
          </a:blip>
          <a:stretch>
            <a:fillRect/>
          </a:stretch>
        </p:blipFill>
        <p:spPr>
          <a:xfrm>
            <a:off x="5156200" y="1305464"/>
            <a:ext cx="5891213" cy="3772410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/>
              <a:t>Probablemente </a:t>
            </a:r>
            <a:r>
              <a:rPr lang="es-AR" dirty="0" smtClean="0"/>
              <a:t>una </a:t>
            </a:r>
            <a:r>
              <a:rPr lang="es-AR" dirty="0"/>
              <a:t>de las acciones más empleadas en </a:t>
            </a:r>
            <a:r>
              <a:rPr lang="es-AR" dirty="0" smtClean="0"/>
              <a:t>estos días</a:t>
            </a:r>
            <a:r>
              <a:rPr lang="es-AR" dirty="0"/>
              <a:t>: compartir contenidos con amigos, en Facebook, en Twitter</a:t>
            </a:r>
            <a:r>
              <a:rPr lang="es-AR" dirty="0" smtClean="0"/>
              <a:t>, por </a:t>
            </a:r>
            <a:r>
              <a:rPr lang="es-AR" dirty="0"/>
              <a:t>mensaje de texto, como sea. Los sistemas </a:t>
            </a:r>
            <a:r>
              <a:rPr lang="es-AR" dirty="0" smtClean="0"/>
              <a:t>operativos también </a:t>
            </a:r>
            <a:r>
              <a:rPr lang="es-AR" dirty="0"/>
              <a:t>han notado esta necesidad y han facilitado una </a:t>
            </a:r>
            <a:r>
              <a:rPr lang="es-AR" dirty="0" smtClean="0"/>
              <a:t>implementación integrada </a:t>
            </a:r>
            <a:r>
              <a:rPr lang="es-AR" dirty="0"/>
              <a:t>al sistema muy fácil de aprovechar.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76496" y="5077874"/>
            <a:ext cx="5970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La acción </a:t>
            </a:r>
            <a:r>
              <a:rPr lang="es-AR" dirty="0" smtClean="0"/>
              <a:t>de compartir se despliega arriba en </a:t>
            </a:r>
            <a:r>
              <a:rPr lang="es-AR" dirty="0"/>
              <a:t>Android</a:t>
            </a:r>
            <a:r>
              <a:rPr lang="es-AR" dirty="0" smtClean="0"/>
              <a:t>, abajo </a:t>
            </a:r>
            <a:r>
              <a:rPr lang="es-AR" dirty="0"/>
              <a:t>en </a:t>
            </a:r>
            <a:r>
              <a:rPr lang="es-AR" dirty="0" smtClean="0"/>
              <a:t>iOS y </a:t>
            </a:r>
            <a:r>
              <a:rPr lang="es-AR" dirty="0"/>
              <a:t>en </a:t>
            </a:r>
            <a:r>
              <a:rPr lang="es-AR" dirty="0" smtClean="0"/>
              <a:t>pantalla completa en Windows </a:t>
            </a:r>
            <a:r>
              <a:rPr lang="es-AR" dirty="0" err="1" smtClean="0"/>
              <a:t>Phone</a:t>
            </a:r>
            <a:r>
              <a:rPr lang="es-AR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3414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Acciones: </a:t>
            </a:r>
            <a:br>
              <a:rPr lang="es-ES" dirty="0" smtClean="0"/>
            </a:br>
            <a:r>
              <a:rPr lang="es-ES" dirty="0" smtClean="0"/>
              <a:t>Buscar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40000"/>
          </a:blip>
          <a:stretch>
            <a:fillRect/>
          </a:stretch>
        </p:blipFill>
        <p:spPr>
          <a:xfrm>
            <a:off x="5156200" y="1300663"/>
            <a:ext cx="5891213" cy="3782012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Mediante </a:t>
            </a:r>
            <a:r>
              <a:rPr lang="es-AR" dirty="0"/>
              <a:t>la </a:t>
            </a:r>
            <a:r>
              <a:rPr lang="es-AR" dirty="0" smtClean="0"/>
              <a:t>introducción de </a:t>
            </a:r>
            <a:r>
              <a:rPr lang="es-AR" dirty="0"/>
              <a:t>texto </a:t>
            </a:r>
            <a:r>
              <a:rPr lang="es-AR" dirty="0" smtClean="0"/>
              <a:t>o por </a:t>
            </a:r>
            <a:r>
              <a:rPr lang="es-AR" dirty="0"/>
              <a:t>voz</a:t>
            </a:r>
            <a:r>
              <a:rPr lang="es-AR" dirty="0" smtClean="0"/>
              <a:t>. Es </a:t>
            </a:r>
            <a:r>
              <a:rPr lang="es-AR" dirty="0"/>
              <a:t>preferible ir mostrando los resultados a </a:t>
            </a:r>
            <a:r>
              <a:rPr lang="es-AR" dirty="0" smtClean="0"/>
              <a:t>medida que </a:t>
            </a:r>
            <a:r>
              <a:rPr lang="es-AR" dirty="0"/>
              <a:t>el usuario escribe para mejorar la experiencia de uso. Idealmente</a:t>
            </a:r>
            <a:r>
              <a:rPr lang="es-AR" dirty="0" smtClean="0"/>
              <a:t>, el </a:t>
            </a:r>
            <a:r>
              <a:rPr lang="es-AR" dirty="0"/>
              <a:t>tiempo de espera entre la introducción de los </a:t>
            </a:r>
            <a:r>
              <a:rPr lang="es-AR" dirty="0" smtClean="0"/>
              <a:t>datos y </a:t>
            </a:r>
            <a:r>
              <a:rPr lang="es-AR" dirty="0"/>
              <a:t>el resultado no debería ser superior a uno o dos segundos.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156200" y="5092319"/>
            <a:ext cx="5891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Buscar se </a:t>
            </a:r>
            <a:r>
              <a:rPr lang="es-AR" dirty="0" smtClean="0"/>
              <a:t>ubica arriba en Android </a:t>
            </a:r>
            <a:r>
              <a:rPr lang="es-AR" dirty="0"/>
              <a:t>y iOS</a:t>
            </a:r>
            <a:r>
              <a:rPr lang="es-AR" dirty="0" smtClean="0"/>
              <a:t>; en Windows </a:t>
            </a:r>
            <a:r>
              <a:rPr lang="es-AR" dirty="0" err="1" smtClean="0"/>
              <a:t>Phone</a:t>
            </a:r>
            <a:r>
              <a:rPr lang="es-AR" dirty="0" smtClean="0"/>
              <a:t> utiliza una pantalla aparte</a:t>
            </a:r>
            <a:r>
              <a:rPr lang="es-AR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364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CALIDAD DEL DISEÑO DE WEBAPPS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81052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3467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Acciones:</a:t>
            </a:r>
            <a:br>
              <a:rPr lang="es-AR" dirty="0"/>
            </a:br>
            <a:r>
              <a:rPr lang="es-AR" dirty="0"/>
              <a:t>Edición de listas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40000"/>
          </a:blip>
          <a:stretch>
            <a:fillRect/>
          </a:stretch>
        </p:blipFill>
        <p:spPr>
          <a:xfrm>
            <a:off x="5156200" y="1279432"/>
            <a:ext cx="5891213" cy="3824473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dirty="0"/>
              <a:t>Es posible que el usuario necesite modificar varios </a:t>
            </a:r>
            <a:r>
              <a:rPr lang="es-AR" dirty="0" smtClean="0"/>
              <a:t>elementos de </a:t>
            </a:r>
            <a:r>
              <a:rPr lang="es-AR" dirty="0"/>
              <a:t>una lista de forma simultánea. </a:t>
            </a:r>
            <a:r>
              <a:rPr lang="es-AR" dirty="0" smtClean="0"/>
              <a:t>Debe seleccionar </a:t>
            </a:r>
            <a:r>
              <a:rPr lang="es-AR" dirty="0"/>
              <a:t>los </a:t>
            </a:r>
            <a:r>
              <a:rPr lang="es-AR" dirty="0" smtClean="0"/>
              <a:t>elementos </a:t>
            </a:r>
            <a:r>
              <a:rPr lang="es-AR" dirty="0"/>
              <a:t>sobre los </a:t>
            </a:r>
            <a:r>
              <a:rPr lang="es-AR" dirty="0" smtClean="0"/>
              <a:t>que se </a:t>
            </a:r>
            <a:r>
              <a:rPr lang="es-AR" dirty="0"/>
              <a:t>quiere actuar y luego </a:t>
            </a:r>
            <a:r>
              <a:rPr lang="es-AR" dirty="0" smtClean="0"/>
              <a:t>aplicar </a:t>
            </a:r>
            <a:r>
              <a:rPr lang="es-AR" dirty="0"/>
              <a:t>la acción correspondiente.</a:t>
            </a:r>
          </a:p>
          <a:p>
            <a:r>
              <a:rPr lang="es-AR" dirty="0" smtClean="0"/>
              <a:t>La </a:t>
            </a:r>
            <a:r>
              <a:rPr lang="es-AR" dirty="0"/>
              <a:t>manera de </a:t>
            </a:r>
            <a:r>
              <a:rPr lang="es-AR" dirty="0" smtClean="0"/>
              <a:t>seleccionar elementos </a:t>
            </a:r>
            <a:r>
              <a:rPr lang="es-AR" dirty="0"/>
              <a:t>en una lista varía considerablemente de un SO </a:t>
            </a:r>
            <a:r>
              <a:rPr lang="es-AR" dirty="0" smtClean="0"/>
              <a:t>a otro</a:t>
            </a:r>
            <a:r>
              <a:rPr lang="es-AR" dirty="0"/>
              <a:t>.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76498" y="5103905"/>
            <a:ext cx="6127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Android, iOS y Windows </a:t>
            </a:r>
            <a:r>
              <a:rPr lang="es-AR" dirty="0" err="1" smtClean="0"/>
              <a:t>Phone</a:t>
            </a:r>
            <a:r>
              <a:rPr lang="es-AR" dirty="0" smtClean="0"/>
              <a:t> presentan diferentes alternativas para realizar la selección múltiple de elementos en una </a:t>
            </a:r>
            <a:r>
              <a:rPr lang="es-AR" dirty="0"/>
              <a:t>lista.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9714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Acciones:</a:t>
            </a:r>
            <a:br>
              <a:rPr lang="es-AR" dirty="0" smtClean="0"/>
            </a:br>
            <a:r>
              <a:rPr lang="es-ES" dirty="0"/>
              <a:t>Cuadros de diálogo 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40000"/>
          </a:blip>
          <a:stretch>
            <a:fillRect/>
          </a:stretch>
        </p:blipFill>
        <p:spPr>
          <a:xfrm>
            <a:off x="5156200" y="1278227"/>
            <a:ext cx="5891213" cy="3826884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s-AR" sz="1200" dirty="0"/>
              <a:t>Hay </a:t>
            </a:r>
            <a:r>
              <a:rPr lang="es-AR" sz="1200" dirty="0" smtClean="0"/>
              <a:t>veces que se interrumpir al usuario para </a:t>
            </a:r>
            <a:r>
              <a:rPr lang="es-AR" sz="1200" dirty="0"/>
              <a:t>que tome una decisión o para </a:t>
            </a:r>
            <a:r>
              <a:rPr lang="es-AR" sz="1200" dirty="0" smtClean="0"/>
              <a:t>explicarle algo antes </a:t>
            </a:r>
            <a:r>
              <a:rPr lang="es-AR" sz="1200" dirty="0"/>
              <a:t>de continuar una tarea. </a:t>
            </a:r>
            <a:r>
              <a:rPr lang="es-AR" sz="1200" dirty="0" smtClean="0"/>
              <a:t>Mientras los </a:t>
            </a:r>
            <a:r>
              <a:rPr lang="es-AR" sz="1200" dirty="0"/>
              <a:t>diálogos están visibles en pantalla no es posible </a:t>
            </a:r>
            <a:r>
              <a:rPr lang="es-AR" sz="1200" dirty="0" smtClean="0"/>
              <a:t>hacer otra </a:t>
            </a:r>
            <a:r>
              <a:rPr lang="es-AR" sz="1200" dirty="0"/>
              <a:t>cosa en el resto de la aplicación.</a:t>
            </a:r>
          </a:p>
          <a:p>
            <a:r>
              <a:rPr lang="es-AR" sz="1200" dirty="0" smtClean="0"/>
              <a:t>Cuando no requieren </a:t>
            </a:r>
            <a:r>
              <a:rPr lang="es-AR" sz="1200" dirty="0"/>
              <a:t>una toma de decisión, </a:t>
            </a:r>
            <a:r>
              <a:rPr lang="es-AR" sz="1200" dirty="0" smtClean="0"/>
              <a:t>los cuadros son </a:t>
            </a:r>
            <a:r>
              <a:rPr lang="es-AR" sz="1200" dirty="0"/>
              <a:t>informativos y </a:t>
            </a:r>
            <a:r>
              <a:rPr lang="es-AR" sz="1200" dirty="0" smtClean="0"/>
              <a:t>tienen únicamente </a:t>
            </a:r>
            <a:r>
              <a:rPr lang="es-AR" sz="1200" dirty="0"/>
              <a:t>un botón </a:t>
            </a:r>
            <a:r>
              <a:rPr lang="es-AR" sz="1200" dirty="0" smtClean="0"/>
              <a:t>para cerrarlos</a:t>
            </a:r>
            <a:r>
              <a:rPr lang="es-AR" sz="1200" dirty="0"/>
              <a:t>. </a:t>
            </a:r>
            <a:r>
              <a:rPr lang="es-AR" sz="1200" dirty="0" smtClean="0"/>
              <a:t>Se debe limitar </a:t>
            </a:r>
            <a:r>
              <a:rPr lang="es-AR" sz="1200" dirty="0"/>
              <a:t>su uso para mensajes graves o </a:t>
            </a:r>
            <a:r>
              <a:rPr lang="es-AR" sz="1200" dirty="0" smtClean="0"/>
              <a:t>trascendentales que </a:t>
            </a:r>
            <a:r>
              <a:rPr lang="es-AR" sz="1200" dirty="0"/>
              <a:t>no puedan esperar.</a:t>
            </a:r>
          </a:p>
          <a:p>
            <a:r>
              <a:rPr lang="es-AR" sz="1200" dirty="0" smtClean="0"/>
              <a:t>Otros se </a:t>
            </a:r>
            <a:r>
              <a:rPr lang="es-AR" sz="1200" dirty="0"/>
              <a:t>usan </a:t>
            </a:r>
            <a:r>
              <a:rPr lang="es-AR" sz="1200" dirty="0" smtClean="0"/>
              <a:t>para comunicar al </a:t>
            </a:r>
            <a:r>
              <a:rPr lang="es-AR" sz="1200" dirty="0"/>
              <a:t>usuario que debe tomar una decisión para </a:t>
            </a:r>
            <a:r>
              <a:rPr lang="es-AR" sz="1200" dirty="0" smtClean="0"/>
              <a:t>poder continuar </a:t>
            </a:r>
            <a:r>
              <a:rPr lang="es-AR" sz="1200" dirty="0"/>
              <a:t>y puede elegir entre dos o más opciones disponibles.</a:t>
            </a:r>
            <a:endParaRPr lang="es-ES" sz="1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156200" y="5105111"/>
            <a:ext cx="5891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Cuadros </a:t>
            </a:r>
            <a:r>
              <a:rPr lang="es-AR" dirty="0" smtClean="0"/>
              <a:t>de diálogo que requieren la </a:t>
            </a:r>
            <a:r>
              <a:rPr lang="es-AR" dirty="0"/>
              <a:t>toma </a:t>
            </a:r>
            <a:r>
              <a:rPr lang="es-AR" dirty="0" smtClean="0"/>
              <a:t>de decisiones por </a:t>
            </a:r>
            <a:r>
              <a:rPr lang="es-AR" dirty="0"/>
              <a:t>parte </a:t>
            </a:r>
            <a:r>
              <a:rPr lang="es-AR" dirty="0" smtClean="0"/>
              <a:t>del usuario en Android</a:t>
            </a:r>
            <a:r>
              <a:rPr lang="es-AR" dirty="0"/>
              <a:t>, </a:t>
            </a:r>
            <a:r>
              <a:rPr lang="es-AR" dirty="0" smtClean="0"/>
              <a:t>iOS y Windows </a:t>
            </a:r>
            <a:r>
              <a:rPr lang="es-AR" dirty="0" err="1" smtClean="0"/>
              <a:t>Phone</a:t>
            </a:r>
            <a:r>
              <a:rPr lang="es-AR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4937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Acciones:</a:t>
            </a:r>
            <a:br>
              <a:rPr lang="es-AR" dirty="0" smtClean="0"/>
            </a:br>
            <a:r>
              <a:rPr lang="es-AR" dirty="0"/>
              <a:t>Notificaciones dentro de la app 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40000"/>
          </a:blip>
          <a:stretch>
            <a:fillRect/>
          </a:stretch>
        </p:blipFill>
        <p:spPr>
          <a:xfrm>
            <a:off x="5156200" y="1277553"/>
            <a:ext cx="5891213" cy="3828232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No requieren </a:t>
            </a:r>
            <a:r>
              <a:rPr lang="es-AR" dirty="0"/>
              <a:t>la intervención del usuario ni tampoco </a:t>
            </a:r>
            <a:r>
              <a:rPr lang="es-AR" dirty="0" smtClean="0"/>
              <a:t>interrumpen su </a:t>
            </a:r>
            <a:r>
              <a:rPr lang="es-AR" dirty="0"/>
              <a:t>flujo de trabajo.</a:t>
            </a:r>
          </a:p>
          <a:p>
            <a:r>
              <a:rPr lang="es-AR" dirty="0" smtClean="0"/>
              <a:t>Son la confirmación visual (u otra) </a:t>
            </a:r>
            <a:r>
              <a:rPr lang="es-AR" dirty="0"/>
              <a:t>de que la acción que </a:t>
            </a:r>
            <a:r>
              <a:rPr lang="es-AR" dirty="0" smtClean="0"/>
              <a:t>se acaba de realizar </a:t>
            </a:r>
            <a:r>
              <a:rPr lang="es-AR" dirty="0"/>
              <a:t>ha ido </a:t>
            </a:r>
            <a:r>
              <a:rPr lang="es-AR" dirty="0" smtClean="0"/>
              <a:t>bien.</a:t>
            </a:r>
          </a:p>
          <a:p>
            <a:r>
              <a:rPr lang="es-AR" dirty="0" smtClean="0"/>
              <a:t>Se muestra explícitamente cómo </a:t>
            </a:r>
            <a:r>
              <a:rPr lang="es-AR" dirty="0"/>
              <a:t>han ido las cosas o que sucederá en breve </a:t>
            </a:r>
            <a:r>
              <a:rPr lang="es-AR" dirty="0" smtClean="0"/>
              <a:t>con simples </a:t>
            </a:r>
            <a:r>
              <a:rPr lang="es-AR" dirty="0"/>
              <a:t>mensajes de confirmación. </a:t>
            </a:r>
            <a:r>
              <a:rPr lang="es-AR" dirty="0" smtClean="0"/>
              <a:t>Se presentan </a:t>
            </a:r>
            <a:r>
              <a:rPr lang="es-AR" dirty="0"/>
              <a:t>en pequeños avisos que desaparecen luego de </a:t>
            </a:r>
            <a:r>
              <a:rPr lang="es-AR" dirty="0" smtClean="0"/>
              <a:t>unos segundos.</a:t>
            </a:r>
          </a:p>
          <a:p>
            <a:r>
              <a:rPr lang="es-AR" dirty="0" smtClean="0"/>
              <a:t>Comunican mensajes que </a:t>
            </a:r>
            <a:r>
              <a:rPr lang="es-AR" dirty="0"/>
              <a:t>no tienen una </a:t>
            </a:r>
            <a:r>
              <a:rPr lang="es-AR" dirty="0" smtClean="0"/>
              <a:t>importancia </a:t>
            </a:r>
            <a:r>
              <a:rPr lang="es-AR" dirty="0"/>
              <a:t>crítica.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156200" y="5105785"/>
            <a:ext cx="5891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Android ofrece notificaciones in-app nativas, en iOS y Windows </a:t>
            </a:r>
            <a:r>
              <a:rPr lang="es-AR" dirty="0" err="1" smtClean="0"/>
              <a:t>Phone</a:t>
            </a:r>
            <a:r>
              <a:rPr lang="es-AR" dirty="0" smtClean="0"/>
              <a:t> deben programarse especialmente</a:t>
            </a:r>
            <a:r>
              <a:rPr lang="es-AR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4546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Acciones: Introducción </a:t>
            </a:r>
            <a:r>
              <a:rPr lang="es-ES" dirty="0"/>
              <a:t>de datos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40000"/>
          </a:blip>
          <a:stretch>
            <a:fillRect/>
          </a:stretch>
        </p:blipFill>
        <p:spPr>
          <a:xfrm>
            <a:off x="5156200" y="1283880"/>
            <a:ext cx="5891213" cy="3815577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Los sistemas operativos han desarrollado teclados </a:t>
            </a:r>
            <a:r>
              <a:rPr lang="es-AR" dirty="0" smtClean="0"/>
              <a:t>diferentes dependiendo </a:t>
            </a:r>
            <a:r>
              <a:rPr lang="es-AR" dirty="0"/>
              <a:t>del tipo de dato que deba ingresarse</a:t>
            </a:r>
            <a:r>
              <a:rPr lang="es-AR" dirty="0" smtClean="0"/>
              <a:t>. </a:t>
            </a:r>
            <a:r>
              <a:rPr lang="es-AR" dirty="0"/>
              <a:t>Ya que es un </a:t>
            </a:r>
            <a:r>
              <a:rPr lang="es-AR" dirty="0" err="1"/>
              <a:t>un</a:t>
            </a:r>
            <a:r>
              <a:rPr lang="es-AR" dirty="0"/>
              <a:t> </a:t>
            </a:r>
            <a:r>
              <a:rPr lang="es-AR" dirty="0" smtClean="0"/>
              <a:t>elemento que </a:t>
            </a:r>
            <a:r>
              <a:rPr lang="es-AR" dirty="0"/>
              <a:t>ocupa gran parte de la pantalla y que dificulta la </a:t>
            </a:r>
            <a:r>
              <a:rPr lang="es-AR" dirty="0" smtClean="0"/>
              <a:t>navegación entre </a:t>
            </a:r>
            <a:r>
              <a:rPr lang="es-AR" dirty="0"/>
              <a:t>los campos para </a:t>
            </a:r>
            <a:r>
              <a:rPr lang="es-AR" dirty="0" smtClean="0"/>
              <a:t>introducir </a:t>
            </a:r>
            <a:r>
              <a:rPr lang="es-AR" dirty="0"/>
              <a:t>información</a:t>
            </a:r>
            <a:r>
              <a:rPr lang="es-AR" dirty="0" smtClean="0"/>
              <a:t>.</a:t>
            </a:r>
          </a:p>
          <a:p>
            <a:r>
              <a:rPr lang="es-AR" dirty="0" smtClean="0"/>
              <a:t>Es </a:t>
            </a:r>
            <a:r>
              <a:rPr lang="es-AR" dirty="0"/>
              <a:t>recomendable usar otras </a:t>
            </a:r>
            <a:r>
              <a:rPr lang="es-AR" dirty="0" smtClean="0"/>
              <a:t>alternativas como </a:t>
            </a:r>
            <a:r>
              <a:rPr lang="es-AR" dirty="0"/>
              <a:t>menús deslizantes, desplegables, </a:t>
            </a:r>
            <a:r>
              <a:rPr lang="es-AR" dirty="0" err="1"/>
              <a:t>checks</a:t>
            </a:r>
            <a:r>
              <a:rPr lang="es-AR" dirty="0"/>
              <a:t> o </a:t>
            </a:r>
            <a:r>
              <a:rPr lang="es-AR" dirty="0" smtClean="0"/>
              <a:t>cualquier opción </a:t>
            </a:r>
            <a:r>
              <a:rPr lang="es-AR" dirty="0"/>
              <a:t>similar a una lista donde el usuario pueda elegir </a:t>
            </a:r>
            <a:r>
              <a:rPr lang="es-AR" dirty="0" smtClean="0"/>
              <a:t>entre varias </a:t>
            </a:r>
            <a:r>
              <a:rPr lang="es-AR" dirty="0"/>
              <a:t>opciones. </a:t>
            </a:r>
            <a:r>
              <a:rPr lang="es-AR" dirty="0" smtClean="0"/>
              <a:t>Y los componentes </a:t>
            </a:r>
            <a:r>
              <a:rPr lang="es-AR" dirty="0"/>
              <a:t>de </a:t>
            </a:r>
            <a:r>
              <a:rPr lang="es-AR" dirty="0" smtClean="0"/>
              <a:t>hardware en </a:t>
            </a:r>
            <a:r>
              <a:rPr lang="es-AR" dirty="0"/>
              <a:t>el </a:t>
            </a:r>
            <a:r>
              <a:rPr lang="es-AR" dirty="0" smtClean="0"/>
              <a:t>teléfono.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156200" y="5099457"/>
            <a:ext cx="5891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Diferentes tipos </a:t>
            </a:r>
            <a:r>
              <a:rPr lang="es-AR" dirty="0"/>
              <a:t>de </a:t>
            </a:r>
            <a:r>
              <a:rPr lang="es-AR" dirty="0" smtClean="0"/>
              <a:t>teclados usados para introducción de datos en </a:t>
            </a:r>
            <a:r>
              <a:rPr lang="es-AR" dirty="0"/>
              <a:t>Android</a:t>
            </a:r>
            <a:r>
              <a:rPr lang="es-AR" dirty="0" smtClean="0"/>
              <a:t>, iOS </a:t>
            </a:r>
            <a:r>
              <a:rPr lang="es-AR" dirty="0"/>
              <a:t>y </a:t>
            </a:r>
            <a:r>
              <a:rPr lang="es-AR" dirty="0" smtClean="0"/>
              <a:t>Windows </a:t>
            </a:r>
            <a:r>
              <a:rPr lang="es-AR" dirty="0" err="1" smtClean="0"/>
              <a:t>Phone</a:t>
            </a:r>
            <a:r>
              <a:rPr lang="es-AR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3044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Gestos: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Tocar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40000"/>
          </a:blip>
          <a:stretch>
            <a:fillRect/>
          </a:stretch>
        </p:blipFill>
        <p:spPr>
          <a:xfrm>
            <a:off x="6588456" y="1213285"/>
            <a:ext cx="3026700" cy="3956767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Toca la superficie con la yema del dedo</a:t>
            </a:r>
            <a:r>
              <a:rPr lang="es-ES" dirty="0" smtClean="0"/>
              <a:t>.</a:t>
            </a:r>
          </a:p>
          <a:p>
            <a:pPr lvl="1"/>
            <a:r>
              <a:rPr lang="es-AR" dirty="0"/>
              <a:t>Selecciona la acción primaria.</a:t>
            </a:r>
          </a:p>
          <a:p>
            <a:pPr lvl="1"/>
            <a:r>
              <a:rPr lang="es-AR" dirty="0"/>
              <a:t>Selecciona la acción primaria.</a:t>
            </a:r>
          </a:p>
          <a:p>
            <a:pPr lvl="1"/>
            <a:r>
              <a:rPr lang="es-AR" dirty="0"/>
              <a:t>Selecciona</a:t>
            </a:r>
            <a:r>
              <a:rPr lang="es-AR" dirty="0"/>
              <a:t> la acción primaria.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52471" y="2654000"/>
            <a:ext cx="234590" cy="234590"/>
          </a:xfrm>
          <a:prstGeom prst="rect">
            <a:avLst/>
          </a:prstGeom>
        </p:spPr>
      </p:pic>
      <p:pic>
        <p:nvPicPr>
          <p:cNvPr id="1026" name="Picture 2" descr="https://d27t3nufpewl0w.cloudfront.net/lichess/1e56a267387c62433c4ea00ea99c448e8944e6ff_apple-logo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491" y="2953407"/>
            <a:ext cx="203059" cy="25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c/c7/Windows_logo_-_2012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01" y="3321497"/>
            <a:ext cx="169492" cy="18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90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Gestos: </a:t>
            </a:r>
            <a:br>
              <a:rPr lang="es-ES" dirty="0" smtClean="0"/>
            </a:br>
            <a:r>
              <a:rPr lang="es-ES" dirty="0" smtClean="0"/>
              <a:t>Arrastrar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40000"/>
          </a:blip>
          <a:stretch>
            <a:fillRect/>
          </a:stretch>
        </p:blipFill>
        <p:spPr>
          <a:xfrm>
            <a:off x="6628281" y="1028902"/>
            <a:ext cx="2947050" cy="4325534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dirty="0"/>
              <a:t>Mueve un dedo sobre la superficie </a:t>
            </a:r>
            <a:r>
              <a:rPr lang="es-AR" dirty="0" smtClean="0"/>
              <a:t>sin perder </a:t>
            </a:r>
            <a:r>
              <a:rPr lang="es-AR" dirty="0"/>
              <a:t>el contacto</a:t>
            </a:r>
            <a:r>
              <a:rPr lang="es-AR" dirty="0" smtClean="0"/>
              <a:t>.</a:t>
            </a:r>
          </a:p>
          <a:p>
            <a:pPr lvl="1"/>
            <a:r>
              <a:rPr lang="es-AR" dirty="0"/>
              <a:t>Archivar o borrar al arrastrar horizontalmente en listas.</a:t>
            </a:r>
          </a:p>
          <a:p>
            <a:pPr lvl="1"/>
            <a:r>
              <a:rPr lang="es-AR" dirty="0"/>
              <a:t>Mostrar un botón de eliminar al arrastrar </a:t>
            </a:r>
            <a:r>
              <a:rPr lang="es-AR" dirty="0" smtClean="0"/>
              <a:t>horizontalmente en </a:t>
            </a:r>
            <a:r>
              <a:rPr lang="es-AR" dirty="0"/>
              <a:t>listas. Mover ítems en listas.</a:t>
            </a:r>
          </a:p>
          <a:p>
            <a:pPr lvl="1"/>
            <a:r>
              <a:rPr lang="es-AR" dirty="0"/>
              <a:t>Cambiar a otras pestañas o sectores de una </a:t>
            </a:r>
            <a:r>
              <a:rPr lang="es-AR" dirty="0" smtClean="0"/>
              <a:t>vista Panorama</a:t>
            </a:r>
            <a:r>
              <a:rPr lang="es-AR" dirty="0"/>
              <a:t>.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73493" y="2972067"/>
            <a:ext cx="234590" cy="234590"/>
          </a:xfrm>
          <a:prstGeom prst="rect">
            <a:avLst/>
          </a:prstGeom>
        </p:spPr>
      </p:pic>
      <p:pic>
        <p:nvPicPr>
          <p:cNvPr id="7" name="Picture 2" descr="https://d27t3nufpewl0w.cloudfront.net/lichess/1e56a267387c62433c4ea00ea99c448e8944e6ff_apple-logo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946" y="3527507"/>
            <a:ext cx="203059" cy="25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upload.wikimedia.org/wikipedia/commons/c/c7/Windows_logo_-_2012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03" y="4395385"/>
            <a:ext cx="169492" cy="18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91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Gestos: </a:t>
            </a:r>
            <a:br>
              <a:rPr lang="es-ES" dirty="0" smtClean="0"/>
            </a:br>
            <a:r>
              <a:rPr lang="es-ES" dirty="0" smtClean="0"/>
              <a:t>Deslizar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40000"/>
          </a:blip>
          <a:stretch>
            <a:fillRect/>
          </a:stretch>
        </p:blipFill>
        <p:spPr>
          <a:xfrm>
            <a:off x="6389331" y="1203319"/>
            <a:ext cx="3424950" cy="3976700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/>
              <a:t>Desliza rápidamente y sin detenerte </a:t>
            </a:r>
            <a:r>
              <a:rPr lang="es-AR" dirty="0" smtClean="0"/>
              <a:t>la yema </a:t>
            </a:r>
            <a:r>
              <a:rPr lang="es-AR" dirty="0"/>
              <a:t>de un dedo sobre la superficie</a:t>
            </a:r>
            <a:r>
              <a:rPr lang="es-AR" dirty="0" smtClean="0"/>
              <a:t>.</a:t>
            </a:r>
          </a:p>
          <a:p>
            <a:pPr lvl="1"/>
            <a:r>
              <a:rPr lang="es-AR" dirty="0"/>
              <a:t>Desplazarse a través del contenido. Cambiar a </a:t>
            </a:r>
            <a:r>
              <a:rPr lang="es-AR" dirty="0" smtClean="0"/>
              <a:t>otras pestañas</a:t>
            </a:r>
            <a:r>
              <a:rPr lang="es-AR" dirty="0"/>
              <a:t>.</a:t>
            </a:r>
          </a:p>
          <a:p>
            <a:pPr lvl="1"/>
            <a:r>
              <a:rPr lang="es-AR" dirty="0"/>
              <a:t>Desplazarse a través del contenido.</a:t>
            </a:r>
          </a:p>
          <a:p>
            <a:pPr lvl="1"/>
            <a:r>
              <a:rPr lang="es-AR" dirty="0"/>
              <a:t>Desplazarse a través del contenido. Cambiar a </a:t>
            </a:r>
            <a:r>
              <a:rPr lang="es-AR" dirty="0" smtClean="0"/>
              <a:t>otras pestañas </a:t>
            </a:r>
            <a:r>
              <a:rPr lang="es-AR" dirty="0"/>
              <a:t>o sectores de una vista Panorama.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73493" y="2972067"/>
            <a:ext cx="234590" cy="234590"/>
          </a:xfrm>
          <a:prstGeom prst="rect">
            <a:avLst/>
          </a:prstGeom>
        </p:spPr>
      </p:pic>
      <p:pic>
        <p:nvPicPr>
          <p:cNvPr id="6" name="Picture 2" descr="https://d27t3nufpewl0w.cloudfront.net/lichess/1e56a267387c62433c4ea00ea99c448e8944e6ff_apple-logo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946" y="3527507"/>
            <a:ext cx="203059" cy="25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pload.wikimedia.org/wikipedia/commons/c/c7/Windows_logo_-_2012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03" y="3895650"/>
            <a:ext cx="169492" cy="18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192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Gestos:</a:t>
            </a:r>
            <a:br>
              <a:rPr lang="es-AR" dirty="0"/>
            </a:br>
            <a:r>
              <a:rPr lang="es-AR" dirty="0"/>
              <a:t>Mantener pulsado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40000"/>
          </a:blip>
          <a:stretch>
            <a:fillRect/>
          </a:stretch>
        </p:blipFill>
        <p:spPr>
          <a:xfrm>
            <a:off x="6449069" y="949169"/>
            <a:ext cx="3305475" cy="4485000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/>
              <a:t>Toca la superficie durante un </a:t>
            </a:r>
            <a:r>
              <a:rPr lang="es-AR" dirty="0" smtClean="0"/>
              <a:t>período prolongado </a:t>
            </a:r>
            <a:r>
              <a:rPr lang="es-AR" dirty="0"/>
              <a:t>de tiempo sin mover el dedo</a:t>
            </a:r>
            <a:r>
              <a:rPr lang="es-AR" dirty="0" smtClean="0"/>
              <a:t>.</a:t>
            </a:r>
          </a:p>
          <a:p>
            <a:pPr lvl="1"/>
            <a:r>
              <a:rPr lang="es-AR" dirty="0"/>
              <a:t>Entrar al modo de edición de listas.</a:t>
            </a:r>
          </a:p>
          <a:p>
            <a:pPr lvl="1"/>
            <a:r>
              <a:rPr lang="es-AR" dirty="0"/>
              <a:t>Mostrar un </a:t>
            </a:r>
            <a:r>
              <a:rPr lang="es-AR" dirty="0" err="1"/>
              <a:t>tooltip</a:t>
            </a:r>
            <a:r>
              <a:rPr lang="es-AR" dirty="0"/>
              <a:t>. Aumentar el contenido visible </a:t>
            </a:r>
            <a:r>
              <a:rPr lang="es-AR" dirty="0" smtClean="0"/>
              <a:t>bajo el </a:t>
            </a:r>
            <a:r>
              <a:rPr lang="es-AR" dirty="0"/>
              <a:t>dedo.</a:t>
            </a:r>
          </a:p>
          <a:p>
            <a:pPr lvl="1"/>
            <a:r>
              <a:rPr lang="es-AR" dirty="0"/>
              <a:t>Mostrar un </a:t>
            </a:r>
            <a:r>
              <a:rPr lang="es-AR" dirty="0" err="1"/>
              <a:t>tooltip</a:t>
            </a:r>
            <a:r>
              <a:rPr lang="es-AR" dirty="0"/>
              <a:t> sin seleccionar el elemento.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73493" y="2972067"/>
            <a:ext cx="234590" cy="234590"/>
          </a:xfrm>
          <a:prstGeom prst="rect">
            <a:avLst/>
          </a:prstGeom>
        </p:spPr>
      </p:pic>
      <p:pic>
        <p:nvPicPr>
          <p:cNvPr id="8" name="Picture 2" descr="https://d27t3nufpewl0w.cloudfront.net/lichess/1e56a267387c62433c4ea00ea99c448e8944e6ff_apple-logo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946" y="3272319"/>
            <a:ext cx="203059" cy="25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c/c7/Windows_logo_-_2012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03" y="3895650"/>
            <a:ext cx="169492" cy="18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1450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Gestos:</a:t>
            </a:r>
            <a:r>
              <a:rPr lang="es-AR" dirty="0"/>
              <a:t/>
            </a:r>
            <a:br>
              <a:rPr lang="es-AR" dirty="0"/>
            </a:br>
            <a:r>
              <a:rPr lang="es-AR" dirty="0"/>
              <a:t>Doble toque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40000"/>
          </a:blip>
          <a:stretch>
            <a:fillRect/>
          </a:stretch>
        </p:blipFill>
        <p:spPr>
          <a:xfrm>
            <a:off x="6528719" y="924252"/>
            <a:ext cx="3146175" cy="4534834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/>
              <a:t>Toca rápidamente la superficie dos </a:t>
            </a:r>
            <a:r>
              <a:rPr lang="es-AR" dirty="0" smtClean="0"/>
              <a:t>veces con </a:t>
            </a:r>
            <a:r>
              <a:rPr lang="es-AR" dirty="0"/>
              <a:t>la yema del dedo</a:t>
            </a:r>
            <a:r>
              <a:rPr lang="es-AR" dirty="0" smtClean="0"/>
              <a:t>.</a:t>
            </a:r>
          </a:p>
          <a:p>
            <a:pPr lvl="1"/>
            <a:r>
              <a:rPr lang="es-AR" dirty="0"/>
              <a:t>Alternar entre acercar y alejar. Seleccionar texto.</a:t>
            </a:r>
          </a:p>
          <a:p>
            <a:pPr lvl="1"/>
            <a:r>
              <a:rPr lang="es-AR" dirty="0"/>
              <a:t>Alternar entre acercar y alejar.</a:t>
            </a:r>
          </a:p>
          <a:p>
            <a:pPr lvl="1"/>
            <a:r>
              <a:rPr lang="es-AR" dirty="0"/>
              <a:t>Alternar entre acercar y alejar.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73493" y="2972067"/>
            <a:ext cx="234590" cy="234590"/>
          </a:xfrm>
          <a:prstGeom prst="rect">
            <a:avLst/>
          </a:prstGeom>
        </p:spPr>
      </p:pic>
      <p:pic>
        <p:nvPicPr>
          <p:cNvPr id="6" name="Picture 2" descr="https://d27t3nufpewl0w.cloudfront.net/lichess/1e56a267387c62433c4ea00ea99c448e8944e6ff_apple-logo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946" y="3516878"/>
            <a:ext cx="203059" cy="25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pload.wikimedia.org/wikipedia/commons/c/c7/Windows_logo_-_2012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03" y="3895650"/>
            <a:ext cx="169492" cy="18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687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Gestos:</a:t>
            </a:r>
            <a:br>
              <a:rPr lang="es-ES" dirty="0" smtClean="0"/>
            </a:br>
            <a:r>
              <a:rPr lang="es-ES" dirty="0" smtClean="0"/>
              <a:t>Juntar </a:t>
            </a:r>
            <a:r>
              <a:rPr lang="es-ES" dirty="0"/>
              <a:t>y separar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40000"/>
          </a:blip>
          <a:stretch>
            <a:fillRect/>
          </a:stretch>
        </p:blipFill>
        <p:spPr>
          <a:xfrm>
            <a:off x="6170294" y="1133552"/>
            <a:ext cx="3863025" cy="4116234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/>
              <a:t>Toca la superficie con dos dedos y </a:t>
            </a:r>
            <a:r>
              <a:rPr lang="es-AR" dirty="0" smtClean="0"/>
              <a:t>júntalos o </a:t>
            </a:r>
            <a:r>
              <a:rPr lang="es-AR" dirty="0"/>
              <a:t>sepáralos</a:t>
            </a:r>
            <a:r>
              <a:rPr lang="es-AR" dirty="0" smtClean="0"/>
              <a:t>.</a:t>
            </a:r>
          </a:p>
          <a:p>
            <a:pPr lvl="1"/>
            <a:r>
              <a:rPr lang="es-AR" dirty="0"/>
              <a:t>Aumentar o reducir el zoom.</a:t>
            </a:r>
          </a:p>
          <a:p>
            <a:pPr lvl="1"/>
            <a:r>
              <a:rPr lang="es-AR" dirty="0"/>
              <a:t>Aumentar o reducir el zoom.</a:t>
            </a:r>
          </a:p>
          <a:p>
            <a:pPr lvl="1"/>
            <a:r>
              <a:rPr lang="es-AR" dirty="0"/>
              <a:t>Aumentar o reducir el zoom.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73493" y="2961439"/>
            <a:ext cx="234590" cy="234590"/>
          </a:xfrm>
          <a:prstGeom prst="rect">
            <a:avLst/>
          </a:prstGeom>
        </p:spPr>
      </p:pic>
      <p:pic>
        <p:nvPicPr>
          <p:cNvPr id="7" name="Picture 2" descr="https://d27t3nufpewl0w.cloudfront.net/lichess/1e56a267387c62433c4ea00ea99c448e8944e6ff_apple-logo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946" y="3261691"/>
            <a:ext cx="203059" cy="25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upload.wikimedia.org/wikipedia/commons/c/c7/Windows_logo_-_2012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03" y="3640463"/>
            <a:ext cx="169492" cy="18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97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Metas del Diseño Web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676653"/>
              </p:ext>
            </p:extLst>
          </p:nvPr>
        </p:nvGraphicFramePr>
        <p:xfrm>
          <a:off x="1590145" y="1854200"/>
          <a:ext cx="9457266" cy="429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342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Gestos:</a:t>
            </a:r>
            <a:br>
              <a:rPr lang="es-AR" dirty="0"/>
            </a:br>
            <a:r>
              <a:rPr lang="es-AR" dirty="0"/>
              <a:t>Girar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40000"/>
          </a:blip>
          <a:stretch>
            <a:fillRect/>
          </a:stretch>
        </p:blipFill>
        <p:spPr>
          <a:xfrm>
            <a:off x="6269856" y="879402"/>
            <a:ext cx="3663900" cy="4624534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/>
              <a:t>Toca la superficie con dos dedos y </a:t>
            </a:r>
            <a:r>
              <a:rPr lang="es-AR" dirty="0" smtClean="0"/>
              <a:t>júntalos o </a:t>
            </a:r>
            <a:r>
              <a:rPr lang="es-AR" dirty="0"/>
              <a:t>sepáralos mientras giras la muñeca</a:t>
            </a:r>
            <a:r>
              <a:rPr lang="es-AR" dirty="0" smtClean="0"/>
              <a:t>.</a:t>
            </a:r>
          </a:p>
          <a:p>
            <a:pPr lvl="1"/>
            <a:r>
              <a:rPr lang="es-AR" dirty="0"/>
              <a:t>Girar una imagen o un mapa.</a:t>
            </a:r>
          </a:p>
          <a:p>
            <a:pPr lvl="1"/>
            <a:r>
              <a:rPr lang="es-AR" dirty="0"/>
              <a:t>Girar una imagen o un mapa.</a:t>
            </a:r>
          </a:p>
          <a:p>
            <a:pPr lvl="1"/>
            <a:r>
              <a:rPr lang="es-AR" dirty="0"/>
              <a:t>Girar una imagen o un mapa.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73493" y="2961439"/>
            <a:ext cx="234590" cy="234590"/>
          </a:xfrm>
          <a:prstGeom prst="rect">
            <a:avLst/>
          </a:prstGeom>
        </p:spPr>
      </p:pic>
      <p:pic>
        <p:nvPicPr>
          <p:cNvPr id="6" name="Picture 2" descr="https://d27t3nufpewl0w.cloudfront.net/lichess/1e56a267387c62433c4ea00ea99c448e8944e6ff_apple-logo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946" y="3261691"/>
            <a:ext cx="203059" cy="25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pload.wikimedia.org/wikipedia/commons/c/c7/Windows_logo_-_2012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03" y="3640463"/>
            <a:ext cx="169492" cy="18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7195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visual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555750"/>
              </p:ext>
            </p:extLst>
          </p:nvPr>
        </p:nvGraphicFramePr>
        <p:xfrm>
          <a:off x="4327451" y="1765004"/>
          <a:ext cx="6719962" cy="4742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141413" y="2566404"/>
            <a:ext cx="27182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La interfaz de una aplicación </a:t>
            </a:r>
            <a:r>
              <a:rPr lang="es-AR" dirty="0" smtClean="0"/>
              <a:t>es </a:t>
            </a:r>
            <a:r>
              <a:rPr lang="es-AR" dirty="0"/>
              <a:t>el lugar donde nacen las interacciones.</a:t>
            </a:r>
          </a:p>
          <a:p>
            <a:r>
              <a:rPr lang="es-AR" dirty="0"/>
              <a:t>En mayor medida está compuesta por botones, gráficos</a:t>
            </a:r>
            <a:r>
              <a:rPr lang="es-AR" dirty="0" smtClean="0"/>
              <a:t>, íconos </a:t>
            </a:r>
            <a:r>
              <a:rPr lang="es-AR" dirty="0"/>
              <a:t>y fondos, que tienen una apariencia visual </a:t>
            </a:r>
            <a:r>
              <a:rPr lang="es-AR" dirty="0" smtClean="0"/>
              <a:t>diferente en </a:t>
            </a:r>
            <a:r>
              <a:rPr lang="es-AR" dirty="0"/>
              <a:t>cada uno de los sistemas </a:t>
            </a:r>
            <a:r>
              <a:rPr lang="es-AR" dirty="0" smtClean="0"/>
              <a:t>operativos.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29150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Probando con usuarios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11303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5297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mundo tableta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Si </a:t>
            </a:r>
            <a:r>
              <a:rPr lang="es-AR" dirty="0"/>
              <a:t>ya se tiene una app para móvil, el </a:t>
            </a:r>
            <a:r>
              <a:rPr lang="es-AR" dirty="0" smtClean="0"/>
              <a:t>siguiente paso </a:t>
            </a:r>
            <a:r>
              <a:rPr lang="es-AR" dirty="0"/>
              <a:t>natural es diseñar una versión para </a:t>
            </a:r>
            <a:r>
              <a:rPr lang="es-AR" dirty="0" smtClean="0"/>
              <a:t>Tablet.</a:t>
            </a:r>
          </a:p>
          <a:p>
            <a:r>
              <a:rPr lang="es-AR" dirty="0" smtClean="0"/>
              <a:t>Se trata </a:t>
            </a:r>
            <a:r>
              <a:rPr lang="es-AR" dirty="0"/>
              <a:t>de dos medios que se diferencian, no solo en tamaño, </a:t>
            </a:r>
            <a:r>
              <a:rPr lang="es-AR" dirty="0" smtClean="0"/>
              <a:t>sino también </a:t>
            </a:r>
            <a:r>
              <a:rPr lang="es-AR" dirty="0"/>
              <a:t>en los modos de uso —cómo y dónde son utilizados— </a:t>
            </a:r>
            <a:r>
              <a:rPr lang="es-AR" dirty="0" smtClean="0"/>
              <a:t>y en </a:t>
            </a:r>
            <a:r>
              <a:rPr lang="es-AR" dirty="0"/>
              <a:t>la relación que generan con el usuario.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8318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pantalla grande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43685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0126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Mayor protagonismo visual</a:t>
            </a:r>
            <a:br>
              <a:rPr lang="es-ES" dirty="0"/>
            </a:b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210226"/>
            <a:ext cx="5891213" cy="3962886"/>
          </a:xfrm>
          <a:prstGeom prst="rect">
            <a:avLst/>
          </a:prstGeom>
        </p:spPr>
      </p:pic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/>
              <a:t>El </a:t>
            </a:r>
            <a:r>
              <a:rPr lang="es-AR" dirty="0" smtClean="0"/>
              <a:t>espacio disponible en una tableta permite que los </a:t>
            </a:r>
            <a:r>
              <a:rPr lang="es-AR" dirty="0"/>
              <a:t>gráficos </a:t>
            </a:r>
            <a:r>
              <a:rPr lang="es-AR" dirty="0" smtClean="0"/>
              <a:t>se luzcan </a:t>
            </a:r>
            <a:r>
              <a:rPr lang="es-AR" dirty="0"/>
              <a:t>más </a:t>
            </a:r>
            <a:r>
              <a:rPr lang="es-AR" dirty="0" smtClean="0"/>
              <a:t>en pantalla</a:t>
            </a:r>
            <a:r>
              <a:rPr lang="es-AR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12245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Aprovechamiento del espacio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5156200" y="1631813"/>
            <a:ext cx="5891213" cy="3119712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/>
              <a:t>Las tabletas hacen un uso diferente del espacio, lo que permite mostrar dos pantallas en una sola. </a:t>
            </a:r>
            <a:r>
              <a:rPr lang="es-AR" dirty="0" smtClean="0"/>
              <a:t>En este </a:t>
            </a:r>
            <a:r>
              <a:rPr lang="es-AR" dirty="0"/>
              <a:t>caso, Dropbox muestra la lista de archivos junto con el contenido, algo que no se puede hacer </a:t>
            </a:r>
            <a:r>
              <a:rPr lang="es-AR" dirty="0" smtClean="0"/>
              <a:t>en iPhone </a:t>
            </a:r>
            <a:r>
              <a:rPr lang="es-AR" dirty="0"/>
              <a:t>sin cambiar de pantalla.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31558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 de uso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30902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0685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interacción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6200" y="1181867"/>
            <a:ext cx="5891213" cy="4019604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/>
              <a:t>Según la </a:t>
            </a:r>
            <a:r>
              <a:rPr lang="es-AR" dirty="0" smtClean="0"/>
              <a:t>manera de sostener la </a:t>
            </a:r>
            <a:r>
              <a:rPr lang="es-AR" dirty="0"/>
              <a:t>tableta</a:t>
            </a:r>
            <a:r>
              <a:rPr lang="es-AR" dirty="0" smtClean="0"/>
              <a:t>, las zonas inferiores </a:t>
            </a:r>
            <a:r>
              <a:rPr lang="es-AR" dirty="0"/>
              <a:t>de </a:t>
            </a:r>
            <a:r>
              <a:rPr lang="es-AR" dirty="0" smtClean="0"/>
              <a:t>la pantalla son más </a:t>
            </a:r>
            <a:r>
              <a:rPr lang="es-AR" dirty="0"/>
              <a:t>fáciles </a:t>
            </a:r>
            <a:r>
              <a:rPr lang="es-AR" dirty="0" smtClean="0"/>
              <a:t>de acceder</a:t>
            </a:r>
            <a:r>
              <a:rPr lang="es-AR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310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Fuentes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Pressman</a:t>
            </a:r>
            <a:r>
              <a:rPr lang="es-AR" dirty="0"/>
              <a:t>, Roger. Ingeniería de Software, enfoque práctico. </a:t>
            </a:r>
            <a:r>
              <a:rPr lang="es-AR" dirty="0" smtClean="0"/>
              <a:t>Capítulo 13. </a:t>
            </a:r>
            <a:r>
              <a:rPr lang="es-AR" dirty="0"/>
              <a:t>McGraw-Hill, 7ma Edición</a:t>
            </a:r>
            <a:r>
              <a:rPr lang="es-AR" dirty="0" smtClean="0"/>
              <a:t>.</a:t>
            </a:r>
          </a:p>
          <a:p>
            <a:r>
              <a:rPr lang="es-AR" dirty="0" smtClean="0"/>
              <a:t>Cuello, </a:t>
            </a:r>
            <a:r>
              <a:rPr lang="es-AR" dirty="0"/>
              <a:t>Javier</a:t>
            </a:r>
            <a:r>
              <a:rPr lang="es-AR" dirty="0" smtClean="0"/>
              <a:t> </a:t>
            </a:r>
            <a:r>
              <a:rPr lang="es-AR" dirty="0"/>
              <a:t>y </a:t>
            </a:r>
            <a:r>
              <a:rPr lang="es-AR" dirty="0" err="1" smtClean="0"/>
              <a:t>Vittone</a:t>
            </a:r>
            <a:r>
              <a:rPr lang="es-AR" dirty="0" smtClean="0"/>
              <a:t>, José. </a:t>
            </a:r>
            <a:r>
              <a:rPr lang="es-ES" dirty="0" smtClean="0"/>
              <a:t>Diseñando </a:t>
            </a:r>
            <a:r>
              <a:rPr lang="es-ES" dirty="0"/>
              <a:t>apps para </a:t>
            </a:r>
            <a:r>
              <a:rPr lang="es-ES" dirty="0" smtClean="0"/>
              <a:t>móviles</a:t>
            </a:r>
            <a:r>
              <a:rPr lang="es-ES" dirty="0"/>
              <a:t>. </a:t>
            </a:r>
            <a:r>
              <a:rPr lang="es-ES" dirty="0" smtClean="0"/>
              <a:t>Capítulos 1, 5, 7, 8, 10, 14. Edición</a:t>
            </a:r>
            <a:r>
              <a:rPr lang="es-ES" dirty="0"/>
              <a:t>: Catalina Duque </a:t>
            </a:r>
            <a:r>
              <a:rPr lang="es-ES" dirty="0" smtClean="0"/>
              <a:t>Giraldo. </a:t>
            </a:r>
            <a:r>
              <a:rPr lang="es-AR" dirty="0" smtClean="0"/>
              <a:t>Primera </a:t>
            </a:r>
            <a:r>
              <a:rPr lang="es-AR" dirty="0"/>
              <a:t>edición: junio de </a:t>
            </a:r>
            <a:r>
              <a:rPr lang="es-AR" dirty="0" smtClean="0"/>
              <a:t>2013.</a:t>
            </a:r>
            <a:endParaRPr lang="es-AR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301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 WEBAPPS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203674"/>
              </p:ext>
            </p:extLst>
          </p:nvPr>
        </p:nvGraphicFramePr>
        <p:xfrm>
          <a:off x="2047873" y="2051844"/>
          <a:ext cx="7333721" cy="3877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brir corchete 4"/>
          <p:cNvSpPr/>
          <p:nvPr/>
        </p:nvSpPr>
        <p:spPr>
          <a:xfrm flipH="1">
            <a:off x="9847523" y="2051844"/>
            <a:ext cx="252414" cy="387773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9536904" y="1682512"/>
            <a:ext cx="87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Usuario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9357911" y="5929578"/>
            <a:ext cx="123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Tecnología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360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DISEÑO DE LA INTERFAZ DE LA WEBAPP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99836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32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 de la Navegación WEB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0019" y="1954924"/>
            <a:ext cx="4649783" cy="662152"/>
          </a:xfrm>
        </p:spPr>
        <p:txBody>
          <a:bodyPr>
            <a:normAutofit/>
          </a:bodyPr>
          <a:lstStyle/>
          <a:p>
            <a:r>
              <a:rPr lang="es-AR" dirty="0" err="1" smtClean="0"/>
              <a:t>Sem</a:t>
            </a:r>
            <a:r>
              <a:rPr lang="es-ES" dirty="0" err="1" smtClean="0"/>
              <a:t>ántica</a:t>
            </a:r>
            <a:r>
              <a:rPr lang="es-ES" dirty="0" smtClean="0"/>
              <a:t> de la navegación</a:t>
            </a:r>
            <a:endParaRPr lang="es-AR" dirty="0" smtClean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4105037"/>
              </p:ext>
            </p:extLst>
          </p:nvPr>
        </p:nvGraphicFramePr>
        <p:xfrm>
          <a:off x="1141413" y="2732690"/>
          <a:ext cx="4878387" cy="3468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00808" y="1954925"/>
            <a:ext cx="4646602" cy="662151"/>
          </a:xfrm>
        </p:spPr>
        <p:txBody>
          <a:bodyPr/>
          <a:lstStyle/>
          <a:p>
            <a:r>
              <a:rPr lang="es-AR" dirty="0" smtClean="0"/>
              <a:t>Sintaxis de navegación</a:t>
            </a:r>
            <a:endParaRPr lang="es-ES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08076771"/>
              </p:ext>
            </p:extLst>
          </p:nvPr>
        </p:nvGraphicFramePr>
        <p:xfrm>
          <a:off x="6172200" y="2732689"/>
          <a:ext cx="4875213" cy="3468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6181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20000"/>
          </a:blip>
          <a:stretch>
            <a:fillRect/>
          </a:stretch>
        </p:blipFill>
        <p:spPr>
          <a:xfrm>
            <a:off x="1877089" y="788217"/>
            <a:ext cx="8149781" cy="3989411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141410" y="4777629"/>
            <a:ext cx="9912355" cy="819355"/>
          </a:xfrm>
        </p:spPr>
        <p:txBody>
          <a:bodyPr>
            <a:normAutofit fontScale="90000"/>
          </a:bodyPr>
          <a:lstStyle/>
          <a:p>
            <a:r>
              <a:rPr lang="es-ES" dirty="0"/>
              <a:t>Creación de </a:t>
            </a:r>
            <a:r>
              <a:rPr lang="es-ES" dirty="0" smtClean="0"/>
              <a:t>una </a:t>
            </a:r>
            <a:r>
              <a:rPr lang="es-ES" dirty="0" err="1" smtClean="0"/>
              <a:t>UNIdad</a:t>
            </a:r>
            <a:r>
              <a:rPr lang="es-ES" dirty="0" smtClean="0"/>
              <a:t> semántica de navegación 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2"/>
          </p:nvPr>
        </p:nvSpPr>
        <p:spPr>
          <a:xfrm>
            <a:off x="1141364" y="5596985"/>
            <a:ext cx="9910859" cy="682472"/>
          </a:xfrm>
        </p:spPr>
        <p:txBody>
          <a:bodyPr/>
          <a:lstStyle/>
          <a:p>
            <a:r>
              <a:rPr lang="es-AR" dirty="0" smtClean="0"/>
              <a:t>Ejemplo “Casa Segura”, tomado de </a:t>
            </a:r>
            <a:r>
              <a:rPr lang="es-AR" dirty="0" err="1" smtClean="0"/>
              <a:t>Pressman</a:t>
            </a:r>
            <a:r>
              <a:rPr lang="es-AR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246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5187534"/>
            <a:ext cx="9912355" cy="819355"/>
          </a:xfrm>
        </p:spPr>
        <p:txBody>
          <a:bodyPr>
            <a:normAutofit fontScale="90000"/>
          </a:bodyPr>
          <a:lstStyle/>
          <a:p>
            <a:r>
              <a:rPr lang="es-AR" dirty="0"/>
              <a:t>MÉTODO DE DISEÑO DE HIPERMEDIOS </a:t>
            </a:r>
            <a:r>
              <a:rPr lang="es-AR" dirty="0" smtClean="0"/>
              <a:t>ORIENTADO A </a:t>
            </a:r>
            <a:r>
              <a:rPr lang="es-AR" dirty="0"/>
              <a:t>OBJETOS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6006890"/>
            <a:ext cx="9910859" cy="682472"/>
          </a:xfrm>
        </p:spPr>
        <p:txBody>
          <a:bodyPr/>
          <a:lstStyle/>
          <a:p>
            <a:r>
              <a:rPr lang="es-ES" dirty="0"/>
              <a:t>Ejemplo “Casa Segura”, tomado de </a:t>
            </a:r>
            <a:r>
              <a:rPr lang="es-ES" dirty="0" err="1"/>
              <a:t>Pressman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40000"/>
          </a:blip>
          <a:srcRect r="1016" b="1377"/>
          <a:stretch/>
        </p:blipFill>
        <p:spPr>
          <a:xfrm>
            <a:off x="1219200" y="346539"/>
            <a:ext cx="9833023" cy="484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86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691</TotalTime>
  <Words>3511</Words>
  <Application>Microsoft Office PowerPoint</Application>
  <PresentationFormat>Panorámica</PresentationFormat>
  <Paragraphs>365</Paragraphs>
  <Slides>49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4" baseType="lpstr">
      <vt:lpstr>Arial</vt:lpstr>
      <vt:lpstr>Calibri</vt:lpstr>
      <vt:lpstr>Trebuchet MS</vt:lpstr>
      <vt:lpstr>Tw Cen MT</vt:lpstr>
      <vt:lpstr>Circuito</vt:lpstr>
      <vt:lpstr>Diseño de apps Web y mobile</vt:lpstr>
      <vt:lpstr>CALIDAD DEL DISEÑO DE WEBAPPS</vt:lpstr>
      <vt:lpstr>CALIDAD DEL DISEÑO DE WEBAPPS</vt:lpstr>
      <vt:lpstr>Metas del Diseño Web</vt:lpstr>
      <vt:lpstr>DISEÑO DE WEBAPPS</vt:lpstr>
      <vt:lpstr>DISEÑO DE LA INTERFAZ DE LA WEBAPP</vt:lpstr>
      <vt:lpstr>Diseño de la Navegación WEB</vt:lpstr>
      <vt:lpstr>Creación de una UNIdad semántica de navegación </vt:lpstr>
      <vt:lpstr>MÉTODO DE DISEÑO DE HIPERMEDIOS ORIENTADO A OBJETOS</vt:lpstr>
      <vt:lpstr>Diferencias entre aplicaciones y web móviles</vt:lpstr>
      <vt:lpstr>Mobile first</vt:lpstr>
      <vt:lpstr>proceso de diseño y desarrollo de una app</vt:lpstr>
      <vt:lpstr>proceso de diseño y desarrollo de una app</vt:lpstr>
      <vt:lpstr>Tipos de aplicaciones según su desarrollo</vt:lpstr>
      <vt:lpstr>Definiendo la propuesta</vt:lpstr>
      <vt:lpstr>Interacción y patrones</vt:lpstr>
      <vt:lpstr>Interacción y formas de sostener el móvil</vt:lpstr>
      <vt:lpstr>Incidencia en la orientación del terminal</vt:lpstr>
      <vt:lpstr>Patrones de interacción</vt:lpstr>
      <vt:lpstr>Navegación: Pestañas</vt:lpstr>
      <vt:lpstr>Navegación: listas</vt:lpstr>
      <vt:lpstr>Navegación: Galerías de imágenes</vt:lpstr>
      <vt:lpstr>Navegación: Menú tipo cajón</vt:lpstr>
      <vt:lpstr>NAVEGACIÓN: VOLVER</vt:lpstr>
      <vt:lpstr>Acciones: Barra de acciones</vt:lpstr>
      <vt:lpstr>Acciones: Desborde de acciones</vt:lpstr>
      <vt:lpstr>Acciones: Accesos rápidos</vt:lpstr>
      <vt:lpstr>Acciones: Compartir</vt:lpstr>
      <vt:lpstr>Acciones:  Buscar</vt:lpstr>
      <vt:lpstr>Acciones: Edición de listas</vt:lpstr>
      <vt:lpstr>Acciones: Cuadros de diálogo </vt:lpstr>
      <vt:lpstr>Acciones: Notificaciones dentro de la app </vt:lpstr>
      <vt:lpstr>Acciones: Introducción de datos</vt:lpstr>
      <vt:lpstr>Gestos: Tocar</vt:lpstr>
      <vt:lpstr>Gestos:  Arrastrar</vt:lpstr>
      <vt:lpstr>Gestos:  Deslizar</vt:lpstr>
      <vt:lpstr>Gestos: Mantener pulsado</vt:lpstr>
      <vt:lpstr>Gestos: Doble toque</vt:lpstr>
      <vt:lpstr>Gestos: Juntar y separar</vt:lpstr>
      <vt:lpstr>Gestos: Girar</vt:lpstr>
      <vt:lpstr>Diseño visual</vt:lpstr>
      <vt:lpstr>Probando con usuarios</vt:lpstr>
      <vt:lpstr>El mundo tableta</vt:lpstr>
      <vt:lpstr>la pantalla grande</vt:lpstr>
      <vt:lpstr>Mayor protagonismo visual </vt:lpstr>
      <vt:lpstr>Aprovechamiento del espacio</vt:lpstr>
      <vt:lpstr>Contexto de uso</vt:lpstr>
      <vt:lpstr>La interacción</vt:lpstr>
      <vt:lpstr>Fuentes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apps Web y mobile</dc:title>
  <dc:creator>Silvana</dc:creator>
  <cp:lastModifiedBy>Silvana</cp:lastModifiedBy>
  <cp:revision>86</cp:revision>
  <dcterms:created xsi:type="dcterms:W3CDTF">2016-08-09T01:24:52Z</dcterms:created>
  <dcterms:modified xsi:type="dcterms:W3CDTF">2016-08-10T20:54:35Z</dcterms:modified>
</cp:coreProperties>
</file>