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72D2DB-5B7C-4899-B040-C454874DC7DC}" type="datetimeFigureOut">
              <a:rPr lang="pt-BR" smtClean="0"/>
              <a:t>29/11/2014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D5F191-C87A-4B5B-9664-4027C13F11CD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D5F191-C87A-4B5B-9664-4027C13F11CD}" type="slidenum">
              <a:rPr lang="pt-BR" smtClean="0"/>
              <a:t>7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2FC0C-094E-4F0B-8793-5127FA495B25}" type="datetimeFigureOut">
              <a:rPr lang="pt-BR" smtClean="0"/>
              <a:t>29/11/2014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80711-FCB5-4CEE-9D7B-91D042BE3BF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2FC0C-094E-4F0B-8793-5127FA495B25}" type="datetimeFigureOut">
              <a:rPr lang="pt-BR" smtClean="0"/>
              <a:t>29/11/2014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80711-FCB5-4CEE-9D7B-91D042BE3BF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2FC0C-094E-4F0B-8793-5127FA495B25}" type="datetimeFigureOut">
              <a:rPr lang="pt-BR" smtClean="0"/>
              <a:t>29/11/2014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80711-FCB5-4CEE-9D7B-91D042BE3BF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2FC0C-094E-4F0B-8793-5127FA495B25}" type="datetimeFigureOut">
              <a:rPr lang="pt-BR" smtClean="0"/>
              <a:t>29/11/2014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80711-FCB5-4CEE-9D7B-91D042BE3BF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2FC0C-094E-4F0B-8793-5127FA495B25}" type="datetimeFigureOut">
              <a:rPr lang="pt-BR" smtClean="0"/>
              <a:t>29/11/2014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80711-FCB5-4CEE-9D7B-91D042BE3BF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2FC0C-094E-4F0B-8793-5127FA495B25}" type="datetimeFigureOut">
              <a:rPr lang="pt-BR" smtClean="0"/>
              <a:t>29/11/2014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80711-FCB5-4CEE-9D7B-91D042BE3BF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2FC0C-094E-4F0B-8793-5127FA495B25}" type="datetimeFigureOut">
              <a:rPr lang="pt-BR" smtClean="0"/>
              <a:t>29/11/2014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80711-FCB5-4CEE-9D7B-91D042BE3BF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2FC0C-094E-4F0B-8793-5127FA495B25}" type="datetimeFigureOut">
              <a:rPr lang="pt-BR" smtClean="0"/>
              <a:t>29/11/2014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80711-FCB5-4CEE-9D7B-91D042BE3BF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2FC0C-094E-4F0B-8793-5127FA495B25}" type="datetimeFigureOut">
              <a:rPr lang="pt-BR" smtClean="0"/>
              <a:t>29/11/2014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80711-FCB5-4CEE-9D7B-91D042BE3BF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2FC0C-094E-4F0B-8793-5127FA495B25}" type="datetimeFigureOut">
              <a:rPr lang="pt-BR" smtClean="0"/>
              <a:t>29/11/2014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80711-FCB5-4CEE-9D7B-91D042BE3BF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2FC0C-094E-4F0B-8793-5127FA495B25}" type="datetimeFigureOut">
              <a:rPr lang="pt-BR" smtClean="0"/>
              <a:t>29/11/2014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80711-FCB5-4CEE-9D7B-91D042BE3BF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42FC0C-094E-4F0B-8793-5127FA495B25}" type="datetimeFigureOut">
              <a:rPr lang="pt-BR" smtClean="0"/>
              <a:t>29/11/2014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180711-FCB5-4CEE-9D7B-91D042BE3BF9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slide" Target="slide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slide" Target="slide7.xml"/><Relationship Id="rId4" Type="http://schemas.openxmlformats.org/officeDocument/2006/relationships/slide" Target="slide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slide" Target="slide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7599" y="908720"/>
            <a:ext cx="9181599" cy="5949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CaixaDeTexto 4"/>
          <p:cNvSpPr txBox="1"/>
          <p:nvPr/>
        </p:nvSpPr>
        <p:spPr>
          <a:xfrm>
            <a:off x="323528" y="0"/>
            <a:ext cx="432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Arquivo: </a:t>
            </a:r>
            <a:r>
              <a:rPr lang="pt-BR" b="1" u="sng" dirty="0" smtClean="0"/>
              <a:t>partidos1.ui</a:t>
            </a:r>
            <a:endParaRPr lang="pt-BR" b="1" u="sng" dirty="0"/>
          </a:p>
        </p:txBody>
      </p:sp>
      <p:sp>
        <p:nvSpPr>
          <p:cNvPr id="6" name="CaixaDeTexto 5">
            <a:hlinkClick r:id="rId3" action="ppaction://hlinksldjump"/>
          </p:cNvPr>
          <p:cNvSpPr txBox="1"/>
          <p:nvPr/>
        </p:nvSpPr>
        <p:spPr>
          <a:xfrm>
            <a:off x="1187624" y="3645024"/>
            <a:ext cx="2304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 smtClean="0"/>
          </a:p>
          <a:p>
            <a:endParaRPr lang="pt-BR" dirty="0"/>
          </a:p>
        </p:txBody>
      </p:sp>
      <p:sp>
        <p:nvSpPr>
          <p:cNvPr id="7" name="CaixaDeTexto 6">
            <a:hlinkClick r:id="rId4" action="ppaction://hlinksldjump"/>
          </p:cNvPr>
          <p:cNvSpPr txBox="1"/>
          <p:nvPr/>
        </p:nvSpPr>
        <p:spPr>
          <a:xfrm>
            <a:off x="5796136" y="3573016"/>
            <a:ext cx="2304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 smtClean="0"/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20688"/>
            <a:ext cx="9144000" cy="6237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CaixaDeTexto 3">
            <a:hlinkClick r:id="rId3" action="ppaction://hlinksldjump"/>
          </p:cNvPr>
          <p:cNvSpPr txBox="1"/>
          <p:nvPr/>
        </p:nvSpPr>
        <p:spPr>
          <a:xfrm>
            <a:off x="395536" y="6309320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5" name="CaixaDeTexto 4">
            <a:hlinkClick r:id="rId4" action="ppaction://hlinksldjump"/>
          </p:cNvPr>
          <p:cNvSpPr txBox="1"/>
          <p:nvPr/>
        </p:nvSpPr>
        <p:spPr>
          <a:xfrm>
            <a:off x="1907704" y="6309320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6" name="CaixaDeTexto 5">
            <a:hlinkClick r:id="rId5" action="ppaction://hlinksldjump"/>
          </p:cNvPr>
          <p:cNvSpPr txBox="1"/>
          <p:nvPr/>
        </p:nvSpPr>
        <p:spPr>
          <a:xfrm>
            <a:off x="6516216" y="5085184"/>
            <a:ext cx="2304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 smtClean="0"/>
          </a:p>
          <a:p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323528" y="0"/>
            <a:ext cx="432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Arquivo: </a:t>
            </a:r>
            <a:r>
              <a:rPr lang="pt-BR" b="1" u="sng" dirty="0" smtClean="0"/>
              <a:t>partidos2.ui</a:t>
            </a:r>
            <a:endParaRPr lang="pt-BR" b="1"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323528" y="0"/>
            <a:ext cx="432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Arquivo: </a:t>
            </a:r>
            <a:r>
              <a:rPr lang="pt-BR" b="1" u="sng" dirty="0" smtClean="0"/>
              <a:t>partidos3.ui</a:t>
            </a:r>
            <a:endParaRPr lang="pt-BR" b="1" u="sng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548680"/>
            <a:ext cx="9185060" cy="6309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548680"/>
            <a:ext cx="9144000" cy="6309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CaixaDeTexto 3">
            <a:hlinkClick r:id="rId3" action="ppaction://hlinksldjump"/>
          </p:cNvPr>
          <p:cNvSpPr txBox="1"/>
          <p:nvPr/>
        </p:nvSpPr>
        <p:spPr>
          <a:xfrm>
            <a:off x="1907704" y="6237312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5" name="CaixaDeTexto 4">
            <a:hlinkClick r:id="rId4" action="ppaction://hlinksldjump"/>
          </p:cNvPr>
          <p:cNvSpPr txBox="1"/>
          <p:nvPr/>
        </p:nvSpPr>
        <p:spPr>
          <a:xfrm>
            <a:off x="6444208" y="5229200"/>
            <a:ext cx="2304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 smtClean="0"/>
          </a:p>
          <a:p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323528" y="0"/>
            <a:ext cx="432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Arquivo: </a:t>
            </a:r>
            <a:r>
              <a:rPr lang="pt-BR" b="1" u="sng" dirty="0" smtClean="0"/>
              <a:t>partidos4.ui</a:t>
            </a:r>
            <a:endParaRPr lang="pt-BR" b="1"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04664"/>
            <a:ext cx="9085865" cy="6453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CaixaDeTexto 2"/>
          <p:cNvSpPr txBox="1"/>
          <p:nvPr/>
        </p:nvSpPr>
        <p:spPr>
          <a:xfrm>
            <a:off x="323528" y="0"/>
            <a:ext cx="432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Arquivo: </a:t>
            </a:r>
            <a:r>
              <a:rPr lang="pt-BR" b="1" u="sng" dirty="0" smtClean="0"/>
              <a:t>partidos5.ui</a:t>
            </a:r>
            <a:endParaRPr lang="pt-BR" b="1" u="sng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7574" y="1268760"/>
            <a:ext cx="9181574" cy="5328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CaixaDeTexto 3"/>
          <p:cNvSpPr txBox="1"/>
          <p:nvPr/>
        </p:nvSpPr>
        <p:spPr>
          <a:xfrm>
            <a:off x="323528" y="0"/>
            <a:ext cx="432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Arquivo: </a:t>
            </a:r>
            <a:r>
              <a:rPr lang="pt-BR" b="1" u="sng" dirty="0" smtClean="0"/>
              <a:t>partidos6.ui</a:t>
            </a:r>
            <a:endParaRPr lang="pt-BR" b="1" u="sng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1484784"/>
            <a:ext cx="7752254" cy="4536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CaixaDeTexto 4"/>
          <p:cNvSpPr txBox="1"/>
          <p:nvPr/>
        </p:nvSpPr>
        <p:spPr>
          <a:xfrm>
            <a:off x="323528" y="0"/>
            <a:ext cx="432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Arquivo: </a:t>
            </a:r>
            <a:r>
              <a:rPr lang="pt-BR" b="1" u="sng" dirty="0" smtClean="0"/>
              <a:t>partidos7ui</a:t>
            </a:r>
            <a:endParaRPr lang="pt-BR" b="1" u="sng" dirty="0"/>
          </a:p>
        </p:txBody>
      </p:sp>
      <p:sp>
        <p:nvSpPr>
          <p:cNvPr id="6" name="CaixaDeTexto 5"/>
          <p:cNvSpPr txBox="1"/>
          <p:nvPr/>
        </p:nvSpPr>
        <p:spPr>
          <a:xfrm flipH="1">
            <a:off x="395536" y="548680"/>
            <a:ext cx="7632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 smtClean="0"/>
              <a:t>Obs</a:t>
            </a:r>
            <a:r>
              <a:rPr lang="pt-BR" dirty="0" smtClean="0"/>
              <a:t>: Não sei se essa tela é necessária ou se há outra forma de carregar imagem</a:t>
            </a:r>
            <a:endParaRPr lang="pt-BR" b="1" u="sng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39</Words>
  <Application>Microsoft Office PowerPoint</Application>
  <PresentationFormat>Apresentação na tela (4:3)</PresentationFormat>
  <Paragraphs>9</Paragraphs>
  <Slides>7</Slides>
  <Notes>1</Notes>
  <HiddenSlides>4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8" baseType="lpstr">
      <vt:lpstr>Tema do Office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Jaqueline Estequi</dc:creator>
  <cp:lastModifiedBy>Jaqueline Estequi</cp:lastModifiedBy>
  <cp:revision>4</cp:revision>
  <dcterms:created xsi:type="dcterms:W3CDTF">2014-11-29T16:16:09Z</dcterms:created>
  <dcterms:modified xsi:type="dcterms:W3CDTF">2014-11-29T16:51:42Z</dcterms:modified>
</cp:coreProperties>
</file>