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6" r:id="rId15"/>
    <p:sldId id="258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5" r:id="rId2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5314F-0F57-0098-8850-1F31313A6D8B}" v="236" dt="2024-03-31T13:17:06.263"/>
    <p1510:client id="{A7AE961E-60CA-526F-4BAF-CBAD7C81A771}" v="357" dt="2024-03-31T13:49:34.925"/>
    <p1510:client id="{C587F600-89DE-C75A-C65B-A9C14F8ED877}" v="18" dt="2024-03-31T13:06:41.053"/>
    <p1510:client id="{C8710796-F470-AC18-3CB4-DDA9D477267E}" v="521" dt="2024-03-31T14:27:20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aposo da Camara Silva" userId="S::fernando.camara@serpro.gov.br::b5a100ac-d9df-4791-818e-20c2ebd1755b" providerId="AD" clId="Web-{A7AE961E-60CA-526F-4BAF-CBAD7C81A771}"/>
    <pc:docChg chg="addSld modSld sldOrd">
      <pc:chgData name="Fernando Raposo da Camara Silva" userId="S::fernando.camara@serpro.gov.br::b5a100ac-d9df-4791-818e-20c2ebd1755b" providerId="AD" clId="Web-{A7AE961E-60CA-526F-4BAF-CBAD7C81A771}" dt="2024-03-31T13:49:34.128" v="332" actId="20577"/>
      <pc:docMkLst>
        <pc:docMk/>
      </pc:docMkLst>
      <pc:sldChg chg="addSp delSp modSp add ord replId">
        <pc:chgData name="Fernando Raposo da Camara Silva" userId="S::fernando.camara@serpro.gov.br::b5a100ac-d9df-4791-818e-20c2ebd1755b" providerId="AD" clId="Web-{A7AE961E-60CA-526F-4BAF-CBAD7C81A771}" dt="2024-03-31T13:20:43.307" v="28" actId="20577"/>
        <pc:sldMkLst>
          <pc:docMk/>
          <pc:sldMk cId="575373150" sldId="278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19:26.368" v="7" actId="20577"/>
          <ac:spMkLst>
            <pc:docMk/>
            <pc:sldMk cId="575373150" sldId="278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20:43.307" v="28" actId="20577"/>
          <ac:spMkLst>
            <pc:docMk/>
            <pc:sldMk cId="575373150" sldId="278"/>
            <ac:spMk id="98" creationId="{00000000-0000-0000-0000-000000000000}"/>
          </ac:spMkLst>
        </pc:spChg>
        <pc:picChg chg="del">
          <ac:chgData name="Fernando Raposo da Camara Silva" userId="S::fernando.camara@serpro.gov.br::b5a100ac-d9df-4791-818e-20c2ebd1755b" providerId="AD" clId="Web-{A7AE961E-60CA-526F-4BAF-CBAD7C81A771}" dt="2024-03-31T13:20:24.135" v="20"/>
          <ac:picMkLst>
            <pc:docMk/>
            <pc:sldMk cId="575373150" sldId="278"/>
            <ac:picMk id="2" creationId="{E7DB04EA-E2AE-0621-9115-B15D572BC9F4}"/>
          </ac:picMkLst>
        </pc:picChg>
        <pc:picChg chg="add mod">
          <ac:chgData name="Fernando Raposo da Camara Silva" userId="S::fernando.camara@serpro.gov.br::b5a100ac-d9df-4791-818e-20c2ebd1755b" providerId="AD" clId="Web-{A7AE961E-60CA-526F-4BAF-CBAD7C81A771}" dt="2024-03-31T13:20:36.338" v="27" actId="14100"/>
          <ac:picMkLst>
            <pc:docMk/>
            <pc:sldMk cId="575373150" sldId="278"/>
            <ac:picMk id="3" creationId="{1A47B88E-A47D-76C4-9909-3CD6D420246D}"/>
          </ac:picMkLst>
        </pc:picChg>
      </pc:sldChg>
      <pc:sldChg chg="delSp modSp add replId">
        <pc:chgData name="Fernando Raposo da Camara Silva" userId="S::fernando.camara@serpro.gov.br::b5a100ac-d9df-4791-818e-20c2ebd1755b" providerId="AD" clId="Web-{A7AE961E-60CA-526F-4BAF-CBAD7C81A771}" dt="2024-03-31T13:22:59.720" v="54" actId="20577"/>
        <pc:sldMkLst>
          <pc:docMk/>
          <pc:sldMk cId="3624929489" sldId="279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21:22.949" v="33" actId="20577"/>
          <ac:spMkLst>
            <pc:docMk/>
            <pc:sldMk cId="3624929489" sldId="279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22:59.720" v="54" actId="20577"/>
          <ac:spMkLst>
            <pc:docMk/>
            <pc:sldMk cId="3624929489" sldId="279"/>
            <ac:spMk id="98" creationId="{00000000-0000-0000-0000-000000000000}"/>
          </ac:spMkLst>
        </pc:spChg>
        <pc:picChg chg="del">
          <ac:chgData name="Fernando Raposo da Camara Silva" userId="S::fernando.camara@serpro.gov.br::b5a100ac-d9df-4791-818e-20c2ebd1755b" providerId="AD" clId="Web-{A7AE961E-60CA-526F-4BAF-CBAD7C81A771}" dt="2024-03-31T13:21:24.011" v="34"/>
          <ac:picMkLst>
            <pc:docMk/>
            <pc:sldMk cId="3624929489" sldId="279"/>
            <ac:picMk id="3" creationId="{1A47B88E-A47D-76C4-9909-3CD6D420246D}"/>
          </ac:picMkLst>
        </pc:picChg>
      </pc:sldChg>
      <pc:sldChg chg="addSp modSp add replId">
        <pc:chgData name="Fernando Raposo da Camara Silva" userId="S::fernando.camara@serpro.gov.br::b5a100ac-d9df-4791-818e-20c2ebd1755b" providerId="AD" clId="Web-{A7AE961E-60CA-526F-4BAF-CBAD7C81A771}" dt="2024-03-31T13:28:23.304" v="137" actId="20577"/>
        <pc:sldMkLst>
          <pc:docMk/>
          <pc:sldMk cId="3439267125" sldId="280"/>
        </pc:sldMkLst>
        <pc:spChg chg="add mod">
          <ac:chgData name="Fernando Raposo da Camara Silva" userId="S::fernando.camara@serpro.gov.br::b5a100ac-d9df-4791-818e-20c2ebd1755b" providerId="AD" clId="Web-{A7AE961E-60CA-526F-4BAF-CBAD7C81A771}" dt="2024-03-31T13:28:23.304" v="137" actId="20577"/>
          <ac:spMkLst>
            <pc:docMk/>
            <pc:sldMk cId="3439267125" sldId="280"/>
            <ac:spMk id="2" creationId="{32161BCA-55FB-0C55-6D05-8E660A3125BC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24:42.737" v="60" actId="20577"/>
          <ac:spMkLst>
            <pc:docMk/>
            <pc:sldMk cId="3439267125" sldId="280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27:11.100" v="135" actId="20577"/>
          <ac:spMkLst>
            <pc:docMk/>
            <pc:sldMk cId="3439267125" sldId="280"/>
            <ac:spMk id="98" creationId="{00000000-0000-0000-0000-000000000000}"/>
          </ac:spMkLst>
        </pc:spChg>
      </pc:sldChg>
      <pc:sldChg chg="delSp modSp add ord replId">
        <pc:chgData name="Fernando Raposo da Camara Silva" userId="S::fernando.camara@serpro.gov.br::b5a100ac-d9df-4791-818e-20c2ebd1755b" providerId="AD" clId="Web-{A7AE961E-60CA-526F-4BAF-CBAD7C81A771}" dt="2024-03-31T13:31:10.104" v="178" actId="20577"/>
        <pc:sldMkLst>
          <pc:docMk/>
          <pc:sldMk cId="825604278" sldId="281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28:43.742" v="145" actId="20577"/>
          <ac:spMkLst>
            <pc:docMk/>
            <pc:sldMk cId="825604278" sldId="281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31:10.104" v="178" actId="20577"/>
          <ac:spMkLst>
            <pc:docMk/>
            <pc:sldMk cId="825604278" sldId="281"/>
            <ac:spMk id="98" creationId="{00000000-0000-0000-0000-000000000000}"/>
          </ac:spMkLst>
        </pc:spChg>
        <pc:picChg chg="del">
          <ac:chgData name="Fernando Raposo da Camara Silva" userId="S::fernando.camara@serpro.gov.br::b5a100ac-d9df-4791-818e-20c2ebd1755b" providerId="AD" clId="Web-{A7AE961E-60CA-526F-4BAF-CBAD7C81A771}" dt="2024-03-31T13:28:45.523" v="146"/>
          <ac:picMkLst>
            <pc:docMk/>
            <pc:sldMk cId="825604278" sldId="281"/>
            <ac:picMk id="2" creationId="{E7DB04EA-E2AE-0621-9115-B15D572BC9F4}"/>
          </ac:picMkLst>
        </pc:picChg>
      </pc:sldChg>
      <pc:sldChg chg="addSp modSp add replId">
        <pc:chgData name="Fernando Raposo da Camara Silva" userId="S::fernando.camara@serpro.gov.br::b5a100ac-d9df-4791-818e-20c2ebd1755b" providerId="AD" clId="Web-{A7AE961E-60CA-526F-4BAF-CBAD7C81A771}" dt="2024-03-31T13:35:42.643" v="209" actId="14100"/>
        <pc:sldMkLst>
          <pc:docMk/>
          <pc:sldMk cId="3565234749" sldId="282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33:42.250" v="182" actId="20577"/>
          <ac:spMkLst>
            <pc:docMk/>
            <pc:sldMk cId="3565234749" sldId="282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35:24.737" v="204" actId="20577"/>
          <ac:spMkLst>
            <pc:docMk/>
            <pc:sldMk cId="3565234749" sldId="282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A7AE961E-60CA-526F-4BAF-CBAD7C81A771}" dt="2024-03-31T13:35:42.643" v="209" actId="14100"/>
          <ac:picMkLst>
            <pc:docMk/>
            <pc:sldMk cId="3565234749" sldId="282"/>
            <ac:picMk id="2" creationId="{9049679B-130F-A236-EB0D-15BAEE1BF106}"/>
          </ac:picMkLst>
        </pc:picChg>
      </pc:sldChg>
      <pc:sldChg chg="modSp add ord replId">
        <pc:chgData name="Fernando Raposo da Camara Silva" userId="S::fernando.camara@serpro.gov.br::b5a100ac-d9df-4791-818e-20c2ebd1755b" providerId="AD" clId="Web-{A7AE961E-60CA-526F-4BAF-CBAD7C81A771}" dt="2024-03-31T13:37:51.584" v="236" actId="20577"/>
        <pc:sldMkLst>
          <pc:docMk/>
          <pc:sldMk cId="4063310456" sldId="283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36:29.801" v="216" actId="20577"/>
          <ac:spMkLst>
            <pc:docMk/>
            <pc:sldMk cId="4063310456" sldId="283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37:51.584" v="236" actId="20577"/>
          <ac:spMkLst>
            <pc:docMk/>
            <pc:sldMk cId="4063310456" sldId="283"/>
            <ac:spMk id="98" creationId="{00000000-0000-0000-0000-000000000000}"/>
          </ac:spMkLst>
        </pc:spChg>
      </pc:sldChg>
      <pc:sldChg chg="modSp add replId">
        <pc:chgData name="Fernando Raposo da Camara Silva" userId="S::fernando.camara@serpro.gov.br::b5a100ac-d9df-4791-818e-20c2ebd1755b" providerId="AD" clId="Web-{A7AE961E-60CA-526F-4BAF-CBAD7C81A771}" dt="2024-03-31T13:41:35.454" v="273" actId="20577"/>
        <pc:sldMkLst>
          <pc:docMk/>
          <pc:sldMk cId="2280540784" sldId="284"/>
        </pc:sldMkLst>
        <pc:spChg chg="mod">
          <ac:chgData name="Fernando Raposo da Camara Silva" userId="S::fernando.camara@serpro.gov.br::b5a100ac-d9df-4791-818e-20c2ebd1755b" providerId="AD" clId="Web-{A7AE961E-60CA-526F-4BAF-CBAD7C81A771}" dt="2024-03-31T13:39:01.898" v="240" actId="20577"/>
          <ac:spMkLst>
            <pc:docMk/>
            <pc:sldMk cId="2280540784" sldId="284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41:35.454" v="273" actId="20577"/>
          <ac:spMkLst>
            <pc:docMk/>
            <pc:sldMk cId="2280540784" sldId="284"/>
            <ac:spMk id="98" creationId="{00000000-0000-0000-0000-000000000000}"/>
          </ac:spMkLst>
        </pc:spChg>
      </pc:sldChg>
      <pc:sldChg chg="addSp modSp add ord replId">
        <pc:chgData name="Fernando Raposo da Camara Silva" userId="S::fernando.camara@serpro.gov.br::b5a100ac-d9df-4791-818e-20c2ebd1755b" providerId="AD" clId="Web-{A7AE961E-60CA-526F-4BAF-CBAD7C81A771}" dt="2024-03-31T13:49:34.128" v="332" actId="20577"/>
        <pc:sldMkLst>
          <pc:docMk/>
          <pc:sldMk cId="1197745084" sldId="285"/>
        </pc:sldMkLst>
        <pc:spChg chg="add mod">
          <ac:chgData name="Fernando Raposo da Camara Silva" userId="S::fernando.camara@serpro.gov.br::b5a100ac-d9df-4791-818e-20c2ebd1755b" providerId="AD" clId="Web-{A7AE961E-60CA-526F-4BAF-CBAD7C81A771}" dt="2024-03-31T13:49:34.128" v="332" actId="20577"/>
          <ac:spMkLst>
            <pc:docMk/>
            <pc:sldMk cId="1197745084" sldId="285"/>
            <ac:spMk id="2" creationId="{06A5B88B-CCC5-18D6-017B-941E4717321C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42:26.002" v="279" actId="20577"/>
          <ac:spMkLst>
            <pc:docMk/>
            <pc:sldMk cId="1197745084" sldId="285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A7AE961E-60CA-526F-4BAF-CBAD7C81A771}" dt="2024-03-31T13:44:34.302" v="304" actId="20577"/>
          <ac:spMkLst>
            <pc:docMk/>
            <pc:sldMk cId="1197745084" sldId="285"/>
            <ac:spMk id="98" creationId="{00000000-0000-0000-0000-000000000000}"/>
          </ac:spMkLst>
        </pc:spChg>
      </pc:sldChg>
    </pc:docChg>
  </pc:docChgLst>
  <pc:docChgLst>
    <pc:chgData name="Fernando Raposo da Camara Silva" userId="S::fernando.camara@serpro.gov.br::b5a100ac-d9df-4791-818e-20c2ebd1755b" providerId="AD" clId="Web-{C8710796-F470-AC18-3CB4-DDA9D477267E}"/>
    <pc:docChg chg="addSld delSld modSld sldOrd">
      <pc:chgData name="Fernando Raposo da Camara Silva" userId="S::fernando.camara@serpro.gov.br::b5a100ac-d9df-4791-818e-20c2ebd1755b" providerId="AD" clId="Web-{C8710796-F470-AC18-3CB4-DDA9D477267E}" dt="2024-03-31T14:27:18.027" v="469" actId="20577"/>
      <pc:docMkLst>
        <pc:docMk/>
      </pc:docMkLst>
      <pc:sldChg chg="del">
        <pc:chgData name="Fernando Raposo da Camara Silva" userId="S::fernando.camara@serpro.gov.br::b5a100ac-d9df-4791-818e-20c2ebd1755b" providerId="AD" clId="Web-{C8710796-F470-AC18-3CB4-DDA9D477267E}" dt="2024-03-31T14:27:00.167" v="455"/>
        <pc:sldMkLst>
          <pc:docMk/>
          <pc:sldMk cId="0" sldId="259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54"/>
        <pc:sldMkLst>
          <pc:docMk/>
          <pc:sldMk cId="0" sldId="261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53"/>
        <pc:sldMkLst>
          <pc:docMk/>
          <pc:sldMk cId="0" sldId="262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52"/>
        <pc:sldMkLst>
          <pc:docMk/>
          <pc:sldMk cId="0" sldId="263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51"/>
        <pc:sldMkLst>
          <pc:docMk/>
          <pc:sldMk cId="0" sldId="264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50"/>
        <pc:sldMkLst>
          <pc:docMk/>
          <pc:sldMk cId="0" sldId="265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49"/>
        <pc:sldMkLst>
          <pc:docMk/>
          <pc:sldMk cId="0" sldId="266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48"/>
        <pc:sldMkLst>
          <pc:docMk/>
          <pc:sldMk cId="0" sldId="267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47"/>
        <pc:sldMkLst>
          <pc:docMk/>
          <pc:sldMk cId="0" sldId="268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67" v="446"/>
        <pc:sldMkLst>
          <pc:docMk/>
          <pc:sldMk cId="0" sldId="269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51" v="445"/>
        <pc:sldMkLst>
          <pc:docMk/>
          <pc:sldMk cId="0" sldId="270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51" v="444"/>
        <pc:sldMkLst>
          <pc:docMk/>
          <pc:sldMk cId="0" sldId="271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51" v="443"/>
        <pc:sldMkLst>
          <pc:docMk/>
          <pc:sldMk cId="0" sldId="272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51" v="442"/>
        <pc:sldMkLst>
          <pc:docMk/>
          <pc:sldMk cId="0" sldId="273"/>
        </pc:sldMkLst>
      </pc:sldChg>
      <pc:sldChg chg="del">
        <pc:chgData name="Fernando Raposo da Camara Silva" userId="S::fernando.camara@serpro.gov.br::b5a100ac-d9df-4791-818e-20c2ebd1755b" providerId="AD" clId="Web-{C8710796-F470-AC18-3CB4-DDA9D477267E}" dt="2024-03-31T14:27:00.151" v="441"/>
        <pc:sldMkLst>
          <pc:docMk/>
          <pc:sldMk cId="0" sldId="274"/>
        </pc:sldMkLst>
      </pc:sldChg>
      <pc:sldChg chg="delSp modSp">
        <pc:chgData name="Fernando Raposo da Camara Silva" userId="S::fernando.camara@serpro.gov.br::b5a100ac-d9df-4791-818e-20c2ebd1755b" providerId="AD" clId="Web-{C8710796-F470-AC18-3CB4-DDA9D477267E}" dt="2024-03-31T14:27:18.027" v="469" actId="20577"/>
        <pc:sldMkLst>
          <pc:docMk/>
          <pc:sldMk cId="0" sldId="275"/>
        </pc:sldMkLst>
        <pc:spChg chg="del">
          <ac:chgData name="Fernando Raposo da Camara Silva" userId="S::fernando.camara@serpro.gov.br::b5a100ac-d9df-4791-818e-20c2ebd1755b" providerId="AD" clId="Web-{C8710796-F470-AC18-3CB4-DDA9D477267E}" dt="2024-03-31T14:27:11.527" v="463"/>
          <ac:spMkLst>
            <pc:docMk/>
            <pc:sldMk cId="0" sldId="275"/>
            <ac:spMk id="307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27:06.667" v="462" actId="20577"/>
          <ac:spMkLst>
            <pc:docMk/>
            <pc:sldMk cId="0" sldId="275"/>
            <ac:spMk id="310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27:18.027" v="469" actId="20577"/>
          <ac:spMkLst>
            <pc:docMk/>
            <pc:sldMk cId="0" sldId="275"/>
            <ac:spMk id="311" creationId="{00000000-0000-0000-0000-000000000000}"/>
          </ac:spMkLst>
        </pc:spChg>
      </pc:sldChg>
      <pc:sldChg chg="modSp">
        <pc:chgData name="Fernando Raposo da Camara Silva" userId="S::fernando.camara@serpro.gov.br::b5a100ac-d9df-4791-818e-20c2ebd1755b" providerId="AD" clId="Web-{C8710796-F470-AC18-3CB4-DDA9D477267E}" dt="2024-03-31T13:53:25.389" v="88" actId="1076"/>
        <pc:sldMkLst>
          <pc:docMk/>
          <pc:sldMk cId="1197745084" sldId="285"/>
        </pc:sldMkLst>
        <pc:spChg chg="mod">
          <ac:chgData name="Fernando Raposo da Camara Silva" userId="S::fernando.camara@serpro.gov.br::b5a100ac-d9df-4791-818e-20c2ebd1755b" providerId="AD" clId="Web-{C8710796-F470-AC18-3CB4-DDA9D477267E}" dt="2024-03-31T13:53:25.389" v="88" actId="1076"/>
          <ac:spMkLst>
            <pc:docMk/>
            <pc:sldMk cId="1197745084" sldId="285"/>
            <ac:spMk id="2" creationId="{06A5B88B-CCC5-18D6-017B-941E4717321C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3:53:19.139" v="87" actId="20577"/>
          <ac:spMkLst>
            <pc:docMk/>
            <pc:sldMk cId="1197745084" sldId="285"/>
            <ac:spMk id="98" creationId="{00000000-0000-0000-0000-000000000000}"/>
          </ac:spMkLst>
        </pc:spChg>
      </pc:sldChg>
      <pc:sldChg chg="delSp modSp add replId">
        <pc:chgData name="Fernando Raposo da Camara Silva" userId="S::fernando.camara@serpro.gov.br::b5a100ac-d9df-4791-818e-20c2ebd1755b" providerId="AD" clId="Web-{C8710796-F470-AC18-3CB4-DDA9D477267E}" dt="2024-03-31T13:52:27.527" v="46" actId="20577"/>
        <pc:sldMkLst>
          <pc:docMk/>
          <pc:sldMk cId="738089169" sldId="286"/>
        </pc:sldMkLst>
        <pc:spChg chg="del">
          <ac:chgData name="Fernando Raposo da Camara Silva" userId="S::fernando.camara@serpro.gov.br::b5a100ac-d9df-4791-818e-20c2ebd1755b" providerId="AD" clId="Web-{C8710796-F470-AC18-3CB4-DDA9D477267E}" dt="2024-03-31T13:51:04.506" v="7"/>
          <ac:spMkLst>
            <pc:docMk/>
            <pc:sldMk cId="738089169" sldId="286"/>
            <ac:spMk id="2" creationId="{06A5B88B-CCC5-18D6-017B-941E4717321C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3:52:27.527" v="46" actId="20577"/>
          <ac:spMkLst>
            <pc:docMk/>
            <pc:sldMk cId="738089169" sldId="286"/>
            <ac:spMk id="98" creationId="{00000000-0000-0000-0000-000000000000}"/>
          </ac:spMkLst>
        </pc:spChg>
      </pc:sldChg>
      <pc:sldChg chg="addSp modSp add replId">
        <pc:chgData name="Fernando Raposo da Camara Silva" userId="S::fernando.camara@serpro.gov.br::b5a100ac-d9df-4791-818e-20c2ebd1755b" providerId="AD" clId="Web-{C8710796-F470-AC18-3CB4-DDA9D477267E}" dt="2024-03-31T13:57:20.449" v="114" actId="20577"/>
        <pc:sldMkLst>
          <pc:docMk/>
          <pc:sldMk cId="2382129055" sldId="287"/>
        </pc:sldMkLst>
        <pc:spChg chg="add mod">
          <ac:chgData name="Fernando Raposo da Camara Silva" userId="S::fernando.camara@serpro.gov.br::b5a100ac-d9df-4791-818e-20c2ebd1755b" providerId="AD" clId="Web-{C8710796-F470-AC18-3CB4-DDA9D477267E}" dt="2024-03-31T13:57:20.449" v="114" actId="20577"/>
          <ac:spMkLst>
            <pc:docMk/>
            <pc:sldMk cId="2382129055" sldId="287"/>
            <ac:spMk id="2" creationId="{357321F7-0796-DA5F-2B11-419B1565CDCF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3:55:28.630" v="112" actId="20577"/>
          <ac:spMkLst>
            <pc:docMk/>
            <pc:sldMk cId="2382129055" sldId="287"/>
            <ac:spMk id="98" creationId="{00000000-0000-0000-0000-000000000000}"/>
          </ac:spMkLst>
        </pc:spChg>
      </pc:sldChg>
      <pc:sldChg chg="addSp delSp modSp add replId">
        <pc:chgData name="Fernando Raposo da Camara Silva" userId="S::fernando.camara@serpro.gov.br::b5a100ac-d9df-4791-818e-20c2ebd1755b" providerId="AD" clId="Web-{C8710796-F470-AC18-3CB4-DDA9D477267E}" dt="2024-03-31T13:59:29.238" v="142" actId="20577"/>
        <pc:sldMkLst>
          <pc:docMk/>
          <pc:sldMk cId="2407284507" sldId="288"/>
        </pc:sldMkLst>
        <pc:spChg chg="del mod">
          <ac:chgData name="Fernando Raposo da Camara Silva" userId="S::fernando.camara@serpro.gov.br::b5a100ac-d9df-4791-818e-20c2ebd1755b" providerId="AD" clId="Web-{C8710796-F470-AC18-3CB4-DDA9D477267E}" dt="2024-03-31T13:58:28.187" v="131"/>
          <ac:spMkLst>
            <pc:docMk/>
            <pc:sldMk cId="2407284507" sldId="288"/>
            <ac:spMk id="2" creationId="{357321F7-0796-DA5F-2B11-419B1565CDCF}"/>
          </ac:spMkLst>
        </pc:spChg>
        <pc:spChg chg="add mod">
          <ac:chgData name="Fernando Raposo da Camara Silva" userId="S::fernando.camara@serpro.gov.br::b5a100ac-d9df-4791-818e-20c2ebd1755b" providerId="AD" clId="Web-{C8710796-F470-AC18-3CB4-DDA9D477267E}" dt="2024-03-31T13:59:29.238" v="142" actId="20577"/>
          <ac:spMkLst>
            <pc:docMk/>
            <pc:sldMk cId="2407284507" sldId="288"/>
            <ac:spMk id="4" creationId="{2B39369E-A6E1-47EF-C098-D0D0B3A986CD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3:57:59.045" v="126" actId="20577"/>
          <ac:spMkLst>
            <pc:docMk/>
            <pc:sldMk cId="2407284507" sldId="288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3:58:30.750" v="132" actId="20577"/>
          <ac:spMkLst>
            <pc:docMk/>
            <pc:sldMk cId="2407284507" sldId="288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C8710796-F470-AC18-3CB4-DDA9D477267E}" dt="2024-03-31T13:58:43.985" v="135" actId="14100"/>
          <ac:picMkLst>
            <pc:docMk/>
            <pc:sldMk cId="2407284507" sldId="288"/>
            <ac:picMk id="3" creationId="{EA094C65-03B5-F3DA-B023-AE4BBBCCF3B4}"/>
          </ac:picMkLst>
        </pc:picChg>
      </pc:sldChg>
      <pc:sldChg chg="addSp delSp modSp add replId">
        <pc:chgData name="Fernando Raposo da Camara Silva" userId="S::fernando.camara@serpro.gov.br::b5a100ac-d9df-4791-818e-20c2ebd1755b" providerId="AD" clId="Web-{C8710796-F470-AC18-3CB4-DDA9D477267E}" dt="2024-03-31T14:02:15.458" v="196" actId="14100"/>
        <pc:sldMkLst>
          <pc:docMk/>
          <pc:sldMk cId="1070511851" sldId="289"/>
        </pc:sldMkLst>
        <pc:spChg chg="del mod">
          <ac:chgData name="Fernando Raposo da Camara Silva" userId="S::fernando.camara@serpro.gov.br::b5a100ac-d9df-4791-818e-20c2ebd1755b" providerId="AD" clId="Web-{C8710796-F470-AC18-3CB4-DDA9D477267E}" dt="2024-03-31T14:00:04.458" v="146"/>
          <ac:spMkLst>
            <pc:docMk/>
            <pc:sldMk cId="1070511851" sldId="289"/>
            <ac:spMk id="4" creationId="{2B39369E-A6E1-47EF-C098-D0D0B3A986CD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01:30.143" v="185" actId="20577"/>
          <ac:spMkLst>
            <pc:docMk/>
            <pc:sldMk cId="1070511851" sldId="289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C8710796-F470-AC18-3CB4-DDA9D477267E}" dt="2024-03-31T14:01:54.707" v="191" actId="1076"/>
          <ac:picMkLst>
            <pc:docMk/>
            <pc:sldMk cId="1070511851" sldId="289"/>
            <ac:picMk id="2" creationId="{988B8D98-CDA4-7913-A00A-2497BA22B06F}"/>
          </ac:picMkLst>
        </pc:picChg>
        <pc:picChg chg="del">
          <ac:chgData name="Fernando Raposo da Camara Silva" userId="S::fernando.camara@serpro.gov.br::b5a100ac-d9df-4791-818e-20c2ebd1755b" providerId="AD" clId="Web-{C8710796-F470-AC18-3CB4-DDA9D477267E}" dt="2024-03-31T14:00:08.740" v="147"/>
          <ac:picMkLst>
            <pc:docMk/>
            <pc:sldMk cId="1070511851" sldId="289"/>
            <ac:picMk id="3" creationId="{EA094C65-03B5-F3DA-B023-AE4BBBCCF3B4}"/>
          </ac:picMkLst>
        </pc:picChg>
        <pc:picChg chg="add mod">
          <ac:chgData name="Fernando Raposo da Camara Silva" userId="S::fernando.camara@serpro.gov.br::b5a100ac-d9df-4791-818e-20c2ebd1755b" providerId="AD" clId="Web-{C8710796-F470-AC18-3CB4-DDA9D477267E}" dt="2024-03-31T14:01:50.222" v="190" actId="1076"/>
          <ac:picMkLst>
            <pc:docMk/>
            <pc:sldMk cId="1070511851" sldId="289"/>
            <ac:picMk id="5" creationId="{08EDCA06-6DC6-4063-2B6C-D132918E18EA}"/>
          </ac:picMkLst>
        </pc:picChg>
        <pc:picChg chg="add mod">
          <ac:chgData name="Fernando Raposo da Camara Silva" userId="S::fernando.camara@serpro.gov.br::b5a100ac-d9df-4791-818e-20c2ebd1755b" providerId="AD" clId="Web-{C8710796-F470-AC18-3CB4-DDA9D477267E}" dt="2024-03-31T14:01:47.269" v="189" actId="1076"/>
          <ac:picMkLst>
            <pc:docMk/>
            <pc:sldMk cId="1070511851" sldId="289"/>
            <ac:picMk id="6" creationId="{312B6CAC-FDC6-663B-4111-1A0619DA104D}"/>
          </ac:picMkLst>
        </pc:picChg>
        <pc:picChg chg="add mod">
          <ac:chgData name="Fernando Raposo da Camara Silva" userId="S::fernando.camara@serpro.gov.br::b5a100ac-d9df-4791-818e-20c2ebd1755b" providerId="AD" clId="Web-{C8710796-F470-AC18-3CB4-DDA9D477267E}" dt="2024-03-31T14:02:02.629" v="193" actId="1076"/>
          <ac:picMkLst>
            <pc:docMk/>
            <pc:sldMk cId="1070511851" sldId="289"/>
            <ac:picMk id="7" creationId="{701B3C7C-4353-42EF-B5C4-F8ACC0F22E79}"/>
          </ac:picMkLst>
        </pc:picChg>
        <pc:picChg chg="add mod">
          <ac:chgData name="Fernando Raposo da Camara Silva" userId="S::fernando.camara@serpro.gov.br::b5a100ac-d9df-4791-818e-20c2ebd1755b" providerId="AD" clId="Web-{C8710796-F470-AC18-3CB4-DDA9D477267E}" dt="2024-03-31T14:02:15.458" v="196" actId="14100"/>
          <ac:picMkLst>
            <pc:docMk/>
            <pc:sldMk cId="1070511851" sldId="289"/>
            <ac:picMk id="8" creationId="{5443580D-D5E3-E076-AFC2-3812A750860A}"/>
          </ac:picMkLst>
        </pc:picChg>
      </pc:sldChg>
      <pc:sldChg chg="addSp delSp modSp add ord replId">
        <pc:chgData name="Fernando Raposo da Camara Silva" userId="S::fernando.camara@serpro.gov.br::b5a100ac-d9df-4791-818e-20c2ebd1755b" providerId="AD" clId="Web-{C8710796-F470-AC18-3CB4-DDA9D477267E}" dt="2024-03-31T14:04:57.858" v="217" actId="1076"/>
        <pc:sldMkLst>
          <pc:docMk/>
          <pc:sldMk cId="1030301561" sldId="290"/>
        </pc:sldMkLst>
        <pc:spChg chg="del">
          <ac:chgData name="Fernando Raposo da Camara Silva" userId="S::fernando.camara@serpro.gov.br::b5a100ac-d9df-4791-818e-20c2ebd1755b" providerId="AD" clId="Web-{C8710796-F470-AC18-3CB4-DDA9D477267E}" dt="2024-03-31T14:03:49.635" v="200"/>
          <ac:spMkLst>
            <pc:docMk/>
            <pc:sldMk cId="1030301561" sldId="290"/>
            <ac:spMk id="4" creationId="{2B39369E-A6E1-47EF-C098-D0D0B3A986CD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04:56.233" v="216" actId="20577"/>
          <ac:spMkLst>
            <pc:docMk/>
            <pc:sldMk cId="1030301561" sldId="290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C8710796-F470-AC18-3CB4-DDA9D477267E}" dt="2024-03-31T14:04:57.858" v="217" actId="1076"/>
          <ac:picMkLst>
            <pc:docMk/>
            <pc:sldMk cId="1030301561" sldId="290"/>
            <ac:picMk id="2" creationId="{D3FD1427-1950-806E-CB7F-ED6B036A1540}"/>
          </ac:picMkLst>
        </pc:picChg>
        <pc:picChg chg="del">
          <ac:chgData name="Fernando Raposo da Camara Silva" userId="S::fernando.camara@serpro.gov.br::b5a100ac-d9df-4791-818e-20c2ebd1755b" providerId="AD" clId="Web-{C8710796-F470-AC18-3CB4-DDA9D477267E}" dt="2024-03-31T14:03:46.573" v="199"/>
          <ac:picMkLst>
            <pc:docMk/>
            <pc:sldMk cId="1030301561" sldId="290"/>
            <ac:picMk id="3" creationId="{EA094C65-03B5-F3DA-B023-AE4BBBCCF3B4}"/>
          </ac:picMkLst>
        </pc:picChg>
      </pc:sldChg>
      <pc:sldChg chg="addSp delSp modSp add del replId">
        <pc:chgData name="Fernando Raposo da Camara Silva" userId="S::fernando.camara@serpro.gov.br::b5a100ac-d9df-4791-818e-20c2ebd1755b" providerId="AD" clId="Web-{C8710796-F470-AC18-3CB4-DDA9D477267E}" dt="2024-03-31T14:09:28.828" v="226"/>
        <pc:sldMkLst>
          <pc:docMk/>
          <pc:sldMk cId="697959059" sldId="291"/>
        </pc:sldMkLst>
        <pc:spChg chg="add mod">
          <ac:chgData name="Fernando Raposo da Camara Silva" userId="S::fernando.camara@serpro.gov.br::b5a100ac-d9df-4791-818e-20c2ebd1755b" providerId="AD" clId="Web-{C8710796-F470-AC18-3CB4-DDA9D477267E}" dt="2024-03-31T14:09:22.968" v="225"/>
          <ac:spMkLst>
            <pc:docMk/>
            <pc:sldMk cId="697959059" sldId="291"/>
            <ac:spMk id="3" creationId="{555817B6-9E12-0139-D196-CAB157A494CE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08:53.623" v="220" actId="20577"/>
          <ac:spMkLst>
            <pc:docMk/>
            <pc:sldMk cId="697959059" sldId="291"/>
            <ac:spMk id="95" creationId="{00000000-0000-0000-0000-000000000000}"/>
          </ac:spMkLst>
        </pc:spChg>
        <pc:spChg chg="del mod">
          <ac:chgData name="Fernando Raposo da Camara Silva" userId="S::fernando.camara@serpro.gov.br::b5a100ac-d9df-4791-818e-20c2ebd1755b" providerId="AD" clId="Web-{C8710796-F470-AC18-3CB4-DDA9D477267E}" dt="2024-03-31T14:09:16.124" v="223"/>
          <ac:spMkLst>
            <pc:docMk/>
            <pc:sldMk cId="697959059" sldId="291"/>
            <ac:spMk id="98" creationId="{00000000-0000-0000-0000-000000000000}"/>
          </ac:spMkLst>
        </pc:spChg>
        <pc:picChg chg="del">
          <ac:chgData name="Fernando Raposo da Camara Silva" userId="S::fernando.camara@serpro.gov.br::b5a100ac-d9df-4791-818e-20c2ebd1755b" providerId="AD" clId="Web-{C8710796-F470-AC18-3CB4-DDA9D477267E}" dt="2024-03-31T14:08:56.842" v="221"/>
          <ac:picMkLst>
            <pc:docMk/>
            <pc:sldMk cId="697959059" sldId="291"/>
            <ac:picMk id="2" creationId="{D3FD1427-1950-806E-CB7F-ED6B036A1540}"/>
          </ac:picMkLst>
        </pc:picChg>
      </pc:sldChg>
      <pc:sldChg chg="addSp delSp modSp add ord replId">
        <pc:chgData name="Fernando Raposo da Camara Silva" userId="S::fernando.camara@serpro.gov.br::b5a100ac-d9df-4791-818e-20c2ebd1755b" providerId="AD" clId="Web-{C8710796-F470-AC18-3CB4-DDA9D477267E}" dt="2024-03-31T14:12:38.495" v="281" actId="20577"/>
        <pc:sldMkLst>
          <pc:docMk/>
          <pc:sldMk cId="3900349760" sldId="291"/>
        </pc:sldMkLst>
        <pc:spChg chg="add del mod">
          <ac:chgData name="Fernando Raposo da Camara Silva" userId="S::fernando.camara@serpro.gov.br::b5a100ac-d9df-4791-818e-20c2ebd1755b" providerId="AD" clId="Web-{C8710796-F470-AC18-3CB4-DDA9D477267E}" dt="2024-03-31T14:12:38.495" v="281" actId="20577"/>
          <ac:spMkLst>
            <pc:docMk/>
            <pc:sldMk cId="3900349760" sldId="291"/>
            <ac:spMk id="2" creationId="{357321F7-0796-DA5F-2B11-419B1565CDCF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10:08.096" v="235" actId="20577"/>
          <ac:spMkLst>
            <pc:docMk/>
            <pc:sldMk cId="3900349760" sldId="291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11:24.163" v="269" actId="20577"/>
          <ac:spMkLst>
            <pc:docMk/>
            <pc:sldMk cId="3900349760" sldId="291"/>
            <ac:spMk id="98" creationId="{00000000-0000-0000-0000-000000000000}"/>
          </ac:spMkLst>
        </pc:spChg>
      </pc:sldChg>
      <pc:sldChg chg="addSp delSp modSp add replId">
        <pc:chgData name="Fernando Raposo da Camara Silva" userId="S::fernando.camara@serpro.gov.br::b5a100ac-d9df-4791-818e-20c2ebd1755b" providerId="AD" clId="Web-{C8710796-F470-AC18-3CB4-DDA9D477267E}" dt="2024-03-31T14:26:40.681" v="440" actId="20577"/>
        <pc:sldMkLst>
          <pc:docMk/>
          <pc:sldMk cId="3159292416" sldId="292"/>
        </pc:sldMkLst>
        <pc:spChg chg="del mod">
          <ac:chgData name="Fernando Raposo da Camara Silva" userId="S::fernando.camara@serpro.gov.br::b5a100ac-d9df-4791-818e-20c2ebd1755b" providerId="AD" clId="Web-{C8710796-F470-AC18-3CB4-DDA9D477267E}" dt="2024-03-31T14:13:02.747" v="297"/>
          <ac:spMkLst>
            <pc:docMk/>
            <pc:sldMk cId="3159292416" sldId="292"/>
            <ac:spMk id="2" creationId="{357321F7-0796-DA5F-2B11-419B1565CDCF}"/>
          </ac:spMkLst>
        </pc:spChg>
        <pc:spChg chg="add mod">
          <ac:chgData name="Fernando Raposo da Camara Silva" userId="S::fernando.camara@serpro.gov.br::b5a100ac-d9df-4791-818e-20c2ebd1755b" providerId="AD" clId="Web-{C8710796-F470-AC18-3CB4-DDA9D477267E}" dt="2024-03-31T14:26:40.681" v="440" actId="20577"/>
          <ac:spMkLst>
            <pc:docMk/>
            <pc:sldMk cId="3159292416" sldId="292"/>
            <ac:spMk id="3" creationId="{DE1FB6A9-AADD-99BA-B377-053709D6F572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12:49.808" v="295" actId="20577"/>
          <ac:spMkLst>
            <pc:docMk/>
            <pc:sldMk cId="3159292416" sldId="292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18:12.315" v="327" actId="20577"/>
          <ac:spMkLst>
            <pc:docMk/>
            <pc:sldMk cId="3159292416" sldId="292"/>
            <ac:spMk id="98" creationId="{00000000-0000-0000-0000-000000000000}"/>
          </ac:spMkLst>
        </pc:spChg>
      </pc:sldChg>
      <pc:sldChg chg="addSp delSp modSp add replId">
        <pc:chgData name="Fernando Raposo da Camara Silva" userId="S::fernando.camara@serpro.gov.br::b5a100ac-d9df-4791-818e-20c2ebd1755b" providerId="AD" clId="Web-{C8710796-F470-AC18-3CB4-DDA9D477267E}" dt="2024-03-31T14:18:35.036" v="335" actId="1076"/>
        <pc:sldMkLst>
          <pc:docMk/>
          <pc:sldMk cId="2349789114" sldId="293"/>
        </pc:sldMkLst>
        <pc:spChg chg="mod">
          <ac:chgData name="Fernando Raposo da Camara Silva" userId="S::fernando.camara@serpro.gov.br::b5a100ac-d9df-4791-818e-20c2ebd1755b" providerId="AD" clId="Web-{C8710796-F470-AC18-3CB4-DDA9D477267E}" dt="2024-03-31T14:18:18.409" v="329" actId="20577"/>
          <ac:spMkLst>
            <pc:docMk/>
            <pc:sldMk cId="2349789114" sldId="293"/>
            <ac:spMk id="95" creationId="{00000000-0000-0000-0000-000000000000}"/>
          </ac:spMkLst>
        </pc:spChg>
        <pc:spChg chg="del mod">
          <ac:chgData name="Fernando Raposo da Camara Silva" userId="S::fernando.camara@serpro.gov.br::b5a100ac-d9df-4791-818e-20c2ebd1755b" providerId="AD" clId="Web-{C8710796-F470-AC18-3CB4-DDA9D477267E}" dt="2024-03-31T14:18:29.098" v="332"/>
          <ac:spMkLst>
            <pc:docMk/>
            <pc:sldMk cId="2349789114" sldId="293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C8710796-F470-AC18-3CB4-DDA9D477267E}" dt="2024-03-31T14:18:35.036" v="335" actId="1076"/>
          <ac:picMkLst>
            <pc:docMk/>
            <pc:sldMk cId="2349789114" sldId="293"/>
            <ac:picMk id="2" creationId="{38EE7A4A-806C-1D0B-38C1-D4A8AA61FCE9}"/>
          </ac:picMkLst>
        </pc:picChg>
      </pc:sldChg>
      <pc:sldChg chg="modSp add ord replId">
        <pc:chgData name="Fernando Raposo da Camara Silva" userId="S::fernando.camara@serpro.gov.br::b5a100ac-d9df-4791-818e-20c2ebd1755b" providerId="AD" clId="Web-{C8710796-F470-AC18-3CB4-DDA9D477267E}" dt="2024-03-31T14:22:12.025" v="359" actId="20577"/>
        <pc:sldMkLst>
          <pc:docMk/>
          <pc:sldMk cId="1251796851" sldId="294"/>
        </pc:sldMkLst>
        <pc:spChg chg="mod">
          <ac:chgData name="Fernando Raposo da Camara Silva" userId="S::fernando.camara@serpro.gov.br::b5a100ac-d9df-4791-818e-20c2ebd1755b" providerId="AD" clId="Web-{C8710796-F470-AC18-3CB4-DDA9D477267E}" dt="2024-03-31T14:22:12.025" v="359" actId="20577"/>
          <ac:spMkLst>
            <pc:docMk/>
            <pc:sldMk cId="1251796851" sldId="294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21:59.446" v="354" actId="20577"/>
          <ac:spMkLst>
            <pc:docMk/>
            <pc:sldMk cId="1251796851" sldId="294"/>
            <ac:spMk id="98" creationId="{00000000-0000-0000-0000-000000000000}"/>
          </ac:spMkLst>
        </pc:spChg>
      </pc:sldChg>
      <pc:sldChg chg="modSp add replId">
        <pc:chgData name="Fernando Raposo da Camara Silva" userId="S::fernando.camara@serpro.gov.br::b5a100ac-d9df-4791-818e-20c2ebd1755b" providerId="AD" clId="Web-{C8710796-F470-AC18-3CB4-DDA9D477267E}" dt="2024-03-31T14:24:30.798" v="380" actId="20577"/>
        <pc:sldMkLst>
          <pc:docMk/>
          <pc:sldMk cId="2115054908" sldId="295"/>
        </pc:sldMkLst>
        <pc:spChg chg="mod">
          <ac:chgData name="Fernando Raposo da Camara Silva" userId="S::fernando.camara@serpro.gov.br::b5a100ac-d9df-4791-818e-20c2ebd1755b" providerId="AD" clId="Web-{C8710796-F470-AC18-3CB4-DDA9D477267E}" dt="2024-03-31T14:22:06.978" v="357" actId="20577"/>
          <ac:spMkLst>
            <pc:docMk/>
            <pc:sldMk cId="2115054908" sldId="295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24:30.798" v="380" actId="20577"/>
          <ac:spMkLst>
            <pc:docMk/>
            <pc:sldMk cId="2115054908" sldId="295"/>
            <ac:spMk id="98" creationId="{00000000-0000-0000-0000-000000000000}"/>
          </ac:spMkLst>
        </pc:spChg>
      </pc:sldChg>
      <pc:sldChg chg="modSp add replId">
        <pc:chgData name="Fernando Raposo da Camara Silva" userId="S::fernando.camara@serpro.gov.br::b5a100ac-d9df-4791-818e-20c2ebd1755b" providerId="AD" clId="Web-{C8710796-F470-AC18-3CB4-DDA9D477267E}" dt="2024-03-31T14:26:04.350" v="412" actId="20577"/>
        <pc:sldMkLst>
          <pc:docMk/>
          <pc:sldMk cId="960611817" sldId="296"/>
        </pc:sldMkLst>
        <pc:spChg chg="mod">
          <ac:chgData name="Fernando Raposo da Camara Silva" userId="S::fernando.camara@serpro.gov.br::b5a100ac-d9df-4791-818e-20c2ebd1755b" providerId="AD" clId="Web-{C8710796-F470-AC18-3CB4-DDA9D477267E}" dt="2024-03-31T14:24:40.705" v="387" actId="20577"/>
          <ac:spMkLst>
            <pc:docMk/>
            <pc:sldMk cId="960611817" sldId="296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8710796-F470-AC18-3CB4-DDA9D477267E}" dt="2024-03-31T14:26:04.350" v="412" actId="20577"/>
          <ac:spMkLst>
            <pc:docMk/>
            <pc:sldMk cId="960611817" sldId="296"/>
            <ac:spMk id="98" creationId="{00000000-0000-0000-0000-000000000000}"/>
          </ac:spMkLst>
        </pc:spChg>
      </pc:sldChg>
    </pc:docChg>
  </pc:docChgLst>
  <pc:docChgLst>
    <pc:chgData name="Fernando Raposo da Camara Silva" userId="S::fernando.camara@serpro.gov.br::b5a100ac-d9df-4791-818e-20c2ebd1755b" providerId="AD" clId="Web-{C587F600-89DE-C75A-C65B-A9C14F8ED877}"/>
    <pc:docChg chg="modSld sldOrd">
      <pc:chgData name="Fernando Raposo da Camara Silva" userId="S::fernando.camara@serpro.gov.br::b5a100ac-d9df-4791-818e-20c2ebd1755b" providerId="AD" clId="Web-{C587F600-89DE-C75A-C65B-A9C14F8ED877}" dt="2024-03-31T13:06:41.053" v="15" actId="20577"/>
      <pc:docMkLst>
        <pc:docMk/>
      </pc:docMkLst>
      <pc:sldChg chg="delSp modSp ord">
        <pc:chgData name="Fernando Raposo da Camara Silva" userId="S::fernando.camara@serpro.gov.br::b5a100ac-d9df-4791-818e-20c2ebd1755b" providerId="AD" clId="Web-{C587F600-89DE-C75A-C65B-A9C14F8ED877}" dt="2024-03-31T13:06:41.053" v="15" actId="20577"/>
        <pc:sldMkLst>
          <pc:docMk/>
          <pc:sldMk cId="0" sldId="260"/>
        </pc:sldMkLst>
        <pc:spChg chg="mod">
          <ac:chgData name="Fernando Raposo da Camara Silva" userId="S::fernando.camara@serpro.gov.br::b5a100ac-d9df-4791-818e-20c2ebd1755b" providerId="AD" clId="Web-{C587F600-89DE-C75A-C65B-A9C14F8ED877}" dt="2024-03-31T13:06:07.035" v="8" actId="20577"/>
          <ac:spMkLst>
            <pc:docMk/>
            <pc:sldMk cId="0" sldId="260"/>
            <ac:spMk id="95" creationId="{00000000-0000-0000-0000-000000000000}"/>
          </ac:spMkLst>
        </pc:spChg>
        <pc:spChg chg="del mod">
          <ac:chgData name="Fernando Raposo da Camara Silva" userId="S::fernando.camara@serpro.gov.br::b5a100ac-d9df-4791-818e-20c2ebd1755b" providerId="AD" clId="Web-{C587F600-89DE-C75A-C65B-A9C14F8ED877}" dt="2024-03-31T13:05:58.285" v="5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C587F600-89DE-C75A-C65B-A9C14F8ED877}" dt="2024-03-31T13:06:41.053" v="15" actId="20577"/>
          <ac:spMkLst>
            <pc:docMk/>
            <pc:sldMk cId="0" sldId="260"/>
            <ac:spMk id="98" creationId="{00000000-0000-0000-0000-000000000000}"/>
          </ac:spMkLst>
        </pc:spChg>
      </pc:sldChg>
    </pc:docChg>
  </pc:docChgLst>
  <pc:docChgLst>
    <pc:chgData name="Fernando Raposo da Camara Silva" userId="S::fernando.camara@serpro.gov.br::b5a100ac-d9df-4791-818e-20c2ebd1755b" providerId="AD" clId="Web-{8A15314F-0F57-0098-8850-1F31313A6D8B}"/>
    <pc:docChg chg="addSld modSld sldOrd">
      <pc:chgData name="Fernando Raposo da Camara Silva" userId="S::fernando.camara@serpro.gov.br::b5a100ac-d9df-4791-818e-20c2ebd1755b" providerId="AD" clId="Web-{8A15314F-0F57-0098-8850-1F31313A6D8B}" dt="2024-03-31T13:17:02.403" v="223" actId="20577"/>
      <pc:docMkLst>
        <pc:docMk/>
      </pc:docMkLst>
      <pc:sldChg chg="modSp">
        <pc:chgData name="Fernando Raposo da Camara Silva" userId="S::fernando.camara@serpro.gov.br::b5a100ac-d9df-4791-818e-20c2ebd1755b" providerId="AD" clId="Web-{8A15314F-0F57-0098-8850-1F31313A6D8B}" dt="2024-03-31T13:14:17.660" v="164" actId="20577"/>
        <pc:sldMkLst>
          <pc:docMk/>
          <pc:sldMk cId="0" sldId="260"/>
        </pc:sldMkLst>
        <pc:spChg chg="mod">
          <ac:chgData name="Fernando Raposo da Camara Silva" userId="S::fernando.camara@serpro.gov.br::b5a100ac-d9df-4791-818e-20c2ebd1755b" providerId="AD" clId="Web-{8A15314F-0F57-0098-8850-1F31313A6D8B}" dt="2024-03-31T13:14:17.660" v="164" actId="20577"/>
          <ac:spMkLst>
            <pc:docMk/>
            <pc:sldMk cId="0" sldId="260"/>
            <ac:spMk id="98" creationId="{00000000-0000-0000-0000-000000000000}"/>
          </ac:spMkLst>
        </pc:spChg>
      </pc:sldChg>
      <pc:sldChg chg="addSp modSp add ord replId">
        <pc:chgData name="Fernando Raposo da Camara Silva" userId="S::fernando.camara@serpro.gov.br::b5a100ac-d9df-4791-818e-20c2ebd1755b" providerId="AD" clId="Web-{8A15314F-0F57-0098-8850-1F31313A6D8B}" dt="2024-03-31T13:13:34.298" v="141" actId="20577"/>
        <pc:sldMkLst>
          <pc:docMk/>
          <pc:sldMk cId="1161621105" sldId="276"/>
        </pc:sldMkLst>
        <pc:spChg chg="mod">
          <ac:chgData name="Fernando Raposo da Camara Silva" userId="S::fernando.camara@serpro.gov.br::b5a100ac-d9df-4791-818e-20c2ebd1755b" providerId="AD" clId="Web-{8A15314F-0F57-0098-8850-1F31313A6D8B}" dt="2024-03-31T13:09:27.097" v="81" actId="20577"/>
          <ac:spMkLst>
            <pc:docMk/>
            <pc:sldMk cId="1161621105" sldId="276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8A15314F-0F57-0098-8850-1F31313A6D8B}" dt="2024-03-31T13:13:34.298" v="141" actId="20577"/>
          <ac:spMkLst>
            <pc:docMk/>
            <pc:sldMk cId="1161621105" sldId="276"/>
            <ac:spMk id="98" creationId="{00000000-0000-0000-0000-000000000000}"/>
          </ac:spMkLst>
        </pc:spChg>
        <pc:picChg chg="add mod">
          <ac:chgData name="Fernando Raposo da Camara Silva" userId="S::fernando.camara@serpro.gov.br::b5a100ac-d9df-4791-818e-20c2ebd1755b" providerId="AD" clId="Web-{8A15314F-0F57-0098-8850-1F31313A6D8B}" dt="2024-03-31T13:12:12.169" v="119" actId="1076"/>
          <ac:picMkLst>
            <pc:docMk/>
            <pc:sldMk cId="1161621105" sldId="276"/>
            <ac:picMk id="2" creationId="{E7DB04EA-E2AE-0621-9115-B15D572BC9F4}"/>
          </ac:picMkLst>
        </pc:picChg>
      </pc:sldChg>
      <pc:sldChg chg="addSp delSp modSp add replId">
        <pc:chgData name="Fernando Raposo da Camara Silva" userId="S::fernando.camara@serpro.gov.br::b5a100ac-d9df-4791-818e-20c2ebd1755b" providerId="AD" clId="Web-{8A15314F-0F57-0098-8850-1F31313A6D8B}" dt="2024-03-31T13:17:02.403" v="223" actId="20577"/>
        <pc:sldMkLst>
          <pc:docMk/>
          <pc:sldMk cId="2413654287" sldId="277"/>
        </pc:sldMkLst>
        <pc:spChg chg="mod">
          <ac:chgData name="Fernando Raposo da Camara Silva" userId="S::fernando.camara@serpro.gov.br::b5a100ac-d9df-4791-818e-20c2ebd1755b" providerId="AD" clId="Web-{8A15314F-0F57-0098-8850-1F31313A6D8B}" dt="2024-03-31T13:15:01.850" v="179" actId="20577"/>
          <ac:spMkLst>
            <pc:docMk/>
            <pc:sldMk cId="2413654287" sldId="277"/>
            <ac:spMk id="95" creationId="{00000000-0000-0000-0000-000000000000}"/>
          </ac:spMkLst>
        </pc:spChg>
        <pc:spChg chg="mod">
          <ac:chgData name="Fernando Raposo da Camara Silva" userId="S::fernando.camara@serpro.gov.br::b5a100ac-d9df-4791-818e-20c2ebd1755b" providerId="AD" clId="Web-{8A15314F-0F57-0098-8850-1F31313A6D8B}" dt="2024-03-31T13:17:02.403" v="223" actId="20577"/>
          <ac:spMkLst>
            <pc:docMk/>
            <pc:sldMk cId="2413654287" sldId="277"/>
            <ac:spMk id="98" creationId="{00000000-0000-0000-0000-000000000000}"/>
          </ac:spMkLst>
        </pc:spChg>
        <pc:picChg chg="del">
          <ac:chgData name="Fernando Raposo da Camara Silva" userId="S::fernando.camara@serpro.gov.br::b5a100ac-d9df-4791-818e-20c2ebd1755b" providerId="AD" clId="Web-{8A15314F-0F57-0098-8850-1F31313A6D8B}" dt="2024-03-31T13:15:03.803" v="180"/>
          <ac:picMkLst>
            <pc:docMk/>
            <pc:sldMk cId="2413654287" sldId="277"/>
            <ac:picMk id="2" creationId="{E7DB04EA-E2AE-0621-9115-B15D572BC9F4}"/>
          </ac:picMkLst>
        </pc:picChg>
        <pc:picChg chg="add mod">
          <ac:chgData name="Fernando Raposo da Camara Silva" userId="S::fernando.camara@serpro.gov.br::b5a100ac-d9df-4791-818e-20c2ebd1755b" providerId="AD" clId="Web-{8A15314F-0F57-0098-8850-1F31313A6D8B}" dt="2024-03-31T13:15:25.257" v="195" actId="1076"/>
          <ac:picMkLst>
            <pc:docMk/>
            <pc:sldMk cId="2413654287" sldId="277"/>
            <ac:picMk id="3" creationId="{39B7F71F-86C2-309C-B471-9A553D1260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s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html/html_form_input_typ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Document_Object_Model/Introdu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Learn/Getting_started_with_the_web/HTML_bas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Learn/Getting_started_with_the_web/HTML_bas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55;p13"/>
          <p:cNvPicPr/>
          <p:nvPr/>
        </p:nvPicPr>
        <p:blipFill>
          <a:blip r:embed="rId3"/>
          <a:srcRect r="21291"/>
          <a:stretch/>
        </p:blipFill>
        <p:spPr>
          <a:xfrm>
            <a:off x="3234600" y="0"/>
            <a:ext cx="5908320" cy="5142600"/>
          </a:xfrm>
          <a:prstGeom prst="rect">
            <a:avLst/>
          </a:prstGeom>
          <a:ln>
            <a:noFill/>
          </a:ln>
        </p:spPr>
      </p:pic>
      <p:pic>
        <p:nvPicPr>
          <p:cNvPr id="77" name="Google Shape;56;p13"/>
          <p:cNvPicPr/>
          <p:nvPr/>
        </p:nvPicPr>
        <p:blipFill>
          <a:blip r:embed="rId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380880" y="1766160"/>
            <a:ext cx="393912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pt-BR" sz="46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Aula 2</a:t>
            </a:r>
            <a:br/>
            <a:br/>
            <a:r>
              <a:rPr lang="pt-BR" sz="46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HTML &amp; CSS</a:t>
            </a:r>
            <a:endParaRPr lang="pt-BR" sz="4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59;p13"/>
          <p:cNvPicPr/>
          <p:nvPr/>
        </p:nvPicPr>
        <p:blipFill>
          <a:blip r:embed="rId5"/>
          <a:stretch/>
        </p:blipFill>
        <p:spPr>
          <a:xfrm>
            <a:off x="361800" y="4502160"/>
            <a:ext cx="1087920" cy="3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Tabelas: Propriedade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dirty="0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border</a:t>
            </a: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propriedade de elemento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  <a:endParaRPr lang="pt-BR" b="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Se igual a algum valor a tabela fica com bordas cada vez mais destacadas.</a:t>
            </a:r>
            <a:endParaRPr lang="pt-BR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th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Cabeçalho da tabela, aplicado dentro de elemento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tr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colspan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Tem a propriedade de mesclar células, propriedade de elemento tipo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td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&gt;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49679B-130F-A236-EB0D-15BAEE1B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86" y="3247756"/>
            <a:ext cx="6856921" cy="12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34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Elementos do Texto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&lt;i&gt;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Texto em Itálico (é usado para transmitir um significado tradicionalmente transmitido por itálico: palavras estrangeiras, designação taxonômica, termos técnicos, um pensamento…)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&lt;b&gt;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Texto em negrito (é usado para transmitir um significado tradicionalmente transmitido por negrito: palavras-chave, nomes de produtos, sentença principal…)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&lt;u&gt;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sublinhado (é usado para transmitir um significado tradicionalmente transmitido pelo sublinhado: nome próprio, erro de ortografia…)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strong</a:t>
            </a:r>
            <a:r>
              <a:rPr lang="pt-BR" sz="1600" b="1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= tem aparência de negrito mas além disso, leitores de sites falam em uma entonação diferente.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310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Links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Em um link queremos que ao se clicar em um elemento (um texto, uma imagem, ou outro elemento HTML) o Browser seja direcionado a outra URL;</a:t>
            </a:r>
            <a:endParaRPr lang="pt-BR" sz="1600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Logo, links são sempre aninhados a outros elementos HTML;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Esta URL pode ser uma página ou um arquivo no servidor;</a:t>
            </a:r>
            <a:endParaRPr lang="pt-BR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Utiliza-se a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tag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&lt;a 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href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=”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xxx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” &gt;</a:t>
            </a:r>
            <a:endParaRPr lang="pt-BR" dirty="0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Courier New"/>
              <a:ea typeface="Open Sans"/>
              <a:cs typeface="Arial"/>
            </a:endParaRPr>
          </a:p>
          <a:p>
            <a:r>
              <a:rPr lang="pt-BR" sz="1100" spc="-1" dirty="0">
                <a:solidFill>
                  <a:srgbClr val="D4D4D4"/>
                </a:solidFill>
                <a:latin typeface="Courier New"/>
                <a:ea typeface="Open Sans"/>
                <a:cs typeface="Courier New"/>
              </a:rPr>
              <a:t>   </a:t>
            </a:r>
            <a:r>
              <a:rPr lang="pt-BR" sz="1100" spc="-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&lt;p&gt;</a:t>
            </a:r>
            <a:endParaRPr lang="pt-BR">
              <a:solidFill>
                <a:srgbClr val="000000"/>
              </a:solidFill>
              <a:latin typeface="Arial"/>
              <a:ea typeface="Open Sans"/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Estou criando um link para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&lt;a 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="https://www.cnn.com"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="Uma fonte de informações!"&gt;a CNN USA&lt;/a&gt;.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&lt;/p&gt;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&lt;p&gt;</a:t>
            </a:r>
            <a:b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</a:b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Estou criando um link para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&lt;a 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="./em_branco.pdf"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    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="Uma fonte de informações!"&gt;um arquivo no meu servidor&lt;/a&gt;.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&lt;/p&gt;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54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Exercício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Vamos criar uma página HTML que seria o seu currículo;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Ela deve conter: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Título identificando que é um currículo ( cabeçalho h1);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Nome completo, idade (parágrafos)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Endereço</a:t>
            </a:r>
            <a:endParaRPr lang="pt-BR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Lista não-ordenada de itens contendo experiência.</a:t>
            </a:r>
            <a:endParaRPr lang="pt-BR" dirty="0">
              <a:latin typeface="Open Sans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611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4;p14"/>
          <p:cNvPicPr/>
          <p:nvPr/>
        </p:nvPicPr>
        <p:blipFill>
          <a:blip r:embed="rId3"/>
          <a:srcRect l="19953" t="12607"/>
          <a:stretch/>
        </p:blipFill>
        <p:spPr>
          <a:xfrm>
            <a:off x="0" y="0"/>
            <a:ext cx="5803920" cy="42246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65;p14"/>
          <p:cNvPicPr/>
          <p:nvPr/>
        </p:nvPicPr>
        <p:blipFill>
          <a:blip r:embed="rId4"/>
          <a:stretch/>
        </p:blipFill>
        <p:spPr>
          <a:xfrm>
            <a:off x="3240" y="-684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5438520" y="1743480"/>
            <a:ext cx="465660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pt-BR" sz="45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br/>
            <a:endParaRPr lang="pt-BR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67;p14"/>
          <p:cNvPicPr/>
          <p:nvPr/>
        </p:nvPicPr>
        <p:blipFill>
          <a:blip r:embed="rId5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5600880" y="5676840"/>
            <a:ext cx="333252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Cascading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Style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Sheets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(CSS)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Útil para separar da 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pgina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o negócio e o estilo;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Podemos controlar o layout da página todo em um só lugar e não espalhado pelo elemento.</a:t>
            </a: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Boa fonte</a:t>
            </a:r>
          </a:p>
          <a:p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Poderíamos fazer: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&lt;h1 </a:t>
            </a:r>
            <a:r>
              <a:rPr lang="pt-BR" sz="1600" spc="-1" dirty="0" err="1">
                <a:latin typeface="Courier New"/>
                <a:ea typeface="+mn-lt"/>
                <a:cs typeface="+mn-lt"/>
              </a:rPr>
              <a:t>style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="color: </a:t>
            </a:r>
            <a:r>
              <a:rPr lang="pt-BR" sz="1600" spc="-1" dirty="0" err="1">
                <a:latin typeface="Courier New"/>
                <a:ea typeface="+mn-lt"/>
                <a:cs typeface="+mn-lt"/>
              </a:rPr>
              <a:t>red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"&gt; Um Cabeçalho &lt;/h1&gt;</a:t>
            </a: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Ou criar um espaço para estilo dentro do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head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:</a:t>
            </a:r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A5B88B-CCC5-18D6-017B-941E4717321C}"/>
              </a:ext>
            </a:extLst>
          </p:cNvPr>
          <p:cNvSpPr txBox="1"/>
          <p:nvPr/>
        </p:nvSpPr>
        <p:spPr>
          <a:xfrm>
            <a:off x="5303896" y="3250056"/>
            <a:ext cx="37724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head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200" dirty="0">
              <a:solidFill>
                <a:srgbClr val="0000CD"/>
              </a:solidFill>
              <a:ea typeface="+mn-lt"/>
              <a:cs typeface="+mn-lt"/>
            </a:endParaRPr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    &lt;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style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body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background-color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</a:t>
            </a:r>
            <a:r>
              <a:rPr lang="pt-BR" sz="1200" dirty="0" err="1">
                <a:solidFill>
                  <a:srgbClr val="0000CD"/>
                </a:solidFill>
                <a:ea typeface="+mn-lt"/>
                <a:cs typeface="+mn-lt"/>
              </a:rPr>
              <a:t>powderblue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h1  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</a:t>
            </a:r>
            <a:r>
              <a:rPr lang="pt-BR" sz="1200" dirty="0" err="1">
                <a:solidFill>
                  <a:srgbClr val="0000CD"/>
                </a:solidFill>
                <a:ea typeface="+mn-lt"/>
                <a:cs typeface="+mn-lt"/>
              </a:rPr>
              <a:t>red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        p    </a:t>
            </a:r>
            <a:r>
              <a:rPr lang="pt-BR" sz="1200" dirty="0">
                <a:ea typeface="+mn-lt"/>
                <a:cs typeface="+mn-lt"/>
              </a:rPr>
              <a:t>{</a:t>
            </a:r>
            <a:r>
              <a:rPr lang="pt-BR" sz="1200" dirty="0">
                <a:solidFill>
                  <a:srgbClr val="FF0000"/>
                </a:solidFill>
                <a:ea typeface="+mn-lt"/>
                <a:cs typeface="+mn-lt"/>
              </a:rPr>
              <a:t>color</a:t>
            </a:r>
            <a:r>
              <a:rPr lang="pt-BR" sz="1200" dirty="0">
                <a:ea typeface="+mn-lt"/>
                <a:cs typeface="+mn-lt"/>
              </a:rPr>
              <a:t>: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 </a:t>
            </a:r>
            <a:r>
              <a:rPr lang="pt-BR" sz="1200" dirty="0" err="1">
                <a:solidFill>
                  <a:srgbClr val="0000CD"/>
                </a:solidFill>
                <a:ea typeface="+mn-lt"/>
                <a:cs typeface="+mn-lt"/>
              </a:rPr>
              <a:t>red</a:t>
            </a:r>
            <a:r>
              <a:rPr lang="pt-BR" sz="1200" dirty="0">
                <a:ea typeface="+mn-lt"/>
                <a:cs typeface="+mn-lt"/>
              </a:rPr>
              <a:t>;}</a:t>
            </a:r>
            <a:endParaRPr lang="pt-BR" dirty="0"/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    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style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200" dirty="0">
              <a:solidFill>
                <a:srgbClr val="0000CD"/>
              </a:solidFill>
              <a:ea typeface="+mn-lt"/>
              <a:cs typeface="+mn-lt"/>
            </a:endParaRPr>
          </a:p>
          <a:p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&lt;</a:t>
            </a:r>
            <a:r>
              <a:rPr lang="pt-BR" sz="1200" dirty="0">
                <a:solidFill>
                  <a:srgbClr val="A52A2A"/>
                </a:solidFill>
                <a:ea typeface="+mn-lt"/>
                <a:cs typeface="+mn-lt"/>
              </a:rPr>
              <a:t>/</a:t>
            </a:r>
            <a:r>
              <a:rPr lang="pt-BR" sz="1200" dirty="0" err="1">
                <a:solidFill>
                  <a:srgbClr val="A52A2A"/>
                </a:solidFill>
                <a:ea typeface="+mn-lt"/>
                <a:cs typeface="+mn-lt"/>
              </a:rPr>
              <a:t>head</a:t>
            </a:r>
            <a:r>
              <a:rPr lang="pt-BR" sz="1200" dirty="0">
                <a:solidFill>
                  <a:srgbClr val="0000CD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45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 arquivo CSS ainda pode ser externo</a:t>
            </a:r>
            <a:endParaRPr lang="pt-BR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&lt;!DOCTYPE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head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&gt;Externo&lt;/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title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&lt;link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rel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stylesheet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" </a:t>
            </a:r>
            <a:r>
              <a:rPr lang="pt-BR" sz="1600" spc="-1" dirty="0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href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="externo.css"&gt;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head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endParaRPr lang="pt-BR" sz="1600" spc="-1" dirty="0">
              <a:solidFill>
                <a:srgbClr val="000000"/>
              </a:solidFill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&lt;body&gt;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   &lt;h1&gt;Um Cabeçalho&lt;/h1&gt;</a:t>
            </a:r>
            <a:endParaRPr lang="pt-BR" sz="1600" dirty="0"/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&lt;/body&gt;</a:t>
            </a:r>
            <a:endParaRPr lang="pt-BR" sz="1600" dirty="0">
              <a:solidFill>
                <a:srgbClr val="000000"/>
              </a:solidFill>
              <a:latin typeface="Arial"/>
              <a:ea typeface="Open Sans"/>
              <a:cs typeface="Courier New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&lt;/</a:t>
            </a:r>
            <a:r>
              <a:rPr lang="pt-BR" sz="1600" spc="-1" err="1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html</a:t>
            </a:r>
            <a:r>
              <a:rPr lang="pt-BR" sz="1600" spc="-1" dirty="0">
                <a:solidFill>
                  <a:srgbClr val="000000"/>
                </a:solidFill>
                <a:latin typeface="Courier New"/>
                <a:ea typeface="Open Sans"/>
                <a:cs typeface="Courier New"/>
              </a:rPr>
              <a:t>&gt;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089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CSS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Podemos ainda definir uma classe de estilo no arquivo CSS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.</a:t>
            </a:r>
            <a:r>
              <a:rPr lang="pt-BR" sz="1600" spc="-1" dirty="0" err="1">
                <a:latin typeface="Courier New"/>
                <a:ea typeface="Open Sans"/>
                <a:cs typeface="Courier New"/>
              </a:rPr>
              <a:t>minhaClasse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 {</a:t>
            </a:r>
            <a:endParaRPr lang="pt-BR" sz="1600" dirty="0"/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   color: </a:t>
            </a:r>
            <a:r>
              <a:rPr lang="pt-BR" sz="1600" spc="-1" dirty="0" err="1">
                <a:latin typeface="Courier New"/>
                <a:ea typeface="Open Sans"/>
                <a:cs typeface="Courier New"/>
              </a:rPr>
              <a:t>red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;</a:t>
            </a:r>
            <a:endParaRPr lang="pt-BR" sz="1600" dirty="0"/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}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57321F7-0796-DA5F-2B11-419B1565CDCF}"/>
              </a:ext>
            </a:extLst>
          </p:cNvPr>
          <p:cNvSpPr txBox="1"/>
          <p:nvPr/>
        </p:nvSpPr>
        <p:spPr>
          <a:xfrm>
            <a:off x="276120" y="250276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ea typeface="+mn-lt"/>
                <a:cs typeface="+mn-lt"/>
              </a:rPr>
              <a:t>E no elemento que queremos aplicar a classe de estilo colocamos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&lt;h1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class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minhaClasse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"&gt;Um Cabeçalho&lt;/h1&gt;</a:t>
            </a:r>
            <a:endParaRPr lang="pt-BR" sz="1600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29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 elemento formulário é utilizado para entrada de dados em combinação com outros elementos de entrada dentro dele.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094C65-03B5-F3DA-B023-AE4BBBCC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5" y="1834731"/>
            <a:ext cx="2158041" cy="1819095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2B39369E-A6E1-47EF-C098-D0D0B3A986CD}"/>
              </a:ext>
            </a:extLst>
          </p:cNvPr>
          <p:cNvSpPr txBox="1"/>
          <p:nvPr/>
        </p:nvSpPr>
        <p:spPr>
          <a:xfrm>
            <a:off x="631959" y="3915336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4"/>
              </a:rPr>
              <a:t>Fonte boa</a:t>
            </a:r>
            <a:endParaRPr lang="pt-BR" sz="1600" spc="-1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284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&lt;input&gt;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label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select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textarea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&lt;</a:t>
            </a:r>
            <a:r>
              <a:rPr lang="pt-BR" sz="1600" spc="-1" dirty="0" err="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button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8B8D98-CDA4-7913-A00A-2497BA22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02" y="1509802"/>
            <a:ext cx="1495425" cy="2476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EDCA06-6DC6-4063-2B6C-D132918E1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49" y="2369928"/>
            <a:ext cx="933450" cy="209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B6CAC-FDC6-663B-4111-1A0619DA1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260" y="3020683"/>
            <a:ext cx="1828800" cy="26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1B3C7C-4353-42EF-B5C4-F8ACC0F22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277" y="3494506"/>
            <a:ext cx="2905125" cy="828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43580D-D5E3-E076-AFC2-3812A7508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584221"/>
            <a:ext cx="782128" cy="3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11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Vamos ver</a:t>
            </a:r>
            <a:br>
              <a:rPr/>
            </a:b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+mn-lt"/>
              </a:rPr>
              <a:t>Vamos ver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HTML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Definição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Elementos básicos</a:t>
            </a:r>
            <a:endParaRPr lang="pt-BR"/>
          </a:p>
          <a:p>
            <a:pPr marL="1200150" lvl="2" indent="-285750">
              <a:buFont typeface="Wingdings"/>
              <a:buChar char="§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Entrada de Dados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CSS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Necessidade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DOM</a:t>
            </a:r>
          </a:p>
          <a:p>
            <a:pPr marL="742950" lvl="1" indent="-285750">
              <a:buFont typeface="Courier New"/>
              <a:buChar char="o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Exercício</a:t>
            </a: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Entrada de Dados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8382552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>
              <a:latin typeface="Courier New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for="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"&gt;Nome:&lt;/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id="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="João"&gt;&lt;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for="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"&gt;Sobrenome:&lt;/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label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endParaRPr lang="pt-BR" sz="1400" spc="-1" dirty="0">
              <a:latin typeface="Courier New"/>
              <a:cs typeface="Arial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id="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lname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="Silva"&gt;&lt;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&gt;&lt;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br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  &lt;input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submit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value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="Enviar" 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onclick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="alerta()"&gt;</a:t>
            </a:r>
            <a:endParaRPr lang="pt-BR" sz="1400" spc="-1" dirty="0">
              <a:latin typeface="Courier New"/>
              <a:cs typeface="Arial"/>
            </a:endParaRPr>
          </a:p>
          <a:p>
            <a:endParaRPr lang="pt-BR" sz="1400" spc="-1" dirty="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 &lt;/</a:t>
            </a:r>
            <a:r>
              <a:rPr lang="pt-BR" sz="1400" spc="-1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400" dirty="0">
              <a:latin typeface="Courier New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latin typeface="Courier New"/>
              <a:ea typeface="Open Sans"/>
              <a:cs typeface="Courier New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3FD1427-1950-806E-CB7F-ED6B036A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16" y="3211632"/>
            <a:ext cx="2914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01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Ações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onclick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=””: 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Executa uma ação após o elemento ser clicado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Open Sans"/>
                <a:cs typeface="Arial"/>
              </a:rPr>
              <a:t>No exemplo anterior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r>
              <a:rPr lang="pt-BR" sz="1600" spc="-1" dirty="0">
                <a:latin typeface="Courier New"/>
                <a:ea typeface="Open Sans"/>
                <a:cs typeface="Courier New"/>
              </a:rPr>
              <a:t>&lt;input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type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submit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"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value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="Enviar" </a:t>
            </a:r>
            <a:r>
              <a:rPr lang="pt-BR" sz="1600" spc="-1" err="1">
                <a:latin typeface="Courier New"/>
                <a:ea typeface="Open Sans"/>
                <a:cs typeface="Courier New"/>
              </a:rPr>
              <a:t>onclick</a:t>
            </a:r>
            <a:r>
              <a:rPr lang="pt-BR" sz="1600" spc="-1" dirty="0">
                <a:latin typeface="Courier New"/>
                <a:ea typeface="Open Sans"/>
                <a:cs typeface="Courier New"/>
              </a:rPr>
              <a:t>="alerta</a:t>
            </a:r>
            <a:r>
              <a:rPr lang="pt-BR" sz="1600" spc="-1" dirty="0">
                <a:latin typeface="Courier New"/>
                <a:cs typeface="Courier New"/>
              </a:rPr>
              <a:t>()"&gt;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57321F7-0796-DA5F-2B11-419B1565CDCF}"/>
              </a:ext>
            </a:extLst>
          </p:cNvPr>
          <p:cNvSpPr txBox="1"/>
          <p:nvPr/>
        </p:nvSpPr>
        <p:spPr>
          <a:xfrm>
            <a:off x="276120" y="250276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ea typeface="+mn-lt"/>
                <a:cs typeface="+mn-lt"/>
              </a:rPr>
              <a:t>Criar então área de Script Javascript</a:t>
            </a: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endParaRPr lang="pt-BR" sz="1600" spc="-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r>
              <a:rPr lang="pt-BR" sz="1100" spc="-1" dirty="0">
                <a:latin typeface="Courier New"/>
                <a:ea typeface="+mn-lt"/>
                <a:cs typeface="+mn-lt"/>
              </a:rPr>
              <a:t>&lt;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script&gt;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</a:t>
            </a:r>
            <a:r>
              <a:rPr lang="pt-BR" sz="1600" spc="-1" err="1">
                <a:latin typeface="Courier New"/>
                <a:ea typeface="+mn-lt"/>
                <a:cs typeface="+mn-lt"/>
              </a:rPr>
              <a:t>function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 alerta(){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  </a:t>
            </a:r>
            <a:r>
              <a:rPr lang="pt-BR" sz="1600" spc="-1" err="1">
                <a:latin typeface="Courier New"/>
                <a:ea typeface="+mn-lt"/>
                <a:cs typeface="+mn-lt"/>
              </a:rPr>
              <a:t>alert</a:t>
            </a:r>
            <a:r>
              <a:rPr lang="pt-BR" sz="1600" spc="-1" dirty="0">
                <a:latin typeface="Courier New"/>
                <a:ea typeface="+mn-lt"/>
                <a:cs typeface="+mn-lt"/>
              </a:rPr>
              <a:t>('Cliquei em Enviar')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 }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 </a:t>
            </a:r>
            <a:endParaRPr lang="pt-BR" sz="1600">
              <a:latin typeface="Courier New"/>
            </a:endParaRPr>
          </a:p>
          <a:p>
            <a:r>
              <a:rPr lang="pt-BR" sz="1600" spc="-1" dirty="0">
                <a:latin typeface="Courier New"/>
                <a:ea typeface="+mn-lt"/>
                <a:cs typeface="+mn-lt"/>
              </a:rPr>
              <a:t> &lt;/script&gt;</a:t>
            </a:r>
            <a:endParaRPr lang="pt-BR" sz="1600">
              <a:latin typeface="Courier New"/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349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Ações (Dinâmicas + DOM)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Agora estamos chegando em um outro ponto, onde a página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Estática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tem também comportamento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Dinâmico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Esta parte dinâmica é feita utilizando </a:t>
            </a:r>
            <a:r>
              <a:rPr lang="pt-BR" sz="1600" u="sng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Javascript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acessando o DOM.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DOM: Document Object Model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Quando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é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carregada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, o Browser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constrói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representação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interna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hierárquica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daquela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.</a:t>
            </a:r>
          </a:p>
          <a:p>
            <a:pPr marL="742950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Aperte F12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em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página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e observe 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primeira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Aba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carregada</a:t>
            </a: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1FB6A9-AADD-99BA-B377-053709D6F572}"/>
              </a:ext>
            </a:extLst>
          </p:cNvPr>
          <p:cNvSpPr txBox="1"/>
          <p:nvPr/>
        </p:nvSpPr>
        <p:spPr>
          <a:xfrm>
            <a:off x="1109746" y="3906915"/>
            <a:ext cx="4770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Javascript será nossa próxima aula!!</a:t>
            </a:r>
          </a:p>
        </p:txBody>
      </p:sp>
    </p:spTree>
    <p:extLst>
      <p:ext uri="{BB962C8B-B14F-4D97-AF65-F5344CB8AC3E}">
        <p14:creationId xmlns:p14="http://schemas.microsoft.com/office/powerpoint/2010/main" val="315929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38EE7A4A-806C-1D0B-38C1-D4A8AA61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36" y="787340"/>
            <a:ext cx="6397565" cy="35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9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Javascript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ea typeface="+mn-lt"/>
                <a:cs typeface="+mn-lt"/>
              </a:rPr>
              <a:t>pode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manipular o DOM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Criar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pt-BR"/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Alterar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Deletar</a:t>
            </a:r>
            <a:r>
              <a:rPr lang="en-US" sz="1600" spc="-1" dirty="0">
                <a:solidFill>
                  <a:srgbClr val="0000CC"/>
                </a:solidFill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ea typeface="+mn-lt"/>
                <a:cs typeface="+mn-lt"/>
              </a:rPr>
              <a:t>Elementos</a:t>
            </a:r>
            <a:endParaRPr lang="en-US"/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&lt;body&gt;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&lt;h1&gt;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Evento</a:t>
            </a:r>
            <a:r>
              <a:rPr lang="en-US" sz="1400" dirty="0">
                <a:latin typeface="Courier New"/>
                <a:ea typeface="+mn-lt"/>
                <a:cs typeface="+mn-lt"/>
              </a:rPr>
              <a:t> onclick &lt;/h1&gt;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&lt;p&gt;Clique no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botão</a:t>
            </a:r>
            <a:r>
              <a:rPr lang="en-US" sz="1400" dirty="0">
                <a:latin typeface="Courier New"/>
                <a:ea typeface="+mn-lt"/>
                <a:cs typeface="+mn-lt"/>
              </a:rPr>
              <a:t> para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ver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Javascript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alterar</a:t>
            </a:r>
            <a:r>
              <a:rPr lang="en-US" sz="1400" dirty="0">
                <a:latin typeface="Courier New"/>
                <a:ea typeface="+mn-lt"/>
                <a:cs typeface="+mn-lt"/>
              </a:rPr>
              <a:t> o DOM e a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página</a:t>
            </a:r>
            <a:r>
              <a:rPr lang="en-US" sz="1400" dirty="0">
                <a:latin typeface="Courier New"/>
                <a:ea typeface="+mn-lt"/>
                <a:cs typeface="+mn-lt"/>
              </a:rPr>
              <a:t>&lt;/p&gt;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&lt;button onclick="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myFunction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US" sz="1400" dirty="0">
                <a:latin typeface="Courier New"/>
                <a:ea typeface="+mn-lt"/>
                <a:cs typeface="+mn-lt"/>
              </a:rPr>
              <a:t>"&gt;Click me&lt;/button&gt;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&lt;p id="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+mn-lt"/>
                <a:cs typeface="+mn-lt"/>
              </a:rPr>
              <a:t>demo</a:t>
            </a:r>
            <a:r>
              <a:rPr lang="en-US" sz="1400" dirty="0">
                <a:latin typeface="Courier New"/>
                <a:ea typeface="+mn-lt"/>
                <a:cs typeface="+mn-lt"/>
              </a:rPr>
              <a:t>"&gt;&lt;/p&gt;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&lt;script&gt;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function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myFunction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() {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  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document.</a:t>
            </a:r>
            <a:r>
              <a:rPr lang="en-US" sz="1400" dirty="0" err="1">
                <a:solidFill>
                  <a:srgbClr val="38761D"/>
                </a:solidFill>
                <a:latin typeface="Courier New"/>
                <a:ea typeface="+mn-lt"/>
                <a:cs typeface="+mn-lt"/>
              </a:rPr>
              <a:t>getElementById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("</a:t>
            </a:r>
            <a:r>
              <a:rPr lang="en-US" sz="1400" dirty="0">
                <a:solidFill>
                  <a:srgbClr val="4A86E8"/>
                </a:solidFill>
                <a:latin typeface="Courier New"/>
                <a:ea typeface="+mn-lt"/>
                <a:cs typeface="+mn-lt"/>
              </a:rPr>
              <a:t>demo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").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innerHTML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"Hello World";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   }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&lt;/script&gt;</a:t>
            </a:r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&lt;/body&gt;</a:t>
            </a:r>
            <a:endParaRPr lang="en-US" sz="1400" dirty="0">
              <a:latin typeface="Courier New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796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DOM</a:t>
            </a:r>
            <a:endParaRPr lang="pt-BR" dirty="0"/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Observe que o JAVASCRIPT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utiliza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o id da tag para saber qual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vai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dirty="0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Id: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getElementById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nome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classe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getElementsByClassName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Recuperar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elemento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por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tipo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 tag HTML: </a:t>
            </a:r>
            <a:r>
              <a:rPr lang="en-US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getElementsByTagName</a:t>
            </a:r>
            <a:endParaRPr lang="en-US" sz="1600" spc="-1">
              <a:solidFill>
                <a:srgbClr val="0000CC"/>
              </a:solidFill>
              <a:latin typeface="Courier New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 boa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fonte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en-US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sobre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o </a:t>
            </a:r>
            <a:r>
              <a:rPr lang="en-US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</a:t>
            </a:r>
            <a:endParaRPr lang="en-US" sz="1600" spc="-1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54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53;p31"/>
          <p:cNvPicPr/>
          <p:nvPr/>
        </p:nvPicPr>
        <p:blipFill>
          <a:blip r:embed="rId3"/>
          <a:srcRect r="21291"/>
          <a:stretch/>
        </p:blipFill>
        <p:spPr>
          <a:xfrm>
            <a:off x="3234600" y="0"/>
            <a:ext cx="5908320" cy="5142600"/>
          </a:xfrm>
          <a:prstGeom prst="rect">
            <a:avLst/>
          </a:prstGeom>
          <a:ln>
            <a:noFill/>
          </a:ln>
        </p:spPr>
      </p:pic>
      <p:pic>
        <p:nvPicPr>
          <p:cNvPr id="306" name="Google Shape;354;p31"/>
          <p:cNvPicPr/>
          <p:nvPr/>
        </p:nvPicPr>
        <p:blipFill>
          <a:blip r:embed="rId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356;p31"/>
          <p:cNvPicPr/>
          <p:nvPr/>
        </p:nvPicPr>
        <p:blipFill>
          <a:blip r:embed="rId5"/>
          <a:stretch/>
        </p:blipFill>
        <p:spPr>
          <a:xfrm>
            <a:off x="10182600" y="0"/>
            <a:ext cx="9140040" cy="514260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361800" y="1177560"/>
            <a:ext cx="673560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5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Obrigado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38120" y="2427120"/>
            <a:ext cx="464796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pt-BR" sz="2200" spc="-1" dirty="0">
                <a:solidFill>
                  <a:srgbClr val="0000CC"/>
                </a:solidFill>
                <a:latin typeface="Open Sans SemiBold"/>
                <a:ea typeface="Open Sans SemiBold"/>
              </a:rPr>
              <a:t>Fernando Raposo</a:t>
            </a:r>
            <a:endParaRPr lang="pt-BR" sz="2200" b="0" strike="noStrike" spc="-1" dirty="0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38120" y="2732040"/>
            <a:ext cx="464796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pt-BR" sz="1700" spc="-1" dirty="0">
                <a:solidFill>
                  <a:srgbClr val="0000CC"/>
                </a:solidFill>
                <a:latin typeface="Open Sans Light"/>
                <a:ea typeface="Open Sans Light"/>
              </a:rPr>
              <a:t>Analista - SERPRO</a:t>
            </a:r>
            <a:endParaRPr lang="pt-BR" sz="1700" b="0" strike="noStrike" spc="-1" dirty="0">
              <a:latin typeface="Arial"/>
            </a:endParaRPr>
          </a:p>
        </p:txBody>
      </p:sp>
      <p:pic>
        <p:nvPicPr>
          <p:cNvPr id="312" name="Google Shape;360;p31"/>
          <p:cNvPicPr/>
          <p:nvPr/>
        </p:nvPicPr>
        <p:blipFill>
          <a:blip r:embed="rId6"/>
          <a:stretch/>
        </p:blipFill>
        <p:spPr>
          <a:xfrm>
            <a:off x="361800" y="4502160"/>
            <a:ext cx="1087920" cy="3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4;p14"/>
          <p:cNvPicPr/>
          <p:nvPr/>
        </p:nvPicPr>
        <p:blipFill>
          <a:blip r:embed="rId3"/>
          <a:srcRect l="19953" t="12607"/>
          <a:stretch/>
        </p:blipFill>
        <p:spPr>
          <a:xfrm>
            <a:off x="0" y="0"/>
            <a:ext cx="5803920" cy="4224600"/>
          </a:xfrm>
          <a:prstGeom prst="rect">
            <a:avLst/>
          </a:prstGeom>
          <a:ln>
            <a:noFill/>
          </a:ln>
        </p:spPr>
      </p:pic>
      <p:pic>
        <p:nvPicPr>
          <p:cNvPr id="81" name="Google Shape;65;p14"/>
          <p:cNvPicPr/>
          <p:nvPr/>
        </p:nvPicPr>
        <p:blipFill>
          <a:blip r:embed="rId4"/>
          <a:stretch/>
        </p:blipFill>
        <p:spPr>
          <a:xfrm>
            <a:off x="3240" y="-684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438520" y="1743480"/>
            <a:ext cx="4656600" cy="1656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pt-BR" sz="45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br/>
            <a:endParaRPr lang="pt-BR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7;p14"/>
          <p:cNvPicPr/>
          <p:nvPr/>
        </p:nvPicPr>
        <p:blipFill>
          <a:blip r:embed="rId5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600880" y="5676840"/>
            <a:ext cx="333252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endParaRPr lang="pt-BR" sz="3000" spc="-1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Hyper Text Markup Language</a:t>
            </a: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(HTML);</a:t>
            </a:r>
            <a:endParaRPr lang="pt-BR" sz="160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Linguagem de Marcação (descritora);</a:t>
            </a:r>
            <a:endParaRPr lang="pt-BR" sz="160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Descreve a estrutura de uma página através de elementos, ou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tags</a:t>
            </a: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;</a:t>
            </a:r>
            <a:endParaRPr lang="pt-BR" sz="160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Originalmente feita para ser estática;</a:t>
            </a:r>
            <a:endParaRPr lang="pt-BR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Mãos à Obra</a:t>
            </a: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Abrir um arquivo de texto em branco</a:t>
            </a:r>
            <a:endParaRPr lang="pt-BR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Salvar como index.html</a:t>
            </a:r>
            <a:endParaRPr lang="pt-BR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Abrir no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VSCode</a:t>
            </a:r>
            <a:endParaRPr lang="pt-BR" err="1">
              <a:latin typeface="Open Sans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E7DB04EA-E2AE-0621-9115-B15D572BC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05" y="251379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1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>
                <a:solidFill>
                  <a:srgbClr val="0000CC"/>
                </a:solidFill>
                <a:latin typeface="Open Sans Light"/>
                <a:ea typeface="Open Sans Light"/>
              </a:rPr>
              <a:t>Primeira Página</a:t>
            </a:r>
            <a:endParaRPr lang="pt-BR" sz="3000" spc="-1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4265837" y="939223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buFont typeface="Arial"/>
              <a:buChar char="•"/>
            </a:pP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&lt;!DOCTYPE </a:t>
            </a:r>
            <a:r>
              <a:rPr lang="pt-BR" spc="-1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html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&gt; - Indica tipo do documento</a:t>
            </a:r>
            <a:br>
              <a:rPr lang="pt-BR" spc="-1">
                <a:solidFill>
                  <a:srgbClr val="000000"/>
                </a:solidFill>
                <a:latin typeface="Arial"/>
                <a:ea typeface="+mn-lt"/>
                <a:cs typeface="Arial"/>
              </a:rPr>
            </a:br>
            <a:br>
              <a:rPr lang="pt-BR" spc="-1">
                <a:latin typeface="Courier New"/>
                <a:ea typeface="+mn-lt"/>
                <a:cs typeface="Courier New"/>
              </a:rPr>
            </a:br>
            <a:r>
              <a:rPr lang="pt-BR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spc="-1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html</a:t>
            </a:r>
            <a:r>
              <a:rPr lang="pt-BR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 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- </a:t>
            </a:r>
            <a:r>
              <a:rPr lang="pt-BR" spc="-1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tag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de início de uma página</a:t>
            </a:r>
            <a:endParaRPr lang="pt-BR">
              <a:solidFill>
                <a:srgbClr val="000000"/>
              </a:solidFill>
              <a:latin typeface="Arial"/>
            </a:endParaRPr>
          </a:p>
          <a:p>
            <a:r>
              <a:rPr lang="pt-BR" b="1" spc="-1">
                <a:solidFill>
                  <a:srgbClr val="FF0000"/>
                </a:solidFill>
                <a:latin typeface="Arial"/>
                <a:ea typeface="+mn-lt"/>
                <a:cs typeface="+mn-lt"/>
              </a:rPr>
              <a:t>*</a:t>
            </a:r>
            <a:r>
              <a:rPr lang="pt-BR" spc="-1">
                <a:solidFill>
                  <a:srgbClr val="FF0000"/>
                </a:solidFill>
                <a:latin typeface="Arial"/>
                <a:ea typeface="+mn-lt"/>
                <a:cs typeface="+mn-lt"/>
              </a:rPr>
              <a:t>Lembrar que </a:t>
            </a:r>
            <a:r>
              <a:rPr lang="pt-BR" spc="-1" err="1">
                <a:solidFill>
                  <a:srgbClr val="FF0000"/>
                </a:solidFill>
                <a:latin typeface="Arial"/>
                <a:ea typeface="+mn-lt"/>
                <a:cs typeface="+mn-lt"/>
              </a:rPr>
              <a:t>tags</a:t>
            </a:r>
            <a:r>
              <a:rPr lang="pt-BR" spc="-1">
                <a:solidFill>
                  <a:srgbClr val="FF0000"/>
                </a:solidFill>
                <a:latin typeface="Arial"/>
                <a:ea typeface="+mn-lt"/>
                <a:cs typeface="+mn-lt"/>
              </a:rPr>
              <a:t> devem ser fechadas</a:t>
            </a:r>
            <a:endParaRPr lang="pt-BR"/>
          </a:p>
          <a:p>
            <a:b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</a:b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b="1" spc="-1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head</a:t>
            </a: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Para alterar o nome da aba</a:t>
            </a:r>
            <a:endParaRPr lang="pt-BR"/>
          </a:p>
          <a:p>
            <a:b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</a:b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b="1" spc="-1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title</a:t>
            </a: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Observe o nome da Aba</a:t>
            </a:r>
            <a:endParaRPr lang="pt-BR"/>
          </a:p>
          <a:p>
            <a:b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</a:b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&lt;body&gt;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O que estará no corpo da página</a:t>
            </a:r>
            <a:endParaRPr lang="pt-BR"/>
          </a:p>
          <a:p>
            <a:b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</a:b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&lt;h1&gt;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Cabeçalho </a:t>
            </a:r>
            <a:br>
              <a:rPr lang="pt-BR" spc="-1">
                <a:solidFill>
                  <a:srgbClr val="000000"/>
                </a:solidFill>
                <a:latin typeface="Arial"/>
                <a:ea typeface="+mn-lt"/>
                <a:cs typeface="Arial"/>
              </a:rPr>
            </a:br>
            <a:br>
              <a:rPr lang="pt-BR" spc="-1">
                <a:latin typeface="Arial"/>
                <a:ea typeface="+mn-lt"/>
                <a:cs typeface="Arial"/>
              </a:rPr>
            </a:br>
            <a:r>
              <a:rPr lang="pt-BR" b="1" spc="-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&lt;p&gt;</a:t>
            </a:r>
            <a:r>
              <a:rPr lang="pt-BR" spc="-1">
                <a:solidFill>
                  <a:srgbClr val="000000"/>
                </a:solidFill>
                <a:latin typeface="Arial"/>
                <a:ea typeface="+mn-lt"/>
                <a:cs typeface="+mn-lt"/>
              </a:rPr>
              <a:t> - Parágrafo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800100" lvl="1" indent="-342900">
              <a:buFontTx/>
              <a:buAutoNum type="arabicPeriod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9B7F71F-86C2-309C-B471-9A553D12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35" y="1041909"/>
            <a:ext cx="3609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4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Análise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Vá em qualquer site;</a:t>
            </a:r>
            <a:endParaRPr lang="pt-BR" sz="1600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Clique com o botão direito do Mouse;</a:t>
            </a:r>
            <a:endParaRPr lang="pt-BR" dirty="0">
              <a:latin typeface="Open Sans"/>
            </a:endParaRPr>
          </a:p>
          <a:p>
            <a:pPr marL="342900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Selecione a opção: Exibir código fonte</a:t>
            </a:r>
            <a:endParaRPr lang="pt-BR" dirty="0">
              <a:latin typeface="Open Sans"/>
            </a:endParaRPr>
          </a:p>
          <a:p>
            <a:pPr marL="800100" lvl="1" indent="-342900">
              <a:buAutoNum type="arabicPeriod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Observe que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todas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as páginas têm a mesma estrutura</a:t>
            </a:r>
            <a:endParaRPr lang="pt-BR" dirty="0">
              <a:latin typeface="Open Sans"/>
              <a:ea typeface="+mn-lt"/>
              <a:cs typeface="+mn-lt"/>
            </a:endParaRPr>
          </a:p>
          <a:p>
            <a:pPr marL="285750" indent="-285750">
              <a:buAutoNum type="arabicPeriod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AutoNum type="arabicPeriod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A47B88E-A47D-76C4-9909-3CD6D420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3" y="2131803"/>
            <a:ext cx="7721719" cy="25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3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HTML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Agora é só uma questão de aprender os elementos e o colocar na ordem de interesse.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  <a:hlinkClick r:id="rId3"/>
              </a:rPr>
              <a:t>Bom ponto inicial</a:t>
            </a:r>
            <a:endParaRPr lang="pt-BR" dirty="0">
              <a:latin typeface="Open Sans"/>
            </a:endParaRPr>
          </a:p>
          <a:p>
            <a:pPr marL="342900" indent="-342900">
              <a:buFont typeface="Arial"/>
              <a:buChar char="•"/>
            </a:pP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Cabeçalhos &lt;h*&gt;</a:t>
            </a:r>
            <a:endParaRPr lang="pt-BR" b="1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h1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título principal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h1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h2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título de alto nível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h2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h3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subtítulo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h3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sz="1100" spc="-1" dirty="0">
              <a:solidFill>
                <a:srgbClr val="999999"/>
              </a:solidFill>
              <a:latin typeface="Courier New"/>
              <a:cs typeface="Arial"/>
            </a:endParaRPr>
          </a:p>
          <a:p>
            <a:endParaRPr lang="pt-BR" sz="1100" spc="-1" dirty="0">
              <a:solidFill>
                <a:srgbClr val="999999"/>
              </a:solidFill>
              <a:latin typeface="Courier New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h4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latin typeface="Courier New"/>
                <a:ea typeface="+mn-lt"/>
                <a:cs typeface="+mn-lt"/>
              </a:rPr>
              <a:t>Meu segundo subtítulo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latin typeface="Courier New"/>
                <a:ea typeface="+mn-lt"/>
                <a:cs typeface="+mn-lt"/>
              </a:rPr>
              <a:t>h4</a:t>
            </a:r>
            <a:r>
              <a:rPr lang="pt-BR" sz="1100" spc="-1" dirty="0">
                <a:solidFill>
                  <a:srgbClr val="999999"/>
                </a:solidFill>
                <a:latin typeface="Courier New"/>
                <a:ea typeface="+mn-lt"/>
                <a:cs typeface="+mn-lt"/>
              </a:rPr>
              <a:t>&gt;</a:t>
            </a:r>
            <a:endParaRPr lang="pt-BR" dirty="0">
              <a:latin typeface="Courier New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29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Parágrafos e Listas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Parágrafo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&lt;</a:t>
            </a:r>
            <a:r>
              <a:rPr lang="pt-BR" sz="1100" spc="-1" dirty="0">
                <a:solidFill>
                  <a:srgbClr val="990055"/>
                </a:solidFill>
                <a:ea typeface="+mn-lt"/>
                <a:cs typeface="+mn-lt"/>
              </a:rPr>
              <a:t>p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&gt;</a:t>
            </a:r>
            <a:r>
              <a:rPr lang="pt-BR" sz="1100" spc="-1" dirty="0">
                <a:solidFill>
                  <a:srgbClr val="212121"/>
                </a:solidFill>
                <a:ea typeface="+mn-lt"/>
                <a:cs typeface="+mn-lt"/>
              </a:rPr>
              <a:t>Este é um parágrafo simples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&lt;/</a:t>
            </a:r>
            <a:r>
              <a:rPr lang="pt-BR" sz="1100" spc="-1" dirty="0">
                <a:solidFill>
                  <a:srgbClr val="990055"/>
                </a:solidFill>
                <a:ea typeface="+mn-lt"/>
                <a:cs typeface="+mn-lt"/>
              </a:rPr>
              <a:t>p</a:t>
            </a:r>
            <a:r>
              <a:rPr lang="pt-BR" sz="1100" spc="-1" dirty="0">
                <a:solidFill>
                  <a:srgbClr val="999999"/>
                </a:solidFill>
                <a:ea typeface="+mn-lt"/>
                <a:cs typeface="+mn-lt"/>
              </a:rPr>
              <a:t>&gt;</a:t>
            </a:r>
            <a:endParaRPr lang="pt-BR" dirty="0"/>
          </a:p>
          <a:p>
            <a:endParaRPr lang="pt-BR" sz="1100" spc="-1" dirty="0">
              <a:solidFill>
                <a:srgbClr val="999999"/>
              </a:solidFill>
              <a:latin typeface="Arial"/>
              <a:ea typeface="+mn-lt"/>
              <a:cs typeface="+mn-lt"/>
            </a:endParaRPr>
          </a:p>
          <a:p>
            <a:endParaRPr lang="pt-BR" sz="1100" spc="-1" dirty="0">
              <a:solidFill>
                <a:srgbClr val="999999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Listas</a:t>
            </a:r>
            <a:endParaRPr lang="pt-BR" dirty="0">
              <a:latin typeface="Ope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cs typeface="Arial"/>
              </a:rPr>
              <a:t>Ordenadas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ol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 &lt;/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ol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 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cs typeface="Arial"/>
              </a:rPr>
              <a:t>                    Não-ordenadas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&lt;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ul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&gt;&lt;/</a:t>
            </a:r>
            <a:r>
              <a:rPr lang="pt-BR" sz="1600" b="1" spc="-1" err="1">
                <a:solidFill>
                  <a:srgbClr val="0000CC"/>
                </a:solidFill>
                <a:latin typeface="Open Sans"/>
                <a:cs typeface="Arial"/>
              </a:rPr>
              <a:t>ul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cs typeface="Arial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Open Sans"/>
              <a:cs typeface="+mn-lt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ol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endParaRPr lang="pt-BR" dirty="0"/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&lt;li&gt;banana&lt;/li&gt;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&lt;li&gt;maçã&lt;/li&gt;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     &lt;li&gt;uva&lt;/li&gt;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&lt;/</a:t>
            </a:r>
            <a:r>
              <a:rPr lang="pt-BR" sz="1100" spc="-1" dirty="0" err="1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ol</a:t>
            </a:r>
            <a:r>
              <a:rPr lang="pt-BR" sz="1100" spc="-1" dirty="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&gt;</a:t>
            </a:r>
            <a:endParaRPr lang="pt-BR" dirty="0">
              <a:solidFill>
                <a:srgbClr val="000000"/>
              </a:solidFill>
              <a:cs typeface="Courier New"/>
            </a:endParaRP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endParaRPr lang="pt-BR" sz="1600" spc="-1" dirty="0">
              <a:solidFill>
                <a:srgbClr val="0000CC"/>
              </a:solidFill>
              <a:latin typeface="DejaVu Sans"/>
              <a:ea typeface="Open Sans"/>
              <a:cs typeface="Arial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161BCA-55FB-0C55-6D05-8E660A3125BC}"/>
              </a:ext>
            </a:extLst>
          </p:cNvPr>
          <p:cNvSpPr txBox="1"/>
          <p:nvPr/>
        </p:nvSpPr>
        <p:spPr>
          <a:xfrm>
            <a:off x="4499793" y="3177219"/>
            <a:ext cx="2743200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>
                <a:latin typeface="Courier New"/>
                <a:cs typeface="Courier New"/>
              </a:rPr>
              <a:t> &lt;</a:t>
            </a:r>
            <a:r>
              <a:rPr lang="pt-BR" sz="1100" dirty="0" err="1">
                <a:latin typeface="Courier New"/>
                <a:cs typeface="Courier New"/>
              </a:rPr>
              <a:t>ul</a:t>
            </a:r>
            <a:r>
              <a:rPr lang="pt-BR" sz="1100" dirty="0">
                <a:latin typeface="Courier New"/>
                <a:cs typeface="Courier New"/>
              </a:rPr>
              <a:t>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&lt;li&gt;banana&lt;/li&gt;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&lt;li&gt;maçã&lt;/li&gt;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    &lt;li&gt;uva&lt;/li&gt;</a:t>
            </a:r>
            <a:endParaRPr lang="pt-BR" dirty="0"/>
          </a:p>
          <a:p>
            <a:r>
              <a:rPr lang="pt-BR" sz="1100" dirty="0">
                <a:latin typeface="Courier New"/>
                <a:cs typeface="Courier New"/>
              </a:rPr>
              <a:t> &lt;/</a:t>
            </a:r>
            <a:r>
              <a:rPr lang="pt-BR" sz="1100" dirty="0" err="1">
                <a:latin typeface="Courier New"/>
                <a:cs typeface="Courier New"/>
              </a:rPr>
              <a:t>ul</a:t>
            </a:r>
            <a:r>
              <a:rPr lang="pt-BR" sz="1100" dirty="0">
                <a:latin typeface="Courier New"/>
                <a:cs typeface="Courier New"/>
              </a:rPr>
              <a:t>&gt;</a:t>
            </a:r>
            <a:endParaRPr lang="pt-BR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7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r">
              <a:lnSpc>
                <a:spcPct val="100000"/>
              </a:lnSpc>
            </a:pPr>
            <a:fld id="{53606E05-68C1-4429-846B-CDD23DD71137}" type="slidenum">
              <a:rPr lang="pt-BR" sz="10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120" y="196920"/>
            <a:ext cx="6980760" cy="58500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>
              <a:lnSpc>
                <a:spcPct val="80000"/>
              </a:lnSpc>
            </a:pPr>
            <a:r>
              <a:rPr lang="pt-BR" sz="3000" spc="-1" dirty="0">
                <a:solidFill>
                  <a:srgbClr val="0000CC"/>
                </a:solidFill>
                <a:latin typeface="Open Sans Light"/>
                <a:ea typeface="Open Sans Light"/>
              </a:rPr>
              <a:t>Tabelas</a:t>
            </a:r>
            <a:endParaRPr lang="pt-BR" sz="3000" spc="-1" dirty="0">
              <a:solidFill>
                <a:srgbClr val="000000"/>
              </a:solidFill>
              <a:latin typeface="Arial"/>
              <a:ea typeface="Open Sans Light"/>
            </a:endParaRPr>
          </a:p>
          <a:p>
            <a:pPr>
              <a:lnSpc>
                <a:spcPct val="80000"/>
              </a:lnSpc>
            </a:pPr>
            <a:r>
              <a:rPr lang="pt-BR" sz="3000" b="0" strike="noStrike" spc="-1" dirty="0">
                <a:solidFill>
                  <a:srgbClr val="0000CC"/>
                </a:solidFill>
                <a:latin typeface="Open Sans Light"/>
                <a:ea typeface="Open Sans Light"/>
              </a:rPr>
              <a:t>—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4;p16"/>
          <p:cNvPicPr/>
          <p:nvPr/>
        </p:nvPicPr>
        <p:blipFill>
          <a:blip r:embed="rId2"/>
          <a:stretch/>
        </p:blipFill>
        <p:spPr>
          <a:xfrm>
            <a:off x="7963920" y="228600"/>
            <a:ext cx="874080" cy="26820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276120" y="928440"/>
            <a:ext cx="6980760" cy="499320"/>
          </a:xfrm>
          <a:prstGeom prst="rect">
            <a:avLst/>
          </a:prstGeom>
          <a:noFill/>
          <a:ln>
            <a:noFill/>
          </a:ln>
        </p:spPr>
        <p:txBody>
          <a:bodyPr lIns="0" tIns="91440" rIns="0" bIns="91440" anchor="t"/>
          <a:lstStyle/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Uma tabela é um conjunto estruturado de dados constituído por linhas e colunas;</a:t>
            </a:r>
            <a:endParaRPr lang="pt-BR" sz="1600" spc="-1" dirty="0">
              <a:solidFill>
                <a:srgbClr val="0000CC"/>
              </a:solidFill>
              <a:latin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Usamos quando queremos apresentar conjuntos de dados correlatos de forma estruturada;</a:t>
            </a:r>
            <a:endParaRPr lang="pt-BR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Quando </a:t>
            </a:r>
            <a:r>
              <a:rPr lang="pt-BR" sz="1600" b="1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não 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usar tabelas:</a:t>
            </a:r>
            <a:endParaRPr lang="pt-BR" dirty="0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Para formatar o layout de uma página;</a:t>
            </a:r>
            <a:endParaRPr lang="pt-BR" dirty="0">
              <a:latin typeface="Open Sans"/>
            </a:endParaRPr>
          </a:p>
          <a:p>
            <a:pPr marL="742950" lvl="1" indent="-285750">
              <a:buFont typeface="Courier New"/>
              <a:buChar char="o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Dentro de uma tabela tem linhas e dentro das linhas temos células;</a:t>
            </a:r>
            <a:endParaRPr lang="pt-BR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endParaRPr lang="pt-BR" sz="1600" spc="-1" dirty="0">
              <a:solidFill>
                <a:srgbClr val="0000CC"/>
              </a:solidFill>
              <a:latin typeface="Open Sans"/>
              <a:ea typeface="+mn-lt"/>
              <a:cs typeface="+mn-lt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&gt;&lt;/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Marcação de tabela</a:t>
            </a:r>
            <a:endParaRPr lang="pt-BR" dirty="0">
              <a:latin typeface="Open Sans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tr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Linha (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row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)</a:t>
            </a:r>
            <a:endParaRPr lang="pt-BR" dirty="0">
              <a:latin typeface="Open Sans"/>
            </a:endParaRPr>
          </a:p>
          <a:p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pt-BR" sz="1600" spc="-1" err="1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td</a:t>
            </a:r>
            <a:r>
              <a:rPr lang="pt-BR" sz="1600" spc="-1" dirty="0">
                <a:solidFill>
                  <a:srgbClr val="0000CC"/>
                </a:solidFill>
                <a:latin typeface="Courier New"/>
                <a:ea typeface="+mn-lt"/>
                <a:cs typeface="+mn-lt"/>
              </a:rPr>
              <a:t>&gt;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= Célula (</a:t>
            </a:r>
            <a:r>
              <a:rPr lang="pt-BR" sz="1600" spc="-1" err="1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table</a:t>
            </a:r>
            <a:r>
              <a:rPr lang="pt-BR" sz="1600" spc="-1" dirty="0">
                <a:solidFill>
                  <a:srgbClr val="0000CC"/>
                </a:solidFill>
                <a:latin typeface="Open Sans"/>
                <a:ea typeface="+mn-lt"/>
                <a:cs typeface="+mn-lt"/>
              </a:rPr>
              <a:t> data)</a:t>
            </a:r>
            <a:endParaRPr lang="pt-BR" dirty="0">
              <a:latin typeface="Open Sans"/>
            </a:endParaRPr>
          </a:p>
          <a:p>
            <a:pPr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Arial"/>
              <a:ea typeface="Open Sans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spc="-1">
              <a:solidFill>
                <a:srgbClr val="0000CC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04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subject/>
  <dc:creator>Edilene Almeida</dc:creator>
  <dc:description/>
  <cp:revision>361</cp:revision>
  <dcterms:modified xsi:type="dcterms:W3CDTF">2024-03-31T14:27:20Z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