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345FAA-2115-4107-868D-D4CAD705B05A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EFBF534-0C7F-47AA-A1C8-ADB5CE9916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5410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Myriad Web Pro" panose="020B0503030403020204" pitchFamily="34" charset="0"/>
              </a:rPr>
              <a:t>UU Carpool App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 smtClean="0"/>
              <a:t>Thomas Scully</a:t>
            </a:r>
            <a:br>
              <a:rPr lang="en-US" sz="2000" dirty="0" smtClean="0"/>
            </a:br>
            <a:r>
              <a:rPr lang="en-US" sz="2000" dirty="0" err="1" smtClean="0"/>
              <a:t>Nicholaus</a:t>
            </a:r>
            <a:r>
              <a:rPr lang="en-US" sz="2000" dirty="0" smtClean="0"/>
              <a:t> Ferguson</a:t>
            </a:r>
            <a:br>
              <a:rPr lang="en-US" sz="2000" dirty="0" smtClean="0"/>
            </a:br>
            <a:r>
              <a:rPr lang="en-US" sz="2000" dirty="0" smtClean="0"/>
              <a:t>Joe Trammel</a:t>
            </a:r>
            <a:br>
              <a:rPr lang="en-US" sz="2000" dirty="0" smtClean="0"/>
            </a:br>
            <a:r>
              <a:rPr lang="en-US" sz="2000" dirty="0" smtClean="0"/>
              <a:t>Ethan Watson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 smtClean="0"/>
              <a:t>Client:</a:t>
            </a:r>
            <a:r>
              <a:rPr lang="en-US" dirty="0" smtClean="0"/>
              <a:t>  	Unitarian Universalist Church of Columbia, Missouri</a:t>
            </a:r>
          </a:p>
          <a:p>
            <a:pPr lvl="1"/>
            <a:r>
              <a:rPr lang="en-US" dirty="0" smtClean="0"/>
              <a:t>Local church in need of a Carpool system</a:t>
            </a:r>
          </a:p>
          <a:p>
            <a:pPr lvl="1"/>
            <a:r>
              <a:rPr lang="en-US" dirty="0" smtClean="0"/>
              <a:t>Sign up for driving or needing a ride</a:t>
            </a:r>
          </a:p>
          <a:p>
            <a:pPr lvl="1"/>
            <a:r>
              <a:rPr lang="en-US" dirty="0" smtClean="0"/>
              <a:t>Will be assigned a ride to events</a:t>
            </a:r>
          </a:p>
          <a:p>
            <a:pPr lvl="1"/>
            <a:r>
              <a:rPr lang="en-US" dirty="0" smtClean="0"/>
              <a:t>Keep track of church groups and events</a:t>
            </a:r>
          </a:p>
          <a:p>
            <a:pPr lvl="1"/>
            <a:r>
              <a:rPr lang="en-US" dirty="0" smtClean="0"/>
              <a:t>Keep track of statistics with events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/ </a:t>
            </a:r>
            <a:r>
              <a:rPr lang="en-US" dirty="0" err="1" smtClean="0"/>
              <a:t>Mysqli</a:t>
            </a:r>
            <a:endParaRPr lang="en-US" dirty="0" smtClean="0"/>
          </a:p>
          <a:p>
            <a:r>
              <a:rPr lang="en-US" dirty="0" smtClean="0"/>
              <a:t>Google Maps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 smtClean="0"/>
              <a:t>Thomas Scully</a:t>
            </a:r>
          </a:p>
          <a:p>
            <a:pPr lvl="1"/>
            <a:r>
              <a:rPr lang="en-US" dirty="0" smtClean="0"/>
              <a:t>Back end design/DDL implementation</a:t>
            </a:r>
          </a:p>
          <a:p>
            <a:r>
              <a:rPr lang="en-US" sz="1800" b="1" dirty="0" err="1" smtClean="0"/>
              <a:t>Nicholaus</a:t>
            </a:r>
            <a:r>
              <a:rPr lang="en-US" sz="1800" b="1" dirty="0" smtClean="0"/>
              <a:t> Ferguson</a:t>
            </a:r>
          </a:p>
          <a:p>
            <a:pPr lvl="1"/>
            <a:r>
              <a:rPr lang="en-US" dirty="0" smtClean="0"/>
              <a:t>Front End/ APIs</a:t>
            </a:r>
          </a:p>
          <a:p>
            <a:r>
              <a:rPr lang="en-US" sz="1800" b="1" dirty="0" smtClean="0"/>
              <a:t>Joe Trammel</a:t>
            </a:r>
          </a:p>
          <a:p>
            <a:pPr lvl="1"/>
            <a:r>
              <a:rPr lang="en-US" dirty="0" smtClean="0"/>
              <a:t>Front end / DDL</a:t>
            </a:r>
          </a:p>
          <a:p>
            <a:r>
              <a:rPr lang="en-US" sz="1800" b="1" dirty="0" smtClean="0"/>
              <a:t>Ethan Watson</a:t>
            </a:r>
          </a:p>
          <a:p>
            <a:pPr lvl="1"/>
            <a:r>
              <a:rPr lang="en-US" dirty="0" smtClean="0"/>
              <a:t>Back end Design/ Login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934200" cy="5026215"/>
          </a:xfrm>
        </p:spPr>
      </p:pic>
    </p:spTree>
    <p:extLst>
      <p:ext uri="{BB962C8B-B14F-4D97-AF65-F5344CB8AC3E}">
        <p14:creationId xmlns:p14="http://schemas.microsoft.com/office/powerpoint/2010/main" val="22541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159</TotalTime>
  <Words>46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UU Carpool App    Thomas Scully Nicholaus Ferguson Joe Trammel Ethan Watson  </vt:lpstr>
      <vt:lpstr>Application</vt:lpstr>
      <vt:lpstr>Technologies</vt:lpstr>
      <vt:lpstr>Group</vt:lpstr>
      <vt:lpstr>ERD</vt:lpstr>
      <vt:lpstr>Live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 CarPool App    Thomas Scully Nicholaus Ferguson Joe Trammel Ethan Watson  </dc:title>
  <dc:creator>Thomas</dc:creator>
  <cp:lastModifiedBy>Thomas</cp:lastModifiedBy>
  <cp:revision>4</cp:revision>
  <dcterms:created xsi:type="dcterms:W3CDTF">2015-05-04T23:20:17Z</dcterms:created>
  <dcterms:modified xsi:type="dcterms:W3CDTF">2015-05-05T02:00:11Z</dcterms:modified>
</cp:coreProperties>
</file>