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6CE-C484-49BC-98F8-85BB931DA70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31A-5C81-4320-B8BE-BD3DB6867D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136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6CE-C484-49BC-98F8-85BB931DA70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31A-5C81-4320-B8BE-BD3DB6867D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529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6CE-C484-49BC-98F8-85BB931DA70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31A-5C81-4320-B8BE-BD3DB6867D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921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6CE-C484-49BC-98F8-85BB931DA70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31A-5C81-4320-B8BE-BD3DB6867D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63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6CE-C484-49BC-98F8-85BB931DA70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31A-5C81-4320-B8BE-BD3DB6867D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490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6CE-C484-49BC-98F8-85BB931DA70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31A-5C81-4320-B8BE-BD3DB6867D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712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6CE-C484-49BC-98F8-85BB931DA70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31A-5C81-4320-B8BE-BD3DB6867D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697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6CE-C484-49BC-98F8-85BB931DA70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31A-5C81-4320-B8BE-BD3DB6867D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217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6CE-C484-49BC-98F8-85BB931DA70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31A-5C81-4320-B8BE-BD3DB6867D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118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6CE-C484-49BC-98F8-85BB931DA70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31A-5C81-4320-B8BE-BD3DB6867D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299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6CE-C484-49BC-98F8-85BB931DA70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31A-5C81-4320-B8BE-BD3DB6867D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483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D6CE-C484-49BC-98F8-85BB931DA70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031A-5C81-4320-B8BE-BD3DB6867D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118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9600" b="1" dirty="0" err="1" smtClean="0"/>
              <a:t>몹잡기</a:t>
            </a:r>
            <a:endParaRPr lang="ko-KR" altLang="en-US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71600" y="5323656"/>
            <a:ext cx="6400800" cy="62562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이성건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63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000" b="1" dirty="0" smtClean="0"/>
              <a:t>목</a:t>
            </a:r>
            <a:r>
              <a:rPr lang="ko-KR" altLang="en-US" sz="8000" b="1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흐름도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개발환경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638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8000" b="1" dirty="0" smtClean="0"/>
              <a:t>1. </a:t>
            </a:r>
            <a:r>
              <a:rPr lang="ko-KR" altLang="en-US" sz="8000" b="1" dirty="0" smtClean="0"/>
              <a:t>소개</a:t>
            </a:r>
            <a:endParaRPr lang="ko-KR" altLang="en-US" sz="8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마리를 물리치면 끝나는 게임</a:t>
            </a:r>
            <a:endParaRPr lang="en-US" altLang="ko-KR" dirty="0" smtClean="0"/>
          </a:p>
          <a:p>
            <a:r>
              <a:rPr lang="ko-KR" altLang="en-US" dirty="0" err="1" smtClean="0"/>
              <a:t>록맨처럼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상대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err="1" smtClean="0"/>
              <a:t>포켓몬스터처럼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턴제로</a:t>
            </a:r>
            <a:r>
              <a:rPr lang="ko-KR" altLang="en-US" dirty="0" smtClean="0"/>
              <a:t> 전투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75628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lowchart_upda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6552728" cy="481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흐름도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494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noProof="0" dirty="0" smtClean="0">
                <a:latin typeface="+mj-lt"/>
                <a:ea typeface="+mj-ea"/>
                <a:cs typeface="+mj-cs"/>
              </a:rPr>
              <a:t>3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ko-KR" altLang="en-US" sz="8000" b="1" dirty="0" smtClean="0">
                <a:latin typeface="+mj-lt"/>
                <a:ea typeface="+mj-ea"/>
                <a:cs typeface="+mj-cs"/>
              </a:rPr>
              <a:t>개발환경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OS : Windows</a:t>
            </a:r>
          </a:p>
          <a:p>
            <a:r>
              <a:rPr lang="en-US" altLang="ko-KR" dirty="0" smtClean="0"/>
              <a:t>IDE : Microsoft Visual Studio 2019</a:t>
            </a:r>
          </a:p>
          <a:p>
            <a:pPr lvl="1"/>
            <a:r>
              <a:rPr lang="en-US" altLang="ko-KR" dirty="0" smtClean="0"/>
              <a:t>2008</a:t>
            </a:r>
            <a:r>
              <a:rPr lang="ko-KR" altLang="en-US" dirty="0" smtClean="0"/>
              <a:t>이었으나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마이그레이션</a:t>
            </a:r>
            <a:endParaRPr lang="en-US" altLang="ko-KR" dirty="0" smtClean="0"/>
          </a:p>
          <a:p>
            <a:r>
              <a:rPr lang="ko-KR" altLang="en-US" dirty="0" smtClean="0"/>
              <a:t>언어 </a:t>
            </a:r>
            <a:r>
              <a:rPr lang="en-US" altLang="ko-KR" dirty="0" smtClean="0"/>
              <a:t>: C</a:t>
            </a:r>
          </a:p>
          <a:p>
            <a:pPr lvl="1"/>
            <a:r>
              <a:rPr lang="ko-KR" altLang="en-US" dirty="0" smtClean="0"/>
              <a:t>소스파일 확장자가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인 건 추후 </a:t>
            </a:r>
            <a:r>
              <a:rPr lang="en-US" altLang="ko-KR" dirty="0" smtClean="0"/>
              <a:t>OOP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리팩토링하기</a:t>
            </a:r>
            <a:r>
              <a:rPr lang="ko-KR" altLang="en-US" dirty="0" smtClean="0"/>
              <a:t> 위함임</a:t>
            </a:r>
            <a:endParaRPr lang="en-US" altLang="ko-KR" dirty="0" smtClean="0"/>
          </a:p>
          <a:p>
            <a:r>
              <a:rPr lang="en-US" altLang="ko-KR" dirty="0" smtClean="0"/>
              <a:t>API : Windows API</a:t>
            </a:r>
          </a:p>
        </p:txBody>
      </p:sp>
    </p:spTree>
    <p:extLst>
      <p:ext uri="{BB962C8B-B14F-4D97-AF65-F5344CB8AC3E}">
        <p14:creationId xmlns="" xmlns:p14="http://schemas.microsoft.com/office/powerpoint/2010/main" val="214005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60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몹잡기</vt:lpstr>
      <vt:lpstr>목차</vt:lpstr>
      <vt:lpstr>1. 소개</vt:lpstr>
      <vt:lpstr>슬라이드 4</vt:lpstr>
      <vt:lpstr>슬라이드 5</vt:lpstr>
    </vt:vector>
  </TitlesOfParts>
  <Company>MY_HOME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몹잡기</dc:title>
  <dc:creator>User</dc:creator>
  <cp:lastModifiedBy>Windows 사용자</cp:lastModifiedBy>
  <cp:revision>7</cp:revision>
  <dcterms:created xsi:type="dcterms:W3CDTF">2011-12-22T06:07:25Z</dcterms:created>
  <dcterms:modified xsi:type="dcterms:W3CDTF">2020-04-29T01:43:10Z</dcterms:modified>
</cp:coreProperties>
</file>