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4" r:id="rId6"/>
    <p:sldMasterId id="214748366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9" roundtripDataSignature="AMtx7mi75ZBvVHJLxlGQbvwq6LSuBqn/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CCC501-C700-407A-8BB2-6D89AD8FCF6D}">
  <a:tblStyle styleId="{59CCC501-C700-407A-8BB2-6D89AD8FCF6D}"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customschemas.google.com/relationships/presentationmetadata" Target="metadata"/><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p12: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latin typeface="Arial"/>
              <a:ea typeface="Arial"/>
              <a:cs typeface="Arial"/>
              <a:sym typeface="Arial"/>
            </a:endParaRPr>
          </a:p>
        </p:txBody>
      </p:sp>
      <p:sp>
        <p:nvSpPr>
          <p:cNvPr id="237" name="Google Shape;237;p12: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3: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5" name="Google Shape;245;p13: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latin typeface="Arial"/>
              <a:ea typeface="Arial"/>
              <a:cs typeface="Arial"/>
              <a:sym typeface="Arial"/>
            </a:endParaRPr>
          </a:p>
        </p:txBody>
      </p:sp>
      <p:sp>
        <p:nvSpPr>
          <p:cNvPr id="246" name="Google Shape;246;p13: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p:nvPr>
            <p:ph idx="2" type="sldImg"/>
          </p:nvPr>
        </p:nvSpPr>
        <p:spPr>
          <a:xfrm>
            <a:off x="685800" y="1143000"/>
            <a:ext cx="5483400" cy="3083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p2:notes"/>
          <p:cNvSpPr txBox="1"/>
          <p:nvPr>
            <p:ph idx="1" type="body"/>
          </p:nvPr>
        </p:nvSpPr>
        <p:spPr>
          <a:xfrm>
            <a:off x="685800" y="4400640"/>
            <a:ext cx="5483400" cy="359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latin typeface="Arial"/>
              <a:ea typeface="Arial"/>
              <a:cs typeface="Arial"/>
              <a:sym typeface="Arial"/>
            </a:endParaRPr>
          </a:p>
        </p:txBody>
      </p:sp>
      <p:sp>
        <p:nvSpPr>
          <p:cNvPr id="156" name="Google Shape;156;p2:notes"/>
          <p:cNvSpPr/>
          <p:nvPr/>
        </p:nvSpPr>
        <p:spPr>
          <a:xfrm>
            <a:off x="3884760" y="8685360"/>
            <a:ext cx="2968800" cy="45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1: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p21: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latin typeface="Arial"/>
              <a:ea typeface="Arial"/>
              <a:cs typeface="Arial"/>
              <a:sym typeface="Arial"/>
            </a:endParaRPr>
          </a:p>
        </p:txBody>
      </p:sp>
      <p:sp>
        <p:nvSpPr>
          <p:cNvPr id="296" name="Google Shape;296;p21: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2: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22: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latin typeface="Arial"/>
              <a:ea typeface="Arial"/>
              <a:cs typeface="Arial"/>
              <a:sym typeface="Arial"/>
            </a:endParaRPr>
          </a:p>
        </p:txBody>
      </p:sp>
      <p:sp>
        <p:nvSpPr>
          <p:cNvPr id="306" name="Google Shape;306;p22: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3: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3" name="Google Shape;313;p23: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latin typeface="Arial"/>
              <a:ea typeface="Arial"/>
              <a:cs typeface="Arial"/>
              <a:sym typeface="Arial"/>
            </a:endParaRPr>
          </a:p>
        </p:txBody>
      </p:sp>
      <p:sp>
        <p:nvSpPr>
          <p:cNvPr id="314" name="Google Shape;314;p23: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4: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2" name="Google Shape;322;p24: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latin typeface="Arial"/>
              <a:ea typeface="Arial"/>
              <a:cs typeface="Arial"/>
              <a:sym typeface="Arial"/>
            </a:endParaRPr>
          </a:p>
        </p:txBody>
      </p:sp>
      <p:sp>
        <p:nvSpPr>
          <p:cNvPr id="323" name="Google Shape;323;p24: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5: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2" name="Google Shape;332;p25: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latin typeface="Arial"/>
              <a:ea typeface="Arial"/>
              <a:cs typeface="Arial"/>
              <a:sym typeface="Arial"/>
            </a:endParaRPr>
          </a:p>
        </p:txBody>
      </p:sp>
      <p:sp>
        <p:nvSpPr>
          <p:cNvPr id="333" name="Google Shape;333;p25: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6: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0" name="Google Shape;340;p26: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latin typeface="Arial"/>
              <a:ea typeface="Arial"/>
              <a:cs typeface="Arial"/>
              <a:sym typeface="Arial"/>
            </a:endParaRPr>
          </a:p>
        </p:txBody>
      </p:sp>
      <p:sp>
        <p:nvSpPr>
          <p:cNvPr id="341" name="Google Shape;341;p26: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7: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p27: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latin typeface="Arial"/>
              <a:ea typeface="Arial"/>
              <a:cs typeface="Arial"/>
              <a:sym typeface="Arial"/>
            </a:endParaRPr>
          </a:p>
        </p:txBody>
      </p:sp>
      <p:sp>
        <p:nvSpPr>
          <p:cNvPr id="350" name="Google Shape;350;p27: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8: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8" name="Google Shape;358;p28: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latin typeface="Arial"/>
              <a:ea typeface="Arial"/>
              <a:cs typeface="Arial"/>
              <a:sym typeface="Arial"/>
            </a:endParaRPr>
          </a:p>
        </p:txBody>
      </p:sp>
      <p:sp>
        <p:nvSpPr>
          <p:cNvPr id="359" name="Google Shape;359;p28: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9: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7" name="Google Shape;367;p29: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latin typeface="Arial"/>
              <a:ea typeface="Arial"/>
              <a:cs typeface="Arial"/>
              <a:sym typeface="Arial"/>
            </a:endParaRPr>
          </a:p>
        </p:txBody>
      </p:sp>
      <p:sp>
        <p:nvSpPr>
          <p:cNvPr id="368" name="Google Shape;368;p29: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notes"/>
          <p:cNvSpPr/>
          <p:nvPr>
            <p:ph idx="2" type="sldImg"/>
          </p:nvPr>
        </p:nvSpPr>
        <p:spPr>
          <a:xfrm>
            <a:off x="685800" y="1143000"/>
            <a:ext cx="5483400" cy="3083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3:notes"/>
          <p:cNvSpPr txBox="1"/>
          <p:nvPr>
            <p:ph idx="1" type="body"/>
          </p:nvPr>
        </p:nvSpPr>
        <p:spPr>
          <a:xfrm>
            <a:off x="685800" y="4400640"/>
            <a:ext cx="5483400" cy="359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latin typeface="Arial"/>
              <a:ea typeface="Arial"/>
              <a:cs typeface="Arial"/>
              <a:sym typeface="Arial"/>
            </a:endParaRPr>
          </a:p>
        </p:txBody>
      </p:sp>
      <p:sp>
        <p:nvSpPr>
          <p:cNvPr id="166" name="Google Shape;166;p3:notes"/>
          <p:cNvSpPr/>
          <p:nvPr/>
        </p:nvSpPr>
        <p:spPr>
          <a:xfrm>
            <a:off x="3884760" y="8685360"/>
            <a:ext cx="2968800" cy="45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0:notes"/>
          <p:cNvSpPr/>
          <p:nvPr>
            <p:ph idx="2" type="sldImg"/>
          </p:nvPr>
        </p:nvSpPr>
        <p:spPr>
          <a:xfrm>
            <a:off x="685800" y="1143000"/>
            <a:ext cx="5484000" cy="3083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p30:notes"/>
          <p:cNvSpPr txBox="1"/>
          <p:nvPr>
            <p:ph idx="1" type="body"/>
          </p:nvPr>
        </p:nvSpPr>
        <p:spPr>
          <a:xfrm>
            <a:off x="685800" y="4400640"/>
            <a:ext cx="5484000" cy="3598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latin typeface="Arial"/>
              <a:ea typeface="Arial"/>
              <a:cs typeface="Arial"/>
              <a:sym typeface="Arial"/>
            </a:endParaRPr>
          </a:p>
        </p:txBody>
      </p:sp>
      <p:sp>
        <p:nvSpPr>
          <p:cNvPr id="377" name="Google Shape;377;p30:notes"/>
          <p:cNvSpPr/>
          <p:nvPr/>
        </p:nvSpPr>
        <p:spPr>
          <a:xfrm>
            <a:off x="3884760" y="8685360"/>
            <a:ext cx="2969400" cy="456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4:notes"/>
          <p:cNvSpPr/>
          <p:nvPr>
            <p:ph idx="2" type="sldImg"/>
          </p:nvPr>
        </p:nvSpPr>
        <p:spPr>
          <a:xfrm>
            <a:off x="685800" y="1143000"/>
            <a:ext cx="5483400" cy="3083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4:notes"/>
          <p:cNvSpPr txBox="1"/>
          <p:nvPr>
            <p:ph idx="1" type="body"/>
          </p:nvPr>
        </p:nvSpPr>
        <p:spPr>
          <a:xfrm>
            <a:off x="685800" y="4400640"/>
            <a:ext cx="5483400" cy="359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latin typeface="Arial"/>
              <a:ea typeface="Arial"/>
              <a:cs typeface="Arial"/>
              <a:sym typeface="Arial"/>
            </a:endParaRPr>
          </a:p>
        </p:txBody>
      </p:sp>
      <p:sp>
        <p:nvSpPr>
          <p:cNvPr id="175" name="Google Shape;175;p4:notes"/>
          <p:cNvSpPr/>
          <p:nvPr/>
        </p:nvSpPr>
        <p:spPr>
          <a:xfrm>
            <a:off x="3884760" y="8685360"/>
            <a:ext cx="2968800" cy="45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5:notes"/>
          <p:cNvSpPr/>
          <p:nvPr>
            <p:ph idx="2" type="sldImg"/>
          </p:nvPr>
        </p:nvSpPr>
        <p:spPr>
          <a:xfrm>
            <a:off x="685800" y="1143000"/>
            <a:ext cx="5483400" cy="3083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5:notes"/>
          <p:cNvSpPr txBox="1"/>
          <p:nvPr>
            <p:ph idx="1" type="body"/>
          </p:nvPr>
        </p:nvSpPr>
        <p:spPr>
          <a:xfrm>
            <a:off x="685800" y="4400640"/>
            <a:ext cx="5483400" cy="359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latin typeface="Arial"/>
              <a:ea typeface="Arial"/>
              <a:cs typeface="Arial"/>
              <a:sym typeface="Arial"/>
            </a:endParaRPr>
          </a:p>
        </p:txBody>
      </p:sp>
      <p:sp>
        <p:nvSpPr>
          <p:cNvPr id="185" name="Google Shape;185;p5:notes"/>
          <p:cNvSpPr/>
          <p:nvPr/>
        </p:nvSpPr>
        <p:spPr>
          <a:xfrm>
            <a:off x="3884760" y="8685360"/>
            <a:ext cx="2968800" cy="45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6:notes"/>
          <p:cNvSpPr/>
          <p:nvPr>
            <p:ph idx="2" type="sldImg"/>
          </p:nvPr>
        </p:nvSpPr>
        <p:spPr>
          <a:xfrm>
            <a:off x="685800" y="1143000"/>
            <a:ext cx="5483400" cy="3083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 name="Google Shape;193;p6:notes"/>
          <p:cNvSpPr txBox="1"/>
          <p:nvPr>
            <p:ph idx="1" type="body"/>
          </p:nvPr>
        </p:nvSpPr>
        <p:spPr>
          <a:xfrm>
            <a:off x="685800" y="4400640"/>
            <a:ext cx="5483400" cy="359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latin typeface="Arial"/>
              <a:ea typeface="Arial"/>
              <a:cs typeface="Arial"/>
              <a:sym typeface="Arial"/>
            </a:endParaRPr>
          </a:p>
        </p:txBody>
      </p:sp>
      <p:sp>
        <p:nvSpPr>
          <p:cNvPr id="194" name="Google Shape;194;p6:notes"/>
          <p:cNvSpPr/>
          <p:nvPr/>
        </p:nvSpPr>
        <p:spPr>
          <a:xfrm>
            <a:off x="3884760" y="8685360"/>
            <a:ext cx="2968800" cy="45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p:nvPr>
            <p:ph idx="2" type="sldImg"/>
          </p:nvPr>
        </p:nvSpPr>
        <p:spPr>
          <a:xfrm>
            <a:off x="685800" y="1143000"/>
            <a:ext cx="5483400" cy="3083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8:notes"/>
          <p:cNvSpPr txBox="1"/>
          <p:nvPr>
            <p:ph idx="1" type="body"/>
          </p:nvPr>
        </p:nvSpPr>
        <p:spPr>
          <a:xfrm>
            <a:off x="685800" y="4400640"/>
            <a:ext cx="5483400" cy="359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latin typeface="Arial"/>
              <a:ea typeface="Arial"/>
              <a:cs typeface="Arial"/>
              <a:sym typeface="Arial"/>
            </a:endParaRPr>
          </a:p>
        </p:txBody>
      </p:sp>
      <p:sp>
        <p:nvSpPr>
          <p:cNvPr id="209" name="Google Shape;209;p8:notes"/>
          <p:cNvSpPr/>
          <p:nvPr/>
        </p:nvSpPr>
        <p:spPr>
          <a:xfrm>
            <a:off x="3884760" y="8685360"/>
            <a:ext cx="2968800" cy="45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1" name="Shape 11"/>
        <p:cNvGrpSpPr/>
        <p:nvPr/>
      </p:nvGrpSpPr>
      <p:grpSpPr>
        <a:xfrm>
          <a:off x="0" y="0"/>
          <a:ext cx="0" cy="0"/>
          <a:chOff x="0" y="0"/>
          <a:chExt cx="0" cy="0"/>
        </a:xfrm>
      </p:grpSpPr>
      <p:sp>
        <p:nvSpPr>
          <p:cNvPr id="12" name="Google Shape;12;p3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 name="Google Shape;13;p3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 name="Google Shape;14;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39"/>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59" name="Shape 59"/>
        <p:cNvGrpSpPr/>
        <p:nvPr/>
      </p:nvGrpSpPr>
      <p:grpSpPr>
        <a:xfrm>
          <a:off x="0" y="0"/>
          <a:ext cx="0" cy="0"/>
          <a:chOff x="0" y="0"/>
          <a:chExt cx="0" cy="0"/>
        </a:xfrm>
      </p:grpSpPr>
      <p:sp>
        <p:nvSpPr>
          <p:cNvPr id="60" name="Google Shape;60;p40"/>
          <p:cNvSpPr txBox="1"/>
          <p:nvPr>
            <p:ph idx="1" type="subTitle"/>
          </p:nvPr>
        </p:nvSpPr>
        <p:spPr>
          <a:xfrm>
            <a:off x="457110" y="205200"/>
            <a:ext cx="8229300" cy="398100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61" name="Shape 61"/>
        <p:cNvGrpSpPr/>
        <p:nvPr/>
      </p:nvGrpSpPr>
      <p:grpSpPr>
        <a:xfrm>
          <a:off x="0" y="0"/>
          <a:ext cx="0" cy="0"/>
          <a:chOff x="0" y="0"/>
          <a:chExt cx="0" cy="0"/>
        </a:xfrm>
      </p:grpSpPr>
      <p:sp>
        <p:nvSpPr>
          <p:cNvPr id="62" name="Google Shape;62;p41"/>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41"/>
          <p:cNvSpPr txBox="1"/>
          <p:nvPr>
            <p:ph idx="1" type="body"/>
          </p:nvPr>
        </p:nvSpPr>
        <p:spPr>
          <a:xfrm>
            <a:off x="457110" y="1203390"/>
            <a:ext cx="40158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64" name="Google Shape;64;p41"/>
          <p:cNvSpPr txBox="1"/>
          <p:nvPr>
            <p:ph idx="2" type="body"/>
          </p:nvPr>
        </p:nvSpPr>
        <p:spPr>
          <a:xfrm>
            <a:off x="4673970" y="1203390"/>
            <a:ext cx="4015800" cy="2983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65" name="Google Shape;65;p41"/>
          <p:cNvSpPr txBox="1"/>
          <p:nvPr>
            <p:ph idx="3" type="body"/>
          </p:nvPr>
        </p:nvSpPr>
        <p:spPr>
          <a:xfrm>
            <a:off x="457110" y="2761560"/>
            <a:ext cx="40158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66" name="Shape 66"/>
        <p:cNvGrpSpPr/>
        <p:nvPr/>
      </p:nvGrpSpPr>
      <p:grpSpPr>
        <a:xfrm>
          <a:off x="0" y="0"/>
          <a:ext cx="0" cy="0"/>
          <a:chOff x="0" y="0"/>
          <a:chExt cx="0" cy="0"/>
        </a:xfrm>
      </p:grpSpPr>
      <p:sp>
        <p:nvSpPr>
          <p:cNvPr id="67" name="Google Shape;67;p42"/>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42"/>
          <p:cNvSpPr txBox="1"/>
          <p:nvPr>
            <p:ph idx="1" type="body"/>
          </p:nvPr>
        </p:nvSpPr>
        <p:spPr>
          <a:xfrm>
            <a:off x="457110" y="1203390"/>
            <a:ext cx="4015800" cy="2983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69" name="Google Shape;69;p42"/>
          <p:cNvSpPr txBox="1"/>
          <p:nvPr>
            <p:ph idx="2" type="body"/>
          </p:nvPr>
        </p:nvSpPr>
        <p:spPr>
          <a:xfrm>
            <a:off x="4673970" y="1203390"/>
            <a:ext cx="40158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70" name="Google Shape;70;p42"/>
          <p:cNvSpPr txBox="1"/>
          <p:nvPr>
            <p:ph idx="3" type="body"/>
          </p:nvPr>
        </p:nvSpPr>
        <p:spPr>
          <a:xfrm>
            <a:off x="4673970" y="2761560"/>
            <a:ext cx="40158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71" name="Shape 71"/>
        <p:cNvGrpSpPr/>
        <p:nvPr/>
      </p:nvGrpSpPr>
      <p:grpSpPr>
        <a:xfrm>
          <a:off x="0" y="0"/>
          <a:ext cx="0" cy="0"/>
          <a:chOff x="0" y="0"/>
          <a:chExt cx="0" cy="0"/>
        </a:xfrm>
      </p:grpSpPr>
      <p:sp>
        <p:nvSpPr>
          <p:cNvPr id="72" name="Google Shape;72;p43"/>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43"/>
          <p:cNvSpPr txBox="1"/>
          <p:nvPr>
            <p:ph idx="1" type="body"/>
          </p:nvPr>
        </p:nvSpPr>
        <p:spPr>
          <a:xfrm>
            <a:off x="457110" y="1203390"/>
            <a:ext cx="40158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74" name="Google Shape;74;p43"/>
          <p:cNvSpPr txBox="1"/>
          <p:nvPr>
            <p:ph idx="2" type="body"/>
          </p:nvPr>
        </p:nvSpPr>
        <p:spPr>
          <a:xfrm>
            <a:off x="4673970" y="1203390"/>
            <a:ext cx="40158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75" name="Google Shape;75;p43"/>
          <p:cNvSpPr txBox="1"/>
          <p:nvPr>
            <p:ph idx="3" type="body"/>
          </p:nvPr>
        </p:nvSpPr>
        <p:spPr>
          <a:xfrm>
            <a:off x="457110" y="2761560"/>
            <a:ext cx="82293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76" name="Shape 76"/>
        <p:cNvGrpSpPr/>
        <p:nvPr/>
      </p:nvGrpSpPr>
      <p:grpSpPr>
        <a:xfrm>
          <a:off x="0" y="0"/>
          <a:ext cx="0" cy="0"/>
          <a:chOff x="0" y="0"/>
          <a:chExt cx="0" cy="0"/>
        </a:xfrm>
      </p:grpSpPr>
      <p:sp>
        <p:nvSpPr>
          <p:cNvPr id="77" name="Google Shape;77;p44"/>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44"/>
          <p:cNvSpPr txBox="1"/>
          <p:nvPr>
            <p:ph idx="1" type="body"/>
          </p:nvPr>
        </p:nvSpPr>
        <p:spPr>
          <a:xfrm>
            <a:off x="457110" y="1203390"/>
            <a:ext cx="82293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79" name="Google Shape;79;p44"/>
          <p:cNvSpPr txBox="1"/>
          <p:nvPr>
            <p:ph idx="2" type="body"/>
          </p:nvPr>
        </p:nvSpPr>
        <p:spPr>
          <a:xfrm>
            <a:off x="457110" y="2761560"/>
            <a:ext cx="82293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80" name="Shape 80"/>
        <p:cNvGrpSpPr/>
        <p:nvPr/>
      </p:nvGrpSpPr>
      <p:grpSpPr>
        <a:xfrm>
          <a:off x="0" y="0"/>
          <a:ext cx="0" cy="0"/>
          <a:chOff x="0" y="0"/>
          <a:chExt cx="0" cy="0"/>
        </a:xfrm>
      </p:grpSpPr>
      <p:sp>
        <p:nvSpPr>
          <p:cNvPr id="81" name="Google Shape;81;p45"/>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45"/>
          <p:cNvSpPr txBox="1"/>
          <p:nvPr>
            <p:ph idx="1" type="body"/>
          </p:nvPr>
        </p:nvSpPr>
        <p:spPr>
          <a:xfrm>
            <a:off x="457110" y="1203390"/>
            <a:ext cx="40158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83" name="Google Shape;83;p45"/>
          <p:cNvSpPr txBox="1"/>
          <p:nvPr>
            <p:ph idx="2" type="body"/>
          </p:nvPr>
        </p:nvSpPr>
        <p:spPr>
          <a:xfrm>
            <a:off x="4673970" y="1203390"/>
            <a:ext cx="40158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84" name="Google Shape;84;p45"/>
          <p:cNvSpPr txBox="1"/>
          <p:nvPr>
            <p:ph idx="3" type="body"/>
          </p:nvPr>
        </p:nvSpPr>
        <p:spPr>
          <a:xfrm>
            <a:off x="457110" y="2761560"/>
            <a:ext cx="40158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85" name="Google Shape;85;p45"/>
          <p:cNvSpPr txBox="1"/>
          <p:nvPr>
            <p:ph idx="4" type="body"/>
          </p:nvPr>
        </p:nvSpPr>
        <p:spPr>
          <a:xfrm>
            <a:off x="4673970" y="2761560"/>
            <a:ext cx="40158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86" name="Shape 86"/>
        <p:cNvGrpSpPr/>
        <p:nvPr/>
      </p:nvGrpSpPr>
      <p:grpSpPr>
        <a:xfrm>
          <a:off x="0" y="0"/>
          <a:ext cx="0" cy="0"/>
          <a:chOff x="0" y="0"/>
          <a:chExt cx="0" cy="0"/>
        </a:xfrm>
      </p:grpSpPr>
      <p:sp>
        <p:nvSpPr>
          <p:cNvPr id="87" name="Google Shape;87;p46"/>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46"/>
          <p:cNvSpPr txBox="1"/>
          <p:nvPr>
            <p:ph idx="1" type="body"/>
          </p:nvPr>
        </p:nvSpPr>
        <p:spPr>
          <a:xfrm>
            <a:off x="457110" y="1203390"/>
            <a:ext cx="26499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89" name="Google Shape;89;p46"/>
          <p:cNvSpPr txBox="1"/>
          <p:nvPr>
            <p:ph idx="2" type="body"/>
          </p:nvPr>
        </p:nvSpPr>
        <p:spPr>
          <a:xfrm>
            <a:off x="3239730" y="1203390"/>
            <a:ext cx="26499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90" name="Google Shape;90;p46"/>
          <p:cNvSpPr txBox="1"/>
          <p:nvPr>
            <p:ph idx="3" type="body"/>
          </p:nvPr>
        </p:nvSpPr>
        <p:spPr>
          <a:xfrm>
            <a:off x="6022350" y="1203390"/>
            <a:ext cx="26499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91" name="Google Shape;91;p46"/>
          <p:cNvSpPr txBox="1"/>
          <p:nvPr>
            <p:ph idx="4" type="body"/>
          </p:nvPr>
        </p:nvSpPr>
        <p:spPr>
          <a:xfrm>
            <a:off x="457110" y="2761560"/>
            <a:ext cx="26499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92" name="Google Shape;92;p46"/>
          <p:cNvSpPr txBox="1"/>
          <p:nvPr>
            <p:ph idx="5" type="body"/>
          </p:nvPr>
        </p:nvSpPr>
        <p:spPr>
          <a:xfrm>
            <a:off x="3239730" y="2761560"/>
            <a:ext cx="26499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93" name="Google Shape;93;p46"/>
          <p:cNvSpPr txBox="1"/>
          <p:nvPr>
            <p:ph idx="6" type="body"/>
          </p:nvPr>
        </p:nvSpPr>
        <p:spPr>
          <a:xfrm>
            <a:off x="6022350" y="2761560"/>
            <a:ext cx="2649900" cy="1422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8" name="Shape 98"/>
        <p:cNvGrpSpPr/>
        <p:nvPr/>
      </p:nvGrpSpPr>
      <p:grpSpPr>
        <a:xfrm>
          <a:off x="0" y="0"/>
          <a:ext cx="0" cy="0"/>
          <a:chOff x="0" y="0"/>
          <a:chExt cx="0" cy="0"/>
        </a:xfrm>
      </p:grpSpPr>
      <p:sp>
        <p:nvSpPr>
          <p:cNvPr id="99" name="Google Shape;99;p5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0" name="Google Shape;100;p5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1" name="Google Shape;101;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5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4" name="Google Shape;104;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7" name="Shape 17"/>
        <p:cNvGrpSpPr/>
        <p:nvPr/>
      </p:nvGrpSpPr>
      <p:grpSpPr>
        <a:xfrm>
          <a:off x="0" y="0"/>
          <a:ext cx="0" cy="0"/>
          <a:chOff x="0" y="0"/>
          <a:chExt cx="0" cy="0"/>
        </a:xfrm>
      </p:grpSpPr>
      <p:sp>
        <p:nvSpPr>
          <p:cNvPr id="18" name="Google Shape;18;p35"/>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p35"/>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20" name="Google Shape;20;p35"/>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1" name="Google Shape;21;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 name="Google Shape;23;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5" name="Shape 105"/>
        <p:cNvGrpSpPr/>
        <p:nvPr/>
      </p:nvGrpSpPr>
      <p:grpSpPr>
        <a:xfrm>
          <a:off x="0" y="0"/>
          <a:ext cx="0" cy="0"/>
          <a:chOff x="0" y="0"/>
          <a:chExt cx="0" cy="0"/>
        </a:xfrm>
      </p:grpSpPr>
      <p:sp>
        <p:nvSpPr>
          <p:cNvPr id="106" name="Google Shape;106;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7" name="Google Shape;107;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8" name="Google Shape;108;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9" name="Shape 109"/>
        <p:cNvGrpSpPr/>
        <p:nvPr/>
      </p:nvGrpSpPr>
      <p:grpSpPr>
        <a:xfrm>
          <a:off x="0" y="0"/>
          <a:ext cx="0" cy="0"/>
          <a:chOff x="0" y="0"/>
          <a:chExt cx="0" cy="0"/>
        </a:xfrm>
      </p:grpSpPr>
      <p:sp>
        <p:nvSpPr>
          <p:cNvPr id="110" name="Google Shape;110;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1" name="Google Shape;111;p5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2" name="Google Shape;112;p5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3" name="Google Shape;113;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4" name="Shape 114"/>
        <p:cNvGrpSpPr/>
        <p:nvPr/>
      </p:nvGrpSpPr>
      <p:grpSpPr>
        <a:xfrm>
          <a:off x="0" y="0"/>
          <a:ext cx="0" cy="0"/>
          <a:chOff x="0" y="0"/>
          <a:chExt cx="0" cy="0"/>
        </a:xfrm>
      </p:grpSpPr>
      <p:sp>
        <p:nvSpPr>
          <p:cNvPr id="115" name="Google Shape;115;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6" name="Google Shape;116;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7" name="Shape 117"/>
        <p:cNvGrpSpPr/>
        <p:nvPr/>
      </p:nvGrpSpPr>
      <p:grpSpPr>
        <a:xfrm>
          <a:off x="0" y="0"/>
          <a:ext cx="0" cy="0"/>
          <a:chOff x="0" y="0"/>
          <a:chExt cx="0" cy="0"/>
        </a:xfrm>
      </p:grpSpPr>
      <p:sp>
        <p:nvSpPr>
          <p:cNvPr id="118" name="Google Shape;118;p5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9" name="Google Shape;119;p5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20" name="Google Shape;120;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1" name="Shape 121"/>
        <p:cNvGrpSpPr/>
        <p:nvPr/>
      </p:nvGrpSpPr>
      <p:grpSpPr>
        <a:xfrm>
          <a:off x="0" y="0"/>
          <a:ext cx="0" cy="0"/>
          <a:chOff x="0" y="0"/>
          <a:chExt cx="0" cy="0"/>
        </a:xfrm>
      </p:grpSpPr>
      <p:sp>
        <p:nvSpPr>
          <p:cNvPr id="122" name="Google Shape;122;p5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23" name="Google Shape;123;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4" name="Shape 124"/>
        <p:cNvGrpSpPr/>
        <p:nvPr/>
      </p:nvGrpSpPr>
      <p:grpSpPr>
        <a:xfrm>
          <a:off x="0" y="0"/>
          <a:ext cx="0" cy="0"/>
          <a:chOff x="0" y="0"/>
          <a:chExt cx="0" cy="0"/>
        </a:xfrm>
      </p:grpSpPr>
      <p:sp>
        <p:nvSpPr>
          <p:cNvPr id="125" name="Google Shape;125;p5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27" name="Google Shape;127;p5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8" name="Google Shape;128;p5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9" name="Google Shape;129;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0" name="Shape 130"/>
        <p:cNvGrpSpPr/>
        <p:nvPr/>
      </p:nvGrpSpPr>
      <p:grpSpPr>
        <a:xfrm>
          <a:off x="0" y="0"/>
          <a:ext cx="0" cy="0"/>
          <a:chOff x="0" y="0"/>
          <a:chExt cx="0" cy="0"/>
        </a:xfrm>
      </p:grpSpPr>
      <p:sp>
        <p:nvSpPr>
          <p:cNvPr id="131" name="Google Shape;131;p5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32" name="Google Shape;132;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3" name="Shape 133"/>
        <p:cNvGrpSpPr/>
        <p:nvPr/>
      </p:nvGrpSpPr>
      <p:grpSpPr>
        <a:xfrm>
          <a:off x="0" y="0"/>
          <a:ext cx="0" cy="0"/>
          <a:chOff x="0" y="0"/>
          <a:chExt cx="0" cy="0"/>
        </a:xfrm>
      </p:grpSpPr>
      <p:sp>
        <p:nvSpPr>
          <p:cNvPr id="134" name="Google Shape;134;p6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5" name="Google Shape;135;p6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36" name="Google Shape;136;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7" name="Shape 137"/>
        <p:cNvGrpSpPr/>
        <p:nvPr/>
      </p:nvGrpSpPr>
      <p:grpSpPr>
        <a:xfrm>
          <a:off x="0" y="0"/>
          <a:ext cx="0" cy="0"/>
          <a:chOff x="0" y="0"/>
          <a:chExt cx="0" cy="0"/>
        </a:xfrm>
      </p:grpSpPr>
      <p:sp>
        <p:nvSpPr>
          <p:cNvPr id="138" name="Google Shape;138;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4" name="Shape 24"/>
        <p:cNvGrpSpPr/>
        <p:nvPr/>
      </p:nvGrpSpPr>
      <p:grpSpPr>
        <a:xfrm>
          <a:off x="0" y="0"/>
          <a:ext cx="0" cy="0"/>
          <a:chOff x="0" y="0"/>
          <a:chExt cx="0" cy="0"/>
        </a:xfrm>
      </p:grpSpPr>
      <p:sp>
        <p:nvSpPr>
          <p:cNvPr id="25" name="Google Shape;25;p47"/>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 name="Google Shape;26;p47"/>
          <p:cNvSpPr/>
          <p:nvPr>
            <p:ph idx="2" type="pic"/>
          </p:nvPr>
        </p:nvSpPr>
        <p:spPr>
          <a:xfrm>
            <a:off x="3887391" y="740569"/>
            <a:ext cx="4629300" cy="3655200"/>
          </a:xfrm>
          <a:prstGeom prst="rect">
            <a:avLst/>
          </a:prstGeom>
          <a:noFill/>
          <a:ln>
            <a:noFill/>
          </a:ln>
        </p:spPr>
      </p:sp>
      <p:sp>
        <p:nvSpPr>
          <p:cNvPr id="27" name="Google Shape;27;p47"/>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8" name="Google Shape;28;p4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 name="Google Shape;29;p4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 name="Google Shape;30;p4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1" name="Shape 31"/>
        <p:cNvGrpSpPr/>
        <p:nvPr/>
      </p:nvGrpSpPr>
      <p:grpSpPr>
        <a:xfrm>
          <a:off x="0" y="0"/>
          <a:ext cx="0" cy="0"/>
          <a:chOff x="0" y="0"/>
          <a:chExt cx="0" cy="0"/>
        </a:xfrm>
      </p:grpSpPr>
      <p:sp>
        <p:nvSpPr>
          <p:cNvPr id="32" name="Google Shape;32;p4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 name="Google Shape;33;p48"/>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 name="Google Shape;34;p4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4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 name="Google Shape;36;p4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37" name="Shape 37"/>
        <p:cNvGrpSpPr/>
        <p:nvPr/>
      </p:nvGrpSpPr>
      <p:grpSpPr>
        <a:xfrm>
          <a:off x="0" y="0"/>
          <a:ext cx="0" cy="0"/>
          <a:chOff x="0" y="0"/>
          <a:chExt cx="0" cy="0"/>
        </a:xfrm>
      </p:grpSpPr>
      <p:sp>
        <p:nvSpPr>
          <p:cNvPr id="38" name="Google Shape;38;p49"/>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 name="Google Shape;39;p49"/>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 name="Google Shape;40;p4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1" name="Google Shape;41;p4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2" name="Google Shape;42;p4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46" name="Shape 4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47" name="Shape 47"/>
        <p:cNvGrpSpPr/>
        <p:nvPr/>
      </p:nvGrpSpPr>
      <p:grpSpPr>
        <a:xfrm>
          <a:off x="0" y="0"/>
          <a:ext cx="0" cy="0"/>
          <a:chOff x="0" y="0"/>
          <a:chExt cx="0" cy="0"/>
        </a:xfrm>
      </p:grpSpPr>
      <p:sp>
        <p:nvSpPr>
          <p:cNvPr id="48" name="Google Shape;48;p36"/>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9" name="Google Shape;49;p36"/>
          <p:cNvSpPr txBox="1"/>
          <p:nvPr>
            <p:ph idx="1" type="subTitle"/>
          </p:nvPr>
        </p:nvSpPr>
        <p:spPr>
          <a:xfrm>
            <a:off x="457110" y="1203390"/>
            <a:ext cx="8229300" cy="298320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50" name="Shape 50"/>
        <p:cNvGrpSpPr/>
        <p:nvPr/>
      </p:nvGrpSpPr>
      <p:grpSpPr>
        <a:xfrm>
          <a:off x="0" y="0"/>
          <a:ext cx="0" cy="0"/>
          <a:chOff x="0" y="0"/>
          <a:chExt cx="0" cy="0"/>
        </a:xfrm>
      </p:grpSpPr>
      <p:sp>
        <p:nvSpPr>
          <p:cNvPr id="51" name="Google Shape;51;p37"/>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37"/>
          <p:cNvSpPr txBox="1"/>
          <p:nvPr>
            <p:ph idx="1" type="body"/>
          </p:nvPr>
        </p:nvSpPr>
        <p:spPr>
          <a:xfrm>
            <a:off x="457110" y="1203390"/>
            <a:ext cx="8229300" cy="2983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53" name="Shape 53"/>
        <p:cNvGrpSpPr/>
        <p:nvPr/>
      </p:nvGrpSpPr>
      <p:grpSpPr>
        <a:xfrm>
          <a:off x="0" y="0"/>
          <a:ext cx="0" cy="0"/>
          <a:chOff x="0" y="0"/>
          <a:chExt cx="0" cy="0"/>
        </a:xfrm>
      </p:grpSpPr>
      <p:sp>
        <p:nvSpPr>
          <p:cNvPr id="54" name="Google Shape;54;p38"/>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5" name="Google Shape;55;p38"/>
          <p:cNvSpPr txBox="1"/>
          <p:nvPr>
            <p:ph idx="1" type="body"/>
          </p:nvPr>
        </p:nvSpPr>
        <p:spPr>
          <a:xfrm>
            <a:off x="457110" y="1203390"/>
            <a:ext cx="4015800" cy="2983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56" name="Google Shape;56;p38"/>
          <p:cNvSpPr txBox="1"/>
          <p:nvPr>
            <p:ph idx="2" type="body"/>
          </p:nvPr>
        </p:nvSpPr>
        <p:spPr>
          <a:xfrm>
            <a:off x="4673970" y="1203390"/>
            <a:ext cx="4015800" cy="2983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5.xml"/><Relationship Id="rId10" Type="http://schemas.openxmlformats.org/officeDocument/2006/relationships/slideLayout" Target="../slideLayouts/slideLayout14.xml"/><Relationship Id="rId13" Type="http://schemas.openxmlformats.org/officeDocument/2006/relationships/slideLayout" Target="../slideLayouts/slideLayout17.xml"/><Relationship Id="rId12" Type="http://schemas.openxmlformats.org/officeDocument/2006/relationships/slideLayout" Target="../slideLayouts/slideLayout16.xml"/><Relationship Id="rId1" Type="http://schemas.openxmlformats.org/officeDocument/2006/relationships/image" Target="../media/image2.png"/><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4.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2" Type="http://schemas.openxmlformats.org/officeDocument/2006/relationships/theme" Target="../theme/theme3.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3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3" name="Shape 43"/>
        <p:cNvGrpSpPr/>
        <p:nvPr/>
      </p:nvGrpSpPr>
      <p:grpSpPr>
        <a:xfrm>
          <a:off x="0" y="0"/>
          <a:ext cx="0" cy="0"/>
          <a:chOff x="0" y="0"/>
          <a:chExt cx="0" cy="0"/>
        </a:xfrm>
      </p:grpSpPr>
      <p:sp>
        <p:nvSpPr>
          <p:cNvPr id="44" name="Google Shape;44;p33"/>
          <p:cNvSpPr txBox="1"/>
          <p:nvPr>
            <p:ph type="title"/>
          </p:nvPr>
        </p:nvSpPr>
        <p:spPr>
          <a:xfrm>
            <a:off x="457110" y="205200"/>
            <a:ext cx="8229300" cy="8586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45" name="Google Shape;45;p33"/>
          <p:cNvSpPr txBox="1"/>
          <p:nvPr>
            <p:ph idx="1" type="body"/>
          </p:nvPr>
        </p:nvSpPr>
        <p:spPr>
          <a:xfrm>
            <a:off x="457110" y="1203390"/>
            <a:ext cx="8229300" cy="298320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4" name="Shape 94"/>
        <p:cNvGrpSpPr/>
        <p:nvPr/>
      </p:nvGrpSpPr>
      <p:grpSpPr>
        <a:xfrm>
          <a:off x="0" y="0"/>
          <a:ext cx="0" cy="0"/>
          <a:chOff x="0" y="0"/>
          <a:chExt cx="0" cy="0"/>
        </a:xfrm>
      </p:grpSpPr>
      <p:sp>
        <p:nvSpPr>
          <p:cNvPr id="95" name="Google Shape;95;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6" name="Google Shape;96;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7" name="Google Shape;97;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3.png"/><Relationship Id="rId8"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3.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2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4.png"/><Relationship Id="rId5"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32.png"/><Relationship Id="rId4" Type="http://schemas.openxmlformats.org/officeDocument/2006/relationships/image" Target="../media/image29.png"/><Relationship Id="rId5"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41.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40.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39.png"/><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43.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45.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title"/>
          </p:nvPr>
        </p:nvSpPr>
        <p:spPr>
          <a:xfrm>
            <a:off x="1" y="1476632"/>
            <a:ext cx="91440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r>
              <a:rPr b="1" lang="es" sz="4500">
                <a:latin typeface="Arial"/>
                <a:ea typeface="Arial"/>
                <a:cs typeface="Arial"/>
                <a:sym typeface="Arial"/>
              </a:rPr>
              <a:t>Clase 15</a:t>
            </a:r>
            <a:endParaRPr/>
          </a:p>
        </p:txBody>
      </p:sp>
      <p:sp>
        <p:nvSpPr>
          <p:cNvPr id="144" name="Google Shape;144;p1"/>
          <p:cNvSpPr txBox="1"/>
          <p:nvPr/>
        </p:nvSpPr>
        <p:spPr>
          <a:xfrm>
            <a:off x="0" y="2179335"/>
            <a:ext cx="9144000" cy="392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100"/>
              <a:buFont typeface="Arial"/>
              <a:buNone/>
            </a:pPr>
            <a:r>
              <a:rPr b="0" i="0" lang="es" sz="2100" u="none" cap="none" strike="noStrike">
                <a:solidFill>
                  <a:schemeClr val="dk1"/>
                </a:solidFill>
                <a:latin typeface="Calibri"/>
                <a:ea typeface="Calibri"/>
                <a:cs typeface="Calibri"/>
                <a:sym typeface="Calibri"/>
              </a:rPr>
              <a:t>Bases de Datos</a:t>
            </a:r>
            <a:endParaRPr b="0" i="0" sz="1100" u="none" cap="none" strike="noStrike">
              <a:solidFill>
                <a:srgbClr val="000000"/>
              </a:solidFill>
              <a:latin typeface="Arial"/>
              <a:ea typeface="Arial"/>
              <a:cs typeface="Arial"/>
              <a:sym typeface="Arial"/>
            </a:endParaRPr>
          </a:p>
        </p:txBody>
      </p:sp>
      <p:pic>
        <p:nvPicPr>
          <p:cNvPr descr="Logo MySQL Texto PNG transparente - StickPNG" id="145" name="Google Shape;145;p1"/>
          <p:cNvPicPr preferRelativeResize="0"/>
          <p:nvPr/>
        </p:nvPicPr>
        <p:blipFill rotWithShape="1">
          <a:blip r:embed="rId3">
            <a:alphaModFix amt="35000"/>
          </a:blip>
          <a:srcRect b="0" l="0" r="0" t="0"/>
          <a:stretch/>
        </p:blipFill>
        <p:spPr>
          <a:xfrm>
            <a:off x="930461" y="2470805"/>
            <a:ext cx="2857500" cy="2857500"/>
          </a:xfrm>
          <a:prstGeom prst="rect">
            <a:avLst/>
          </a:prstGeom>
          <a:noFill/>
          <a:ln>
            <a:noFill/>
          </a:ln>
        </p:spPr>
      </p:pic>
      <p:pic>
        <p:nvPicPr>
          <p:cNvPr descr="Logo MongoDB PNG transparente - StickPNG" id="146" name="Google Shape;146;p1"/>
          <p:cNvPicPr preferRelativeResize="0"/>
          <p:nvPr/>
        </p:nvPicPr>
        <p:blipFill rotWithShape="1">
          <a:blip r:embed="rId4">
            <a:alphaModFix amt="50000"/>
          </a:blip>
          <a:srcRect b="0" l="0" r="0" t="0"/>
          <a:stretch/>
        </p:blipFill>
        <p:spPr>
          <a:xfrm>
            <a:off x="5865024" y="148836"/>
            <a:ext cx="2857500" cy="2857500"/>
          </a:xfrm>
          <a:prstGeom prst="rect">
            <a:avLst/>
          </a:prstGeom>
          <a:noFill/>
          <a:ln>
            <a:noFill/>
          </a:ln>
        </p:spPr>
      </p:pic>
      <p:pic>
        <p:nvPicPr>
          <p:cNvPr descr="Disponible PostgreSQL 12.0 » MuyLinux" id="147" name="Google Shape;147;p1"/>
          <p:cNvPicPr preferRelativeResize="0"/>
          <p:nvPr/>
        </p:nvPicPr>
        <p:blipFill rotWithShape="1">
          <a:blip r:embed="rId5">
            <a:alphaModFix amt="20000"/>
          </a:blip>
          <a:srcRect b="26452" l="20716" r="18281" t="4228"/>
          <a:stretch/>
        </p:blipFill>
        <p:spPr>
          <a:xfrm>
            <a:off x="1345705" y="978065"/>
            <a:ext cx="2093118" cy="1593656"/>
          </a:xfrm>
          <a:prstGeom prst="rect">
            <a:avLst/>
          </a:prstGeom>
          <a:noFill/>
          <a:ln>
            <a:noFill/>
          </a:ln>
        </p:spPr>
      </p:pic>
      <p:pic>
        <p:nvPicPr>
          <p:cNvPr id="148" name="Google Shape;148;p1"/>
          <p:cNvPicPr preferRelativeResize="0"/>
          <p:nvPr/>
        </p:nvPicPr>
        <p:blipFill rotWithShape="1">
          <a:blip r:embed="rId6">
            <a:alphaModFix amt="50000"/>
          </a:blip>
          <a:srcRect b="0" l="19125" r="15841" t="20000"/>
          <a:stretch/>
        </p:blipFill>
        <p:spPr>
          <a:xfrm>
            <a:off x="3945146" y="3274423"/>
            <a:ext cx="2638718" cy="1714500"/>
          </a:xfrm>
          <a:prstGeom prst="rect">
            <a:avLst/>
          </a:prstGeom>
          <a:noFill/>
          <a:ln>
            <a:noFill/>
          </a:ln>
        </p:spPr>
      </p:pic>
      <p:pic>
        <p:nvPicPr>
          <p:cNvPr descr="MariaDB" id="149" name="Google Shape;149;p1"/>
          <p:cNvPicPr preferRelativeResize="0"/>
          <p:nvPr/>
        </p:nvPicPr>
        <p:blipFill rotWithShape="1">
          <a:blip r:embed="rId7">
            <a:alphaModFix amt="35000"/>
          </a:blip>
          <a:srcRect b="0" l="0" r="0" t="0"/>
          <a:stretch/>
        </p:blipFill>
        <p:spPr>
          <a:xfrm>
            <a:off x="350044" y="2299890"/>
            <a:ext cx="2042220" cy="1225332"/>
          </a:xfrm>
          <a:prstGeom prst="rect">
            <a:avLst/>
          </a:prstGeom>
          <a:noFill/>
          <a:ln>
            <a:noFill/>
          </a:ln>
        </p:spPr>
      </p:pic>
      <p:pic>
        <p:nvPicPr>
          <p:cNvPr descr="Logo Oracle PNG transparente - StickPNG" id="150" name="Google Shape;150;p1"/>
          <p:cNvPicPr preferRelativeResize="0"/>
          <p:nvPr/>
        </p:nvPicPr>
        <p:blipFill rotWithShape="1">
          <a:blip r:embed="rId8">
            <a:alphaModFix amt="35000"/>
          </a:blip>
          <a:srcRect b="0" l="0" r="0" t="0"/>
          <a:stretch/>
        </p:blipFill>
        <p:spPr>
          <a:xfrm>
            <a:off x="3278977" y="2732815"/>
            <a:ext cx="1860351" cy="337472"/>
          </a:xfrm>
          <a:prstGeom prst="rect">
            <a:avLst/>
          </a:prstGeom>
          <a:noFill/>
          <a:ln>
            <a:noFill/>
          </a:ln>
        </p:spPr>
      </p:pic>
      <p:pic>
        <p:nvPicPr>
          <p:cNvPr descr="Apache Cassandra - Wikipedia, la enciclopedia libre" id="151" name="Google Shape;151;p1"/>
          <p:cNvPicPr preferRelativeResize="0"/>
          <p:nvPr/>
        </p:nvPicPr>
        <p:blipFill rotWithShape="1">
          <a:blip r:embed="rId9">
            <a:alphaModFix amt="35000"/>
          </a:blip>
          <a:srcRect b="0" l="0" r="0" t="0"/>
          <a:stretch/>
        </p:blipFill>
        <p:spPr>
          <a:xfrm>
            <a:off x="5873952" y="2073123"/>
            <a:ext cx="1957387" cy="1314450"/>
          </a:xfrm>
          <a:prstGeom prst="rect">
            <a:avLst/>
          </a:prstGeom>
          <a:noFill/>
          <a:ln>
            <a:noFill/>
          </a:ln>
        </p:spPr>
      </p:pic>
      <p:pic>
        <p:nvPicPr>
          <p:cNvPr descr="1/2] Seguridad en Redis - Fortificación ~ Security By Default" id="152" name="Google Shape;152;p1"/>
          <p:cNvPicPr preferRelativeResize="0"/>
          <p:nvPr/>
        </p:nvPicPr>
        <p:blipFill rotWithShape="1">
          <a:blip r:embed="rId10">
            <a:alphaModFix amt="35000"/>
          </a:blip>
          <a:srcRect b="0" l="0" r="0" t="0"/>
          <a:stretch/>
        </p:blipFill>
        <p:spPr>
          <a:xfrm>
            <a:off x="6657980" y="3440231"/>
            <a:ext cx="1410893" cy="119101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0"/>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Base de datos</a:t>
            </a:r>
            <a:endParaRPr b="1" i="0" sz="1200" u="none" cap="none" strike="noStrike">
              <a:solidFill>
                <a:srgbClr val="000000"/>
              </a:solidFill>
              <a:latin typeface="Arial"/>
              <a:ea typeface="Arial"/>
              <a:cs typeface="Arial"/>
              <a:sym typeface="Arial"/>
            </a:endParaRPr>
          </a:p>
        </p:txBody>
      </p:sp>
      <p:sp>
        <p:nvSpPr>
          <p:cNvPr id="227" name="Google Shape;227;p10"/>
          <p:cNvSpPr txBox="1"/>
          <p:nvPr/>
        </p:nvSpPr>
        <p:spPr>
          <a:xfrm>
            <a:off x="168965" y="1093781"/>
            <a:ext cx="8826000" cy="3763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dk1"/>
                </a:solidFill>
                <a:latin typeface="Arial"/>
                <a:ea typeface="Arial"/>
                <a:cs typeface="Arial"/>
                <a:sym typeface="Arial"/>
              </a:rPr>
              <a:t>Una base de datos es un conjunto de datos almacenados y organizados que están relacionados entre sí. Es un programa diseñado para almacenar, gestionar y compartir información de manera eficiente. Técnicamente una base de datos es un conjunto de datos pertenecientes a un mismo contexto y almacenados sistemáticamente para su uso posterior.</a:t>
            </a:r>
            <a:endParaRPr b="0" i="0" sz="30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1"/>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SQL</a:t>
            </a:r>
            <a:endParaRPr b="1" i="0" sz="1200" u="none" cap="none" strike="noStrike">
              <a:solidFill>
                <a:srgbClr val="000000"/>
              </a:solidFill>
              <a:latin typeface="Arial"/>
              <a:ea typeface="Arial"/>
              <a:cs typeface="Arial"/>
              <a:sym typeface="Arial"/>
            </a:endParaRPr>
          </a:p>
        </p:txBody>
      </p:sp>
      <p:sp>
        <p:nvSpPr>
          <p:cNvPr id="233" name="Google Shape;233;p11"/>
          <p:cNvSpPr txBox="1"/>
          <p:nvPr/>
        </p:nvSpPr>
        <p:spPr>
          <a:xfrm>
            <a:off x="168965" y="1093781"/>
            <a:ext cx="8826000" cy="4086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900"/>
              <a:buFont typeface="Arial"/>
              <a:buNone/>
            </a:pPr>
            <a:r>
              <a:rPr b="0" i="0" lang="es" sz="2900" u="none" cap="none" strike="noStrike">
                <a:solidFill>
                  <a:schemeClr val="dk1"/>
                </a:solidFill>
                <a:latin typeface="Arial"/>
                <a:ea typeface="Arial"/>
                <a:cs typeface="Arial"/>
                <a:sym typeface="Arial"/>
              </a:rPr>
              <a:t>Es un lenguaje de consulta estructurada, es un lenguaje estándar para el manejo de información desde una base de datos relacional. Para manejar una base de datos con SQL necesitamos un intermediario, un sistema gestor de base de datos como: MySQL, Microsoft SQL Server, PostgreSQL, entre otros. Que si bien utilizan como estándar SQL también tienen sus propias especificaciones que los diferencian entre ellos.  </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2"/>
          <p:cNvSpPr/>
          <p:nvPr/>
        </p:nvSpPr>
        <p:spPr>
          <a:xfrm>
            <a:off x="628560" y="273780"/>
            <a:ext cx="7884900" cy="6693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2"/>
          <p:cNvSpPr/>
          <p:nvPr/>
        </p:nvSpPr>
        <p:spPr>
          <a:xfrm>
            <a:off x="628560" y="877500"/>
            <a:ext cx="7884900" cy="3753300"/>
          </a:xfrm>
          <a:prstGeom prst="rect">
            <a:avLst/>
          </a:prstGeom>
          <a:noFill/>
          <a:ln>
            <a:noFill/>
          </a:ln>
        </p:spPr>
        <p:txBody>
          <a:bodyPr anchorCtr="0" anchor="t" bIns="33750" lIns="67500" spcFirstLastPara="1" rIns="67500" wrap="square" tIns="33750">
            <a:no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5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1" name="Google Shape;241;p12"/>
          <p:cNvPicPr preferRelativeResize="0"/>
          <p:nvPr/>
        </p:nvPicPr>
        <p:blipFill rotWithShape="1">
          <a:blip r:embed="rId3">
            <a:alphaModFix/>
          </a:blip>
          <a:srcRect b="0" l="0" r="0" t="0"/>
          <a:stretch/>
        </p:blipFill>
        <p:spPr>
          <a:xfrm>
            <a:off x="2862000" y="810000"/>
            <a:ext cx="3779190" cy="917190"/>
          </a:xfrm>
          <a:prstGeom prst="rect">
            <a:avLst/>
          </a:prstGeom>
          <a:noFill/>
          <a:ln>
            <a:noFill/>
          </a:ln>
        </p:spPr>
      </p:pic>
      <p:pic>
        <p:nvPicPr>
          <p:cNvPr id="242" name="Google Shape;242;p12"/>
          <p:cNvPicPr preferRelativeResize="0"/>
          <p:nvPr/>
        </p:nvPicPr>
        <p:blipFill rotWithShape="1">
          <a:blip r:embed="rId4">
            <a:alphaModFix/>
          </a:blip>
          <a:srcRect b="0" l="0" r="0" t="0"/>
          <a:stretch/>
        </p:blipFill>
        <p:spPr>
          <a:xfrm>
            <a:off x="1026000" y="2106000"/>
            <a:ext cx="7397190" cy="23211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3"/>
          <p:cNvSpPr/>
          <p:nvPr/>
        </p:nvSpPr>
        <p:spPr>
          <a:xfrm>
            <a:off x="628560" y="273780"/>
            <a:ext cx="7884900" cy="6693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3"/>
          <p:cNvSpPr/>
          <p:nvPr/>
        </p:nvSpPr>
        <p:spPr>
          <a:xfrm>
            <a:off x="628560" y="1012500"/>
            <a:ext cx="7884900" cy="3618300"/>
          </a:xfrm>
          <a:prstGeom prst="rect">
            <a:avLst/>
          </a:prstGeom>
          <a:noFill/>
          <a:ln>
            <a:noFill/>
          </a:ln>
        </p:spPr>
        <p:txBody>
          <a:bodyPr anchorCtr="0" anchor="t" bIns="33750" lIns="67500" spcFirstLastPara="1" rIns="67500" wrap="square" tIns="33750">
            <a:noAutofit/>
          </a:bodyPr>
          <a:lstStyle/>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42900" lvl="0" marL="685800" marR="0" rtl="0" algn="l">
              <a:lnSpc>
                <a:spcPct val="9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3"/>
          <p:cNvSpPr/>
          <p:nvPr/>
        </p:nvSpPr>
        <p:spPr>
          <a:xfrm>
            <a:off x="864000" y="1274940"/>
            <a:ext cx="3454800" cy="5127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1" name="Google Shape;251;p13"/>
          <p:cNvPicPr preferRelativeResize="0"/>
          <p:nvPr/>
        </p:nvPicPr>
        <p:blipFill rotWithShape="1">
          <a:blip r:embed="rId3">
            <a:alphaModFix/>
          </a:blip>
          <a:srcRect b="0" l="0" r="0" t="0"/>
          <a:stretch/>
        </p:blipFill>
        <p:spPr>
          <a:xfrm>
            <a:off x="702000" y="1080000"/>
            <a:ext cx="7505190" cy="33471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descr="Sqlvsnosql" id="256" name="Google Shape;256;p14"/>
          <p:cNvPicPr preferRelativeResize="0"/>
          <p:nvPr/>
        </p:nvPicPr>
        <p:blipFill rotWithShape="1">
          <a:blip r:embed="rId3">
            <a:alphaModFix/>
          </a:blip>
          <a:srcRect b="0" l="0" r="0" t="0"/>
          <a:stretch/>
        </p:blipFill>
        <p:spPr>
          <a:xfrm>
            <a:off x="664935" y="1029890"/>
            <a:ext cx="7814132" cy="411361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5"/>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Relacionales</a:t>
            </a:r>
            <a:endParaRPr b="1" i="0" sz="1100" u="none" cap="none" strike="noStrike">
              <a:solidFill>
                <a:srgbClr val="000000"/>
              </a:solidFill>
              <a:latin typeface="Arial"/>
              <a:ea typeface="Arial"/>
              <a:cs typeface="Arial"/>
              <a:sym typeface="Arial"/>
            </a:endParaRPr>
          </a:p>
        </p:txBody>
      </p:sp>
      <p:sp>
        <p:nvSpPr>
          <p:cNvPr id="262" name="Google Shape;262;p15"/>
          <p:cNvSpPr txBox="1"/>
          <p:nvPr/>
        </p:nvSpPr>
        <p:spPr>
          <a:xfrm>
            <a:off x="168965" y="1093781"/>
            <a:ext cx="8826000" cy="3301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chemeClr val="dk1"/>
                </a:solidFill>
                <a:latin typeface="Arial"/>
                <a:ea typeface="Arial"/>
                <a:cs typeface="Arial"/>
                <a:sym typeface="Arial"/>
              </a:rPr>
              <a:t>Una base de datos relacional es una recopilación de elementos de datos con relaciones predefinidas entre ellos. Estos elementos se organizan como un conjunto de tablas con columnas y filas. Las tablas se utilizan para guardar información sobre los objetos que se van a representar en la base de datos. </a:t>
            </a:r>
            <a:endParaRPr b="0" i="0" sz="30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6"/>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Ventajas</a:t>
            </a:r>
            <a:endParaRPr b="1" i="0" sz="1100" u="none" cap="none" strike="noStrike">
              <a:solidFill>
                <a:srgbClr val="000000"/>
              </a:solidFill>
              <a:latin typeface="Arial"/>
              <a:ea typeface="Arial"/>
              <a:cs typeface="Arial"/>
              <a:sym typeface="Arial"/>
            </a:endParaRPr>
          </a:p>
        </p:txBody>
      </p:sp>
      <p:sp>
        <p:nvSpPr>
          <p:cNvPr id="268" name="Google Shape;268;p16"/>
          <p:cNvSpPr txBox="1"/>
          <p:nvPr/>
        </p:nvSpPr>
        <p:spPr>
          <a:xfrm>
            <a:off x="168965" y="1093781"/>
            <a:ext cx="8826000" cy="3640200"/>
          </a:xfrm>
          <a:prstGeom prst="rect">
            <a:avLst/>
          </a:prstGeom>
          <a:noFill/>
          <a:ln>
            <a:noFill/>
          </a:ln>
        </p:spPr>
        <p:txBody>
          <a:bodyPr anchorCtr="0" anchor="t" bIns="34275" lIns="68575" spcFirstLastPara="1" rIns="68575" wrap="square" tIns="34275">
            <a:spAutoFit/>
          </a:bodyPr>
          <a:lstStyle/>
          <a:p>
            <a:pPr indent="-425450" lvl="0" marL="431800" marR="0" rtl="0" algn="l">
              <a:lnSpc>
                <a:spcPct val="100000"/>
              </a:lnSpc>
              <a:spcBef>
                <a:spcPts val="0"/>
              </a:spcBef>
              <a:spcAft>
                <a:spcPts val="0"/>
              </a:spcAft>
              <a:buClr>
                <a:srgbClr val="000000"/>
              </a:buClr>
              <a:buSzPts val="2900"/>
              <a:buFont typeface="Noto Sans Symbols"/>
              <a:buChar char="✔"/>
            </a:pPr>
            <a:r>
              <a:rPr b="0" i="0" lang="es" sz="2900" u="none" cap="none" strike="noStrike">
                <a:solidFill>
                  <a:schemeClr val="dk1"/>
                </a:solidFill>
                <a:latin typeface="Arial"/>
                <a:ea typeface="Arial"/>
                <a:cs typeface="Arial"/>
                <a:sym typeface="Arial"/>
              </a:rPr>
              <a:t>Estándares bien definidos: Todos los procesos deben estar bajo los estándares SQL. </a:t>
            </a:r>
            <a:endParaRPr b="0" i="0" sz="1100" u="none" cap="none" strike="noStrike">
              <a:solidFill>
                <a:srgbClr val="000000"/>
              </a:solidFill>
              <a:latin typeface="Arial"/>
              <a:ea typeface="Arial"/>
              <a:cs typeface="Arial"/>
              <a:sym typeface="Arial"/>
            </a:endParaRPr>
          </a:p>
          <a:p>
            <a:pPr indent="-425450" lvl="0" marL="431800" marR="0" rtl="0" algn="l">
              <a:lnSpc>
                <a:spcPct val="100000"/>
              </a:lnSpc>
              <a:spcBef>
                <a:spcPts val="0"/>
              </a:spcBef>
              <a:spcAft>
                <a:spcPts val="0"/>
              </a:spcAft>
              <a:buClr>
                <a:srgbClr val="000000"/>
              </a:buClr>
              <a:buSzPts val="2900"/>
              <a:buFont typeface="Noto Sans Symbols"/>
              <a:buChar char="✔"/>
            </a:pPr>
            <a:r>
              <a:rPr b="0" i="0" lang="es" sz="2900" u="none" cap="none" strike="noStrike">
                <a:solidFill>
                  <a:schemeClr val="dk1"/>
                </a:solidFill>
                <a:latin typeface="Arial"/>
                <a:ea typeface="Arial"/>
                <a:cs typeface="Arial"/>
                <a:sym typeface="Arial"/>
              </a:rPr>
              <a:t>Escritura simple: Parte de la aceptación depende de la sencillez de su método de escritura.</a:t>
            </a:r>
            <a:endParaRPr b="0" i="0" sz="1100" u="none" cap="none" strike="noStrike">
              <a:solidFill>
                <a:srgbClr val="000000"/>
              </a:solidFill>
              <a:latin typeface="Arial"/>
              <a:ea typeface="Arial"/>
              <a:cs typeface="Arial"/>
              <a:sym typeface="Arial"/>
            </a:endParaRPr>
          </a:p>
          <a:p>
            <a:pPr indent="-425450" lvl="0" marL="431800" marR="0" rtl="0" algn="l">
              <a:lnSpc>
                <a:spcPct val="100000"/>
              </a:lnSpc>
              <a:spcBef>
                <a:spcPts val="0"/>
              </a:spcBef>
              <a:spcAft>
                <a:spcPts val="0"/>
              </a:spcAft>
              <a:buClr>
                <a:srgbClr val="000000"/>
              </a:buClr>
              <a:buSzPts val="2900"/>
              <a:buFont typeface="Noto Sans Symbols"/>
              <a:buChar char="✔"/>
            </a:pPr>
            <a:r>
              <a:rPr b="0" i="0" lang="es" sz="2900" u="none" cap="none" strike="noStrike">
                <a:solidFill>
                  <a:schemeClr val="dk1"/>
                </a:solidFill>
                <a:latin typeface="Arial"/>
                <a:ea typeface="Arial"/>
                <a:cs typeface="Arial"/>
                <a:sym typeface="Arial"/>
              </a:rPr>
              <a:t>Al ser una tecnología bastante madura, cuenta con una documentación muy extensa. Cualquier duda puede ser resuelta con un poco de investigación.</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7"/>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Desventajas</a:t>
            </a:r>
            <a:endParaRPr b="1" i="0" sz="1100" u="none" cap="none" strike="noStrike">
              <a:solidFill>
                <a:srgbClr val="000000"/>
              </a:solidFill>
              <a:latin typeface="Arial"/>
              <a:ea typeface="Arial"/>
              <a:cs typeface="Arial"/>
              <a:sym typeface="Arial"/>
            </a:endParaRPr>
          </a:p>
        </p:txBody>
      </p:sp>
      <p:sp>
        <p:nvSpPr>
          <p:cNvPr id="274" name="Google Shape;274;p17"/>
          <p:cNvSpPr txBox="1"/>
          <p:nvPr/>
        </p:nvSpPr>
        <p:spPr>
          <a:xfrm>
            <a:off x="168965" y="1093781"/>
            <a:ext cx="8826000" cy="4132800"/>
          </a:xfrm>
          <a:prstGeom prst="rect">
            <a:avLst/>
          </a:prstGeom>
          <a:noFill/>
          <a:ln>
            <a:noFill/>
          </a:ln>
        </p:spPr>
        <p:txBody>
          <a:bodyPr anchorCtr="0" anchor="t" bIns="34275" lIns="68575" spcFirstLastPara="1" rIns="68575" wrap="square" tIns="34275">
            <a:spAutoFit/>
          </a:bodyPr>
          <a:lstStyle/>
          <a:p>
            <a:pPr indent="-431800" lvl="0" marL="431800" marR="0" rtl="0" algn="l">
              <a:lnSpc>
                <a:spcPct val="100000"/>
              </a:lnSpc>
              <a:spcBef>
                <a:spcPts val="0"/>
              </a:spcBef>
              <a:spcAft>
                <a:spcPts val="0"/>
              </a:spcAft>
              <a:buClr>
                <a:srgbClr val="000000"/>
              </a:buClr>
              <a:buSzPts val="2400"/>
              <a:buFont typeface="Noto Sans Symbols"/>
              <a:buChar char="✔"/>
            </a:pPr>
            <a:r>
              <a:rPr b="0" i="0" lang="es" sz="2400" u="none" cap="none" strike="noStrike">
                <a:solidFill>
                  <a:schemeClr val="dk1"/>
                </a:solidFill>
                <a:latin typeface="Arial"/>
                <a:ea typeface="Arial"/>
                <a:cs typeface="Arial"/>
                <a:sym typeface="Arial"/>
              </a:rPr>
              <a:t>El principal problema de las bases de datos relacionales es que tienen muy poca escalabilidad, esto quiere decir que si nosotros queremos agregar una nueva funcionalidad a nuestra aplicación probablemente va a ser necesario un rediseño del modelo de nuestra base de datos, lo cual requiere tiempo y recursos.</a:t>
            </a:r>
            <a:endParaRPr b="0" i="0" sz="1100" u="none" cap="none" strike="noStrike">
              <a:solidFill>
                <a:srgbClr val="000000"/>
              </a:solidFill>
              <a:latin typeface="Arial"/>
              <a:ea typeface="Arial"/>
              <a:cs typeface="Arial"/>
              <a:sym typeface="Arial"/>
            </a:endParaRPr>
          </a:p>
          <a:p>
            <a:pPr indent="-431800" lvl="0" marL="431800" marR="0" rtl="0" algn="l">
              <a:lnSpc>
                <a:spcPct val="100000"/>
              </a:lnSpc>
              <a:spcBef>
                <a:spcPts val="0"/>
              </a:spcBef>
              <a:spcAft>
                <a:spcPts val="0"/>
              </a:spcAft>
              <a:buClr>
                <a:srgbClr val="000000"/>
              </a:buClr>
              <a:buSzPts val="2400"/>
              <a:buFont typeface="Noto Sans Symbols"/>
              <a:buChar char="✔"/>
            </a:pPr>
            <a:r>
              <a:rPr b="0" i="0" lang="es" sz="2400" u="none" cap="none" strike="noStrike">
                <a:solidFill>
                  <a:schemeClr val="dk1"/>
                </a:solidFill>
                <a:latin typeface="Arial"/>
                <a:ea typeface="Arial"/>
                <a:cs typeface="Arial"/>
                <a:sym typeface="Arial"/>
              </a:rPr>
              <a:t>No funcionan nada bien cuando estructuramos mal los datos y tratar de migrar de un sistema gestor a otro implica un proceso muy amplio de análisis para asegurarnos que el esquema establecido para el sistema receptor sea idéntico al del origen.</a:t>
            </a:r>
            <a:endParaRPr b="0" i="0" sz="24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8"/>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No Relacionales</a:t>
            </a:r>
            <a:endParaRPr b="1" i="0" sz="1100" u="none" cap="none" strike="noStrike">
              <a:solidFill>
                <a:srgbClr val="000000"/>
              </a:solidFill>
              <a:latin typeface="Arial"/>
              <a:ea typeface="Arial"/>
              <a:cs typeface="Arial"/>
              <a:sym typeface="Arial"/>
            </a:endParaRPr>
          </a:p>
        </p:txBody>
      </p:sp>
      <p:sp>
        <p:nvSpPr>
          <p:cNvPr id="280" name="Google Shape;280;p18"/>
          <p:cNvSpPr txBox="1"/>
          <p:nvPr/>
        </p:nvSpPr>
        <p:spPr>
          <a:xfrm>
            <a:off x="168965" y="1093781"/>
            <a:ext cx="8826000" cy="3024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200"/>
              <a:buFont typeface="Arial"/>
              <a:buNone/>
            </a:pPr>
            <a:r>
              <a:rPr b="0" i="0" lang="es" sz="3200" u="none" cap="none" strike="noStrike">
                <a:solidFill>
                  <a:schemeClr val="dk1"/>
                </a:solidFill>
                <a:latin typeface="Arial"/>
                <a:ea typeface="Arial"/>
                <a:cs typeface="Arial"/>
                <a:sym typeface="Arial"/>
              </a:rPr>
              <a:t>Este tipo de base de datos (NoSQL) se aleja del enfoque de las bases de datos relacionales. La principal diferencia recae en que no necesitamos invertir tiempo en diseñar una estructura ya que podemos almacenar datos no estructurados y manipularlos libremente.</a:t>
            </a:r>
            <a:endParaRPr b="0" i="0" sz="32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9"/>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Ventajas</a:t>
            </a:r>
            <a:endParaRPr b="1" i="0" sz="1100" u="none" cap="none" strike="noStrike">
              <a:solidFill>
                <a:srgbClr val="000000"/>
              </a:solidFill>
              <a:latin typeface="Arial"/>
              <a:ea typeface="Arial"/>
              <a:cs typeface="Arial"/>
              <a:sym typeface="Arial"/>
            </a:endParaRPr>
          </a:p>
        </p:txBody>
      </p:sp>
      <p:sp>
        <p:nvSpPr>
          <p:cNvPr id="286" name="Google Shape;286;p19"/>
          <p:cNvSpPr txBox="1"/>
          <p:nvPr/>
        </p:nvSpPr>
        <p:spPr>
          <a:xfrm>
            <a:off x="168965" y="1093781"/>
            <a:ext cx="8826000" cy="4009800"/>
          </a:xfrm>
          <a:prstGeom prst="rect">
            <a:avLst/>
          </a:prstGeom>
          <a:noFill/>
          <a:ln>
            <a:noFill/>
          </a:ln>
        </p:spPr>
        <p:txBody>
          <a:bodyPr anchorCtr="0" anchor="t" bIns="34275" lIns="68575" spcFirstLastPara="1" rIns="68575" wrap="square" tIns="34275">
            <a:spAutoFit/>
          </a:bodyPr>
          <a:lstStyle/>
          <a:p>
            <a:pPr indent="-431800" lvl="0" marL="431800" marR="0" rtl="0" algn="l">
              <a:lnSpc>
                <a:spcPct val="100000"/>
              </a:lnSpc>
              <a:spcBef>
                <a:spcPts val="0"/>
              </a:spcBef>
              <a:spcAft>
                <a:spcPts val="0"/>
              </a:spcAft>
              <a:buClr>
                <a:srgbClr val="000000"/>
              </a:buClr>
              <a:buSzPts val="3200"/>
              <a:buFont typeface="Noto Sans Symbols"/>
              <a:buChar char="✔"/>
            </a:pPr>
            <a:r>
              <a:rPr b="0" i="0" lang="es" sz="3200" u="none" cap="none" strike="noStrike">
                <a:solidFill>
                  <a:schemeClr val="dk1"/>
                </a:solidFill>
                <a:latin typeface="Arial"/>
                <a:ea typeface="Arial"/>
                <a:cs typeface="Arial"/>
                <a:sym typeface="Arial"/>
              </a:rPr>
              <a:t>Son sumamente escalables, incluso se pueden editar al mismo tiempo que nuestro código.</a:t>
            </a:r>
            <a:endParaRPr b="0" i="0" sz="1100" u="none" cap="none" strike="noStrike">
              <a:solidFill>
                <a:srgbClr val="000000"/>
              </a:solidFill>
              <a:latin typeface="Arial"/>
              <a:ea typeface="Arial"/>
              <a:cs typeface="Arial"/>
              <a:sym typeface="Arial"/>
            </a:endParaRPr>
          </a:p>
          <a:p>
            <a:pPr indent="-431800" lvl="0" marL="431800" marR="0" rtl="0" algn="l">
              <a:lnSpc>
                <a:spcPct val="100000"/>
              </a:lnSpc>
              <a:spcBef>
                <a:spcPts val="0"/>
              </a:spcBef>
              <a:spcAft>
                <a:spcPts val="0"/>
              </a:spcAft>
              <a:buClr>
                <a:srgbClr val="000000"/>
              </a:buClr>
              <a:buSzPts val="3200"/>
              <a:buFont typeface="Noto Sans Symbols"/>
              <a:buChar char="✔"/>
            </a:pPr>
            <a:r>
              <a:rPr b="0" i="0" lang="es" sz="3200" u="none" cap="none" strike="noStrike">
                <a:solidFill>
                  <a:schemeClr val="dk1"/>
                </a:solidFill>
                <a:latin typeface="Arial"/>
                <a:ea typeface="Arial"/>
                <a:cs typeface="Arial"/>
                <a:sym typeface="Arial"/>
              </a:rPr>
              <a:t>Fáciles de respaldar, basta con hacer una copia del archivo.</a:t>
            </a:r>
            <a:endParaRPr b="0" i="0" sz="1100" u="none" cap="none" strike="noStrike">
              <a:solidFill>
                <a:srgbClr val="000000"/>
              </a:solidFill>
              <a:latin typeface="Arial"/>
              <a:ea typeface="Arial"/>
              <a:cs typeface="Arial"/>
              <a:sym typeface="Arial"/>
            </a:endParaRPr>
          </a:p>
          <a:p>
            <a:pPr indent="-431800" lvl="0" marL="431800" marR="0" rtl="0" algn="l">
              <a:lnSpc>
                <a:spcPct val="100000"/>
              </a:lnSpc>
              <a:spcBef>
                <a:spcPts val="0"/>
              </a:spcBef>
              <a:spcAft>
                <a:spcPts val="0"/>
              </a:spcAft>
              <a:buClr>
                <a:srgbClr val="000000"/>
              </a:buClr>
              <a:buSzPts val="3200"/>
              <a:buFont typeface="Noto Sans Symbols"/>
              <a:buChar char="✔"/>
            </a:pPr>
            <a:r>
              <a:rPr b="0" i="0" lang="es" sz="3200" u="none" cap="none" strike="noStrike">
                <a:solidFill>
                  <a:schemeClr val="dk1"/>
                </a:solidFill>
                <a:latin typeface="Arial"/>
                <a:ea typeface="Arial"/>
                <a:cs typeface="Arial"/>
                <a:sym typeface="Arial"/>
              </a:rPr>
              <a:t>Los datos pueden adaptarse a otro tipo de sistema de manera sumamente sencilla ya que no presentan un esquema definido.</a:t>
            </a:r>
            <a:endParaRPr b="0" i="0" sz="32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
          <p:cNvSpPr/>
          <p:nvPr/>
        </p:nvSpPr>
        <p:spPr>
          <a:xfrm>
            <a:off x="628560" y="273780"/>
            <a:ext cx="7884300" cy="6693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
          <p:cNvSpPr/>
          <p:nvPr/>
        </p:nvSpPr>
        <p:spPr>
          <a:xfrm>
            <a:off x="628560" y="877500"/>
            <a:ext cx="7884300" cy="3753000"/>
          </a:xfrm>
          <a:prstGeom prst="rect">
            <a:avLst/>
          </a:prstGeom>
          <a:noFill/>
          <a:ln>
            <a:noFill/>
          </a:ln>
        </p:spPr>
        <p:txBody>
          <a:bodyPr anchorCtr="0" anchor="t" bIns="33750" lIns="67500" spcFirstLastPara="1" rIns="67500" wrap="square" tIns="33750">
            <a:no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5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0" name="Google Shape;160;p2"/>
          <p:cNvPicPr preferRelativeResize="0"/>
          <p:nvPr/>
        </p:nvPicPr>
        <p:blipFill rotWithShape="1">
          <a:blip r:embed="rId3">
            <a:alphaModFix/>
          </a:blip>
          <a:srcRect b="0" l="0" r="0" t="0"/>
          <a:stretch/>
        </p:blipFill>
        <p:spPr>
          <a:xfrm>
            <a:off x="2891700" y="540000"/>
            <a:ext cx="4018950" cy="862650"/>
          </a:xfrm>
          <a:prstGeom prst="rect">
            <a:avLst/>
          </a:prstGeom>
          <a:noFill/>
          <a:ln>
            <a:noFill/>
          </a:ln>
        </p:spPr>
      </p:pic>
      <p:pic>
        <p:nvPicPr>
          <p:cNvPr id="161" name="Google Shape;161;p2"/>
          <p:cNvPicPr preferRelativeResize="0"/>
          <p:nvPr/>
        </p:nvPicPr>
        <p:blipFill rotWithShape="1">
          <a:blip r:embed="rId4">
            <a:alphaModFix/>
          </a:blip>
          <a:srcRect b="0" l="0" r="0" t="0"/>
          <a:stretch/>
        </p:blipFill>
        <p:spPr>
          <a:xfrm>
            <a:off x="540000" y="1544940"/>
            <a:ext cx="7612650" cy="667710"/>
          </a:xfrm>
          <a:prstGeom prst="rect">
            <a:avLst/>
          </a:prstGeom>
          <a:noFill/>
          <a:ln>
            <a:noFill/>
          </a:ln>
        </p:spPr>
      </p:pic>
      <p:pic>
        <p:nvPicPr>
          <p:cNvPr id="162" name="Google Shape;162;p2"/>
          <p:cNvPicPr preferRelativeResize="0"/>
          <p:nvPr/>
        </p:nvPicPr>
        <p:blipFill rotWithShape="1">
          <a:blip r:embed="rId5">
            <a:alphaModFix/>
          </a:blip>
          <a:srcRect b="0" l="0" r="0" t="0"/>
          <a:stretch/>
        </p:blipFill>
        <p:spPr>
          <a:xfrm>
            <a:off x="918000" y="2646000"/>
            <a:ext cx="7450650" cy="1510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0"/>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Desventajas</a:t>
            </a:r>
            <a:endParaRPr b="1" i="0" sz="1100" u="none" cap="none" strike="noStrike">
              <a:solidFill>
                <a:srgbClr val="000000"/>
              </a:solidFill>
              <a:latin typeface="Arial"/>
              <a:ea typeface="Arial"/>
              <a:cs typeface="Arial"/>
              <a:sym typeface="Arial"/>
            </a:endParaRPr>
          </a:p>
        </p:txBody>
      </p:sp>
      <p:sp>
        <p:nvSpPr>
          <p:cNvPr id="292" name="Google Shape;292;p20"/>
          <p:cNvSpPr txBox="1"/>
          <p:nvPr/>
        </p:nvSpPr>
        <p:spPr>
          <a:xfrm>
            <a:off x="168965" y="1093781"/>
            <a:ext cx="8826000" cy="3763500"/>
          </a:xfrm>
          <a:prstGeom prst="rect">
            <a:avLst/>
          </a:prstGeom>
          <a:noFill/>
          <a:ln>
            <a:noFill/>
          </a:ln>
        </p:spPr>
        <p:txBody>
          <a:bodyPr anchorCtr="0" anchor="t" bIns="34275" lIns="68575" spcFirstLastPara="1" rIns="68575" wrap="square" tIns="34275">
            <a:spAutoFit/>
          </a:bodyPr>
          <a:lstStyle/>
          <a:p>
            <a:pPr indent="-431800" lvl="0" marL="431800" marR="0" rtl="0" algn="l">
              <a:lnSpc>
                <a:spcPct val="100000"/>
              </a:lnSpc>
              <a:spcBef>
                <a:spcPts val="0"/>
              </a:spcBef>
              <a:spcAft>
                <a:spcPts val="0"/>
              </a:spcAft>
              <a:buClr>
                <a:srgbClr val="000000"/>
              </a:buClr>
              <a:buSzPts val="3000"/>
              <a:buFont typeface="Noto Sans Symbols"/>
              <a:buChar char="✔"/>
            </a:pPr>
            <a:r>
              <a:rPr b="0" i="0" lang="es" sz="3000" u="none" cap="none" strike="noStrike">
                <a:solidFill>
                  <a:schemeClr val="dk1"/>
                </a:solidFill>
                <a:latin typeface="Arial"/>
                <a:ea typeface="Arial"/>
                <a:cs typeface="Arial"/>
                <a:sym typeface="Arial"/>
              </a:rPr>
              <a:t>Son una tecnología relativamente reciente y como consecuencia, el conocimiento y la información son más limitados.</a:t>
            </a:r>
            <a:endParaRPr b="0" i="0" sz="1100" u="none" cap="none" strike="noStrike">
              <a:solidFill>
                <a:srgbClr val="000000"/>
              </a:solidFill>
              <a:latin typeface="Arial"/>
              <a:ea typeface="Arial"/>
              <a:cs typeface="Arial"/>
              <a:sym typeface="Arial"/>
            </a:endParaRPr>
          </a:p>
          <a:p>
            <a:pPr indent="-431800" lvl="0" marL="431800" marR="0" rtl="0" algn="l">
              <a:lnSpc>
                <a:spcPct val="100000"/>
              </a:lnSpc>
              <a:spcBef>
                <a:spcPts val="0"/>
              </a:spcBef>
              <a:spcAft>
                <a:spcPts val="0"/>
              </a:spcAft>
              <a:buClr>
                <a:srgbClr val="000000"/>
              </a:buClr>
              <a:buSzPts val="3000"/>
              <a:buFont typeface="Noto Sans Symbols"/>
              <a:buChar char="✔"/>
            </a:pPr>
            <a:r>
              <a:rPr b="0" i="0" lang="es" sz="3000" u="none" cap="none" strike="noStrike">
                <a:solidFill>
                  <a:schemeClr val="dk1"/>
                </a:solidFill>
                <a:latin typeface="Arial"/>
                <a:ea typeface="Arial"/>
                <a:cs typeface="Arial"/>
                <a:sym typeface="Arial"/>
              </a:rPr>
              <a:t>Baja estandarización: No hay un criterio bien definido entre los motores que se utilizan en este tipo de base de datos. El lenguaje tiende a variar según el tipo de base de datos que se vaya a utilizar.</a:t>
            </a:r>
            <a:endParaRPr b="0" i="0" sz="30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1"/>
          <p:cNvSpPr/>
          <p:nvPr/>
        </p:nvSpPr>
        <p:spPr>
          <a:xfrm>
            <a:off x="628560" y="273780"/>
            <a:ext cx="7884900" cy="6693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1"/>
          <p:cNvSpPr/>
          <p:nvPr/>
        </p:nvSpPr>
        <p:spPr>
          <a:xfrm>
            <a:off x="628560" y="1012500"/>
            <a:ext cx="7884900" cy="3618300"/>
          </a:xfrm>
          <a:prstGeom prst="rect">
            <a:avLst/>
          </a:prstGeom>
          <a:noFill/>
          <a:ln>
            <a:noFill/>
          </a:ln>
        </p:spPr>
        <p:txBody>
          <a:bodyPr anchorCtr="0" anchor="t" bIns="33750" lIns="67500" spcFirstLastPara="1" rIns="67500" wrap="square" tIns="33750">
            <a:noAutofit/>
          </a:bodyPr>
          <a:lstStyle/>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9700" marR="0" rtl="0" algn="l">
              <a:lnSpc>
                <a:spcPct val="9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0" name="Google Shape;300;p21"/>
          <p:cNvPicPr preferRelativeResize="0"/>
          <p:nvPr/>
        </p:nvPicPr>
        <p:blipFill rotWithShape="1">
          <a:blip r:embed="rId3">
            <a:alphaModFix/>
          </a:blip>
          <a:srcRect b="0" l="0" r="0" t="0"/>
          <a:stretch/>
        </p:blipFill>
        <p:spPr>
          <a:xfrm>
            <a:off x="2484000" y="783540"/>
            <a:ext cx="4643460" cy="727920"/>
          </a:xfrm>
          <a:prstGeom prst="rect">
            <a:avLst/>
          </a:prstGeom>
          <a:noFill/>
          <a:ln>
            <a:noFill/>
          </a:ln>
        </p:spPr>
      </p:pic>
      <p:pic>
        <p:nvPicPr>
          <p:cNvPr id="301" name="Google Shape;301;p21"/>
          <p:cNvPicPr preferRelativeResize="0"/>
          <p:nvPr/>
        </p:nvPicPr>
        <p:blipFill rotWithShape="1">
          <a:blip r:embed="rId4">
            <a:alphaModFix/>
          </a:blip>
          <a:srcRect b="0" l="0" r="0" t="0"/>
          <a:stretch/>
        </p:blipFill>
        <p:spPr>
          <a:xfrm>
            <a:off x="1329480" y="1631340"/>
            <a:ext cx="6535621" cy="1920780"/>
          </a:xfrm>
          <a:prstGeom prst="rect">
            <a:avLst/>
          </a:prstGeom>
          <a:noFill/>
          <a:ln>
            <a:noFill/>
          </a:ln>
        </p:spPr>
      </p:pic>
      <p:pic>
        <p:nvPicPr>
          <p:cNvPr id="302" name="Google Shape;302;p21"/>
          <p:cNvPicPr preferRelativeResize="0"/>
          <p:nvPr/>
        </p:nvPicPr>
        <p:blipFill rotWithShape="1">
          <a:blip r:embed="rId5">
            <a:alphaModFix/>
          </a:blip>
          <a:srcRect b="0" l="0" r="0" t="0"/>
          <a:stretch/>
        </p:blipFill>
        <p:spPr>
          <a:xfrm>
            <a:off x="1188000" y="3523500"/>
            <a:ext cx="6857460" cy="12279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2"/>
          <p:cNvSpPr/>
          <p:nvPr/>
        </p:nvSpPr>
        <p:spPr>
          <a:xfrm>
            <a:off x="628560" y="273780"/>
            <a:ext cx="7884900" cy="6693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2"/>
          <p:cNvSpPr/>
          <p:nvPr/>
        </p:nvSpPr>
        <p:spPr>
          <a:xfrm>
            <a:off x="628560" y="1012500"/>
            <a:ext cx="7884900" cy="3618300"/>
          </a:xfrm>
          <a:prstGeom prst="rect">
            <a:avLst/>
          </a:prstGeom>
          <a:noFill/>
          <a:ln>
            <a:noFill/>
          </a:ln>
        </p:spPr>
        <p:txBody>
          <a:bodyPr anchorCtr="0" anchor="t" bIns="33750" lIns="67500" spcFirstLastPara="1" rIns="67500" wrap="square" tIns="33750">
            <a:noAutofit/>
          </a:bodyPr>
          <a:lstStyle/>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9700" marR="0" rtl="0" algn="l">
              <a:lnSpc>
                <a:spcPct val="9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0" name="Google Shape;310;p22"/>
          <p:cNvPicPr preferRelativeResize="0"/>
          <p:nvPr/>
        </p:nvPicPr>
        <p:blipFill rotWithShape="1">
          <a:blip r:embed="rId3">
            <a:alphaModFix/>
          </a:blip>
          <a:srcRect b="0" l="0" r="0" t="0"/>
          <a:stretch/>
        </p:blipFill>
        <p:spPr>
          <a:xfrm>
            <a:off x="972000" y="1012500"/>
            <a:ext cx="7181460" cy="340415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3"/>
          <p:cNvSpPr/>
          <p:nvPr/>
        </p:nvSpPr>
        <p:spPr>
          <a:xfrm>
            <a:off x="628560" y="273780"/>
            <a:ext cx="7884900" cy="6693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3"/>
          <p:cNvSpPr/>
          <p:nvPr/>
        </p:nvSpPr>
        <p:spPr>
          <a:xfrm>
            <a:off x="628560" y="1012500"/>
            <a:ext cx="7884900" cy="3618300"/>
          </a:xfrm>
          <a:prstGeom prst="rect">
            <a:avLst/>
          </a:prstGeom>
          <a:noFill/>
          <a:ln>
            <a:noFill/>
          </a:ln>
        </p:spPr>
        <p:txBody>
          <a:bodyPr anchorCtr="0" anchor="t" bIns="33750" lIns="67500" spcFirstLastPara="1" rIns="67500" wrap="square" tIns="33750">
            <a:noAutofit/>
          </a:bodyPr>
          <a:lstStyle/>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9700" marR="0" rtl="0" algn="l">
              <a:lnSpc>
                <a:spcPct val="9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8" name="Google Shape;318;p23"/>
          <p:cNvPicPr preferRelativeResize="0"/>
          <p:nvPr/>
        </p:nvPicPr>
        <p:blipFill rotWithShape="1">
          <a:blip r:embed="rId3">
            <a:alphaModFix/>
          </a:blip>
          <a:srcRect b="0" l="0" r="0" t="0"/>
          <a:stretch/>
        </p:blipFill>
        <p:spPr>
          <a:xfrm>
            <a:off x="2629260" y="324000"/>
            <a:ext cx="4714200" cy="627750"/>
          </a:xfrm>
          <a:prstGeom prst="rect">
            <a:avLst/>
          </a:prstGeom>
          <a:noFill/>
          <a:ln>
            <a:noFill/>
          </a:ln>
        </p:spPr>
      </p:pic>
      <p:pic>
        <p:nvPicPr>
          <p:cNvPr id="319" name="Google Shape;319;p23"/>
          <p:cNvPicPr preferRelativeResize="0"/>
          <p:nvPr/>
        </p:nvPicPr>
        <p:blipFill rotWithShape="1">
          <a:blip r:embed="rId4">
            <a:alphaModFix/>
          </a:blip>
          <a:srcRect b="0" l="0" r="0" t="0"/>
          <a:stretch/>
        </p:blipFill>
        <p:spPr>
          <a:xfrm>
            <a:off x="864000" y="1002510"/>
            <a:ext cx="7181460" cy="3856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4"/>
          <p:cNvSpPr/>
          <p:nvPr/>
        </p:nvSpPr>
        <p:spPr>
          <a:xfrm>
            <a:off x="628560" y="273780"/>
            <a:ext cx="7884900" cy="6693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4"/>
          <p:cNvSpPr/>
          <p:nvPr/>
        </p:nvSpPr>
        <p:spPr>
          <a:xfrm>
            <a:off x="628560" y="1012500"/>
            <a:ext cx="7884900" cy="3618300"/>
          </a:xfrm>
          <a:prstGeom prst="rect">
            <a:avLst/>
          </a:prstGeom>
          <a:noFill/>
          <a:ln>
            <a:noFill/>
          </a:ln>
        </p:spPr>
        <p:txBody>
          <a:bodyPr anchorCtr="0" anchor="t" bIns="33750" lIns="67500" spcFirstLastPara="1" rIns="67500" wrap="square" tIns="33750">
            <a:noAutofit/>
          </a:bodyPr>
          <a:lstStyle/>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9700" marR="0" rtl="0" algn="l">
              <a:lnSpc>
                <a:spcPct val="9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7" name="Google Shape;327;p24"/>
          <p:cNvPicPr preferRelativeResize="0"/>
          <p:nvPr/>
        </p:nvPicPr>
        <p:blipFill rotWithShape="1">
          <a:blip r:embed="rId3">
            <a:alphaModFix/>
          </a:blip>
          <a:srcRect b="0" l="0" r="0" t="0"/>
          <a:stretch/>
        </p:blipFill>
        <p:spPr>
          <a:xfrm>
            <a:off x="3078000" y="162000"/>
            <a:ext cx="3131460" cy="755460"/>
          </a:xfrm>
          <a:prstGeom prst="rect">
            <a:avLst/>
          </a:prstGeom>
          <a:noFill/>
          <a:ln>
            <a:noFill/>
          </a:ln>
        </p:spPr>
      </p:pic>
      <p:pic>
        <p:nvPicPr>
          <p:cNvPr id="328" name="Google Shape;328;p24"/>
          <p:cNvPicPr preferRelativeResize="0"/>
          <p:nvPr/>
        </p:nvPicPr>
        <p:blipFill rotWithShape="1">
          <a:blip r:embed="rId4">
            <a:alphaModFix/>
          </a:blip>
          <a:srcRect b="0" l="0" r="0" t="0"/>
          <a:stretch/>
        </p:blipFill>
        <p:spPr>
          <a:xfrm>
            <a:off x="918000" y="1012500"/>
            <a:ext cx="7073461" cy="2878200"/>
          </a:xfrm>
          <a:prstGeom prst="rect">
            <a:avLst/>
          </a:prstGeom>
          <a:noFill/>
          <a:ln>
            <a:noFill/>
          </a:ln>
        </p:spPr>
      </p:pic>
      <p:pic>
        <p:nvPicPr>
          <p:cNvPr id="329" name="Google Shape;329;p24"/>
          <p:cNvPicPr preferRelativeResize="0"/>
          <p:nvPr/>
        </p:nvPicPr>
        <p:blipFill rotWithShape="1">
          <a:blip r:embed="rId5">
            <a:alphaModFix/>
          </a:blip>
          <a:srcRect b="0" l="0" r="0" t="0"/>
          <a:stretch/>
        </p:blipFill>
        <p:spPr>
          <a:xfrm>
            <a:off x="3650400" y="3726000"/>
            <a:ext cx="3099060" cy="125091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5"/>
          <p:cNvSpPr/>
          <p:nvPr/>
        </p:nvSpPr>
        <p:spPr>
          <a:xfrm>
            <a:off x="628560" y="273780"/>
            <a:ext cx="7884900" cy="6693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5"/>
          <p:cNvSpPr/>
          <p:nvPr/>
        </p:nvSpPr>
        <p:spPr>
          <a:xfrm>
            <a:off x="628560" y="1012500"/>
            <a:ext cx="7884900" cy="3618300"/>
          </a:xfrm>
          <a:prstGeom prst="rect">
            <a:avLst/>
          </a:prstGeom>
          <a:noFill/>
          <a:ln>
            <a:noFill/>
          </a:ln>
        </p:spPr>
        <p:txBody>
          <a:bodyPr anchorCtr="0" anchor="t" bIns="33750" lIns="67500" spcFirstLastPara="1" rIns="67500" wrap="square" tIns="33750">
            <a:noAutofit/>
          </a:bodyPr>
          <a:lstStyle/>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9700" marR="0" rtl="0" algn="l">
              <a:lnSpc>
                <a:spcPct val="9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7" name="Google Shape;337;p25"/>
          <p:cNvPicPr preferRelativeResize="0"/>
          <p:nvPr/>
        </p:nvPicPr>
        <p:blipFill rotWithShape="1">
          <a:blip r:embed="rId3">
            <a:alphaModFix/>
          </a:blip>
          <a:srcRect b="0" l="0" r="0" t="0"/>
          <a:stretch/>
        </p:blipFill>
        <p:spPr>
          <a:xfrm>
            <a:off x="1081890" y="937710"/>
            <a:ext cx="7071570" cy="2895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6"/>
          <p:cNvSpPr/>
          <p:nvPr/>
        </p:nvSpPr>
        <p:spPr>
          <a:xfrm>
            <a:off x="628560" y="273780"/>
            <a:ext cx="7884900" cy="6693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6"/>
          <p:cNvSpPr/>
          <p:nvPr/>
        </p:nvSpPr>
        <p:spPr>
          <a:xfrm>
            <a:off x="628560" y="1012500"/>
            <a:ext cx="7884900" cy="3618300"/>
          </a:xfrm>
          <a:prstGeom prst="rect">
            <a:avLst/>
          </a:prstGeom>
          <a:noFill/>
          <a:ln>
            <a:noFill/>
          </a:ln>
        </p:spPr>
        <p:txBody>
          <a:bodyPr anchorCtr="0" anchor="t" bIns="33750" lIns="67500" spcFirstLastPara="1" rIns="67500" wrap="square" tIns="33750">
            <a:noAutofit/>
          </a:bodyPr>
          <a:lstStyle/>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9700" marR="0" rtl="0" algn="l">
              <a:lnSpc>
                <a:spcPct val="9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5" name="Google Shape;345;p26"/>
          <p:cNvPicPr preferRelativeResize="0"/>
          <p:nvPr/>
        </p:nvPicPr>
        <p:blipFill rotWithShape="1">
          <a:blip r:embed="rId3">
            <a:alphaModFix/>
          </a:blip>
          <a:srcRect b="0" l="0" r="0" t="0"/>
          <a:stretch/>
        </p:blipFill>
        <p:spPr>
          <a:xfrm>
            <a:off x="3186000" y="0"/>
            <a:ext cx="2915460" cy="881280"/>
          </a:xfrm>
          <a:prstGeom prst="rect">
            <a:avLst/>
          </a:prstGeom>
          <a:noFill/>
          <a:ln>
            <a:noFill/>
          </a:ln>
        </p:spPr>
      </p:pic>
      <p:pic>
        <p:nvPicPr>
          <p:cNvPr id="346" name="Google Shape;346;p26"/>
          <p:cNvPicPr preferRelativeResize="0"/>
          <p:nvPr/>
        </p:nvPicPr>
        <p:blipFill rotWithShape="1">
          <a:blip r:embed="rId4">
            <a:alphaModFix/>
          </a:blip>
          <a:srcRect b="0" l="0" r="0" t="0"/>
          <a:stretch/>
        </p:blipFill>
        <p:spPr>
          <a:xfrm>
            <a:off x="810000" y="1188000"/>
            <a:ext cx="7829459" cy="330668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7"/>
          <p:cNvSpPr/>
          <p:nvPr/>
        </p:nvSpPr>
        <p:spPr>
          <a:xfrm>
            <a:off x="628560" y="273780"/>
            <a:ext cx="7884900" cy="6693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7"/>
          <p:cNvSpPr/>
          <p:nvPr/>
        </p:nvSpPr>
        <p:spPr>
          <a:xfrm>
            <a:off x="628560" y="1012500"/>
            <a:ext cx="7884900" cy="3618300"/>
          </a:xfrm>
          <a:prstGeom prst="rect">
            <a:avLst/>
          </a:prstGeom>
          <a:noFill/>
          <a:ln>
            <a:noFill/>
          </a:ln>
        </p:spPr>
        <p:txBody>
          <a:bodyPr anchorCtr="0" anchor="t" bIns="33750" lIns="67500" spcFirstLastPara="1" rIns="67500" wrap="square" tIns="33750">
            <a:noAutofit/>
          </a:bodyPr>
          <a:lstStyle/>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9700" marR="0" rtl="0" algn="l">
              <a:lnSpc>
                <a:spcPct val="9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4" name="Google Shape;354;p27"/>
          <p:cNvPicPr preferRelativeResize="0"/>
          <p:nvPr/>
        </p:nvPicPr>
        <p:blipFill rotWithShape="1">
          <a:blip r:embed="rId3">
            <a:alphaModFix/>
          </a:blip>
          <a:srcRect b="0" l="0" r="0" t="0"/>
          <a:stretch/>
        </p:blipFill>
        <p:spPr>
          <a:xfrm>
            <a:off x="3186000" y="0"/>
            <a:ext cx="2915460" cy="881280"/>
          </a:xfrm>
          <a:prstGeom prst="rect">
            <a:avLst/>
          </a:prstGeom>
          <a:noFill/>
          <a:ln>
            <a:noFill/>
          </a:ln>
        </p:spPr>
      </p:pic>
      <p:pic>
        <p:nvPicPr>
          <p:cNvPr id="355" name="Google Shape;355;p27"/>
          <p:cNvPicPr preferRelativeResize="0"/>
          <p:nvPr/>
        </p:nvPicPr>
        <p:blipFill rotWithShape="1">
          <a:blip r:embed="rId4">
            <a:alphaModFix/>
          </a:blip>
          <a:srcRect b="0" l="0" r="0" t="0"/>
          <a:stretch/>
        </p:blipFill>
        <p:spPr>
          <a:xfrm>
            <a:off x="594000" y="1513350"/>
            <a:ext cx="8099460" cy="280611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8"/>
          <p:cNvSpPr/>
          <p:nvPr/>
        </p:nvSpPr>
        <p:spPr>
          <a:xfrm>
            <a:off x="628560" y="273780"/>
            <a:ext cx="7884900" cy="6693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8"/>
          <p:cNvSpPr/>
          <p:nvPr/>
        </p:nvSpPr>
        <p:spPr>
          <a:xfrm>
            <a:off x="628560" y="1012500"/>
            <a:ext cx="7884900" cy="3618300"/>
          </a:xfrm>
          <a:prstGeom prst="rect">
            <a:avLst/>
          </a:prstGeom>
          <a:noFill/>
          <a:ln>
            <a:noFill/>
          </a:ln>
        </p:spPr>
        <p:txBody>
          <a:bodyPr anchorCtr="0" anchor="t" bIns="33750" lIns="67500" spcFirstLastPara="1" rIns="67500" wrap="square" tIns="33750">
            <a:noAutofit/>
          </a:bodyPr>
          <a:lstStyle/>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9700" marR="0" rtl="0" algn="l">
              <a:lnSpc>
                <a:spcPct val="9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3" name="Google Shape;363;p28"/>
          <p:cNvPicPr preferRelativeResize="0"/>
          <p:nvPr/>
        </p:nvPicPr>
        <p:blipFill rotWithShape="1">
          <a:blip r:embed="rId3">
            <a:alphaModFix/>
          </a:blip>
          <a:srcRect b="0" l="0" r="0" t="0"/>
          <a:stretch/>
        </p:blipFill>
        <p:spPr>
          <a:xfrm>
            <a:off x="3078000" y="432000"/>
            <a:ext cx="3509460" cy="579960"/>
          </a:xfrm>
          <a:prstGeom prst="rect">
            <a:avLst/>
          </a:prstGeom>
          <a:noFill/>
          <a:ln>
            <a:noFill/>
          </a:ln>
        </p:spPr>
      </p:pic>
      <p:pic>
        <p:nvPicPr>
          <p:cNvPr id="364" name="Google Shape;364;p28"/>
          <p:cNvPicPr preferRelativeResize="0"/>
          <p:nvPr/>
        </p:nvPicPr>
        <p:blipFill rotWithShape="1">
          <a:blip r:embed="rId4">
            <a:alphaModFix/>
          </a:blip>
          <a:srcRect b="0" l="0" r="0" t="0"/>
          <a:stretch/>
        </p:blipFill>
        <p:spPr>
          <a:xfrm>
            <a:off x="972000" y="1188000"/>
            <a:ext cx="7505460" cy="344277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9"/>
          <p:cNvSpPr/>
          <p:nvPr/>
        </p:nvSpPr>
        <p:spPr>
          <a:xfrm>
            <a:off x="628560" y="273780"/>
            <a:ext cx="7884900" cy="6693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9"/>
          <p:cNvSpPr/>
          <p:nvPr/>
        </p:nvSpPr>
        <p:spPr>
          <a:xfrm>
            <a:off x="628560" y="1012500"/>
            <a:ext cx="7884900" cy="3618300"/>
          </a:xfrm>
          <a:prstGeom prst="rect">
            <a:avLst/>
          </a:prstGeom>
          <a:noFill/>
          <a:ln>
            <a:noFill/>
          </a:ln>
        </p:spPr>
        <p:txBody>
          <a:bodyPr anchorCtr="0" anchor="t" bIns="33750" lIns="67500" spcFirstLastPara="1" rIns="67500" wrap="square" tIns="33750">
            <a:noAutofit/>
          </a:bodyPr>
          <a:lstStyle/>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9700" marR="0" rtl="0" algn="l">
              <a:lnSpc>
                <a:spcPct val="9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2" name="Google Shape;372;p29"/>
          <p:cNvPicPr preferRelativeResize="0"/>
          <p:nvPr/>
        </p:nvPicPr>
        <p:blipFill rotWithShape="1">
          <a:blip r:embed="rId3">
            <a:alphaModFix/>
          </a:blip>
          <a:srcRect b="0" l="0" r="0" t="0"/>
          <a:stretch/>
        </p:blipFill>
        <p:spPr>
          <a:xfrm>
            <a:off x="3078000" y="432000"/>
            <a:ext cx="3509460" cy="579960"/>
          </a:xfrm>
          <a:prstGeom prst="rect">
            <a:avLst/>
          </a:prstGeom>
          <a:noFill/>
          <a:ln>
            <a:noFill/>
          </a:ln>
        </p:spPr>
      </p:pic>
      <p:pic>
        <p:nvPicPr>
          <p:cNvPr id="373" name="Google Shape;373;p29"/>
          <p:cNvPicPr preferRelativeResize="0"/>
          <p:nvPr/>
        </p:nvPicPr>
        <p:blipFill rotWithShape="1">
          <a:blip r:embed="rId4">
            <a:alphaModFix/>
          </a:blip>
          <a:srcRect b="0" l="0" r="0" t="0"/>
          <a:stretch/>
        </p:blipFill>
        <p:spPr>
          <a:xfrm>
            <a:off x="756000" y="1183410"/>
            <a:ext cx="7757370" cy="3514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
          <p:cNvSpPr/>
          <p:nvPr/>
        </p:nvSpPr>
        <p:spPr>
          <a:xfrm>
            <a:off x="628560" y="273780"/>
            <a:ext cx="7884300" cy="6693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
          <p:cNvSpPr/>
          <p:nvPr/>
        </p:nvSpPr>
        <p:spPr>
          <a:xfrm>
            <a:off x="628560" y="756000"/>
            <a:ext cx="8172000" cy="2806800"/>
          </a:xfrm>
          <a:prstGeom prst="rect">
            <a:avLst/>
          </a:prstGeom>
          <a:noFill/>
          <a:ln>
            <a:noFill/>
          </a:ln>
        </p:spPr>
        <p:txBody>
          <a:bodyPr anchorCtr="0" anchor="t" bIns="33750" lIns="67500" spcFirstLastPara="1" rIns="67500" wrap="square" tIns="33750">
            <a:noAutofit/>
          </a:bodyPr>
          <a:lstStyle/>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42900" lvl="0" marL="685800" marR="0" rtl="0" algn="l">
              <a:lnSpc>
                <a:spcPct val="9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0" name="Google Shape;170;p3"/>
          <p:cNvPicPr preferRelativeResize="0"/>
          <p:nvPr/>
        </p:nvPicPr>
        <p:blipFill rotWithShape="1">
          <a:blip r:embed="rId3">
            <a:alphaModFix/>
          </a:blip>
          <a:srcRect b="0" l="0" r="0" t="0"/>
          <a:stretch/>
        </p:blipFill>
        <p:spPr>
          <a:xfrm>
            <a:off x="324000" y="944190"/>
            <a:ext cx="8152649" cy="2120310"/>
          </a:xfrm>
          <a:prstGeom prst="rect">
            <a:avLst/>
          </a:prstGeom>
          <a:noFill/>
          <a:ln>
            <a:noFill/>
          </a:ln>
        </p:spPr>
      </p:pic>
      <p:pic>
        <p:nvPicPr>
          <p:cNvPr id="171" name="Google Shape;171;p3"/>
          <p:cNvPicPr preferRelativeResize="0"/>
          <p:nvPr/>
        </p:nvPicPr>
        <p:blipFill rotWithShape="1">
          <a:blip r:embed="rId4">
            <a:alphaModFix/>
          </a:blip>
          <a:srcRect b="0" l="0" r="0" t="0"/>
          <a:stretch/>
        </p:blipFill>
        <p:spPr>
          <a:xfrm>
            <a:off x="54000" y="3186000"/>
            <a:ext cx="8638650" cy="1672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0"/>
          <p:cNvSpPr/>
          <p:nvPr/>
        </p:nvSpPr>
        <p:spPr>
          <a:xfrm>
            <a:off x="628560" y="273780"/>
            <a:ext cx="7884900" cy="6693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0"/>
          <p:cNvSpPr/>
          <p:nvPr/>
        </p:nvSpPr>
        <p:spPr>
          <a:xfrm>
            <a:off x="628560" y="1012500"/>
            <a:ext cx="7884900" cy="3618300"/>
          </a:xfrm>
          <a:prstGeom prst="rect">
            <a:avLst/>
          </a:prstGeom>
          <a:noFill/>
          <a:ln>
            <a:noFill/>
          </a:ln>
        </p:spPr>
        <p:txBody>
          <a:bodyPr anchorCtr="0" anchor="t" bIns="33750" lIns="67500" spcFirstLastPara="1" rIns="67500" wrap="square" tIns="33750">
            <a:noAutofit/>
          </a:bodyPr>
          <a:lstStyle/>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9700" marR="0" rtl="0" algn="l">
              <a:lnSpc>
                <a:spcPct val="9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1" name="Google Shape;381;p30"/>
          <p:cNvPicPr preferRelativeResize="0"/>
          <p:nvPr/>
        </p:nvPicPr>
        <p:blipFill rotWithShape="1">
          <a:blip r:embed="rId3">
            <a:alphaModFix/>
          </a:blip>
          <a:srcRect b="0" l="0" r="0" t="0"/>
          <a:stretch/>
        </p:blipFill>
        <p:spPr>
          <a:xfrm>
            <a:off x="3258360" y="328590"/>
            <a:ext cx="2861460" cy="593460"/>
          </a:xfrm>
          <a:prstGeom prst="rect">
            <a:avLst/>
          </a:prstGeom>
          <a:noFill/>
          <a:ln>
            <a:noFill/>
          </a:ln>
        </p:spPr>
      </p:pic>
      <p:pic>
        <p:nvPicPr>
          <p:cNvPr id="382" name="Google Shape;382;p30"/>
          <p:cNvPicPr preferRelativeResize="0"/>
          <p:nvPr/>
        </p:nvPicPr>
        <p:blipFill rotWithShape="1">
          <a:blip r:embed="rId4">
            <a:alphaModFix/>
          </a:blip>
          <a:srcRect b="0" l="0" r="0" t="0"/>
          <a:stretch/>
        </p:blipFill>
        <p:spPr>
          <a:xfrm>
            <a:off x="628560" y="1026270"/>
            <a:ext cx="7884810" cy="36711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4"/>
          <p:cNvSpPr/>
          <p:nvPr/>
        </p:nvSpPr>
        <p:spPr>
          <a:xfrm>
            <a:off x="628560" y="273780"/>
            <a:ext cx="7884300" cy="6693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4"/>
          <p:cNvSpPr/>
          <p:nvPr/>
        </p:nvSpPr>
        <p:spPr>
          <a:xfrm>
            <a:off x="628560" y="1012500"/>
            <a:ext cx="7884300" cy="3618000"/>
          </a:xfrm>
          <a:prstGeom prst="rect">
            <a:avLst/>
          </a:prstGeom>
          <a:noFill/>
          <a:ln>
            <a:noFill/>
          </a:ln>
        </p:spPr>
        <p:txBody>
          <a:bodyPr anchorCtr="0" anchor="t" bIns="33750" lIns="67500" spcFirstLastPara="1" rIns="67500" wrap="square" tIns="33750">
            <a:noAutofit/>
          </a:bodyPr>
          <a:lstStyle/>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42900" lvl="0" marL="685800" marR="0" rtl="0" algn="l">
              <a:lnSpc>
                <a:spcPct val="9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4"/>
          <p:cNvSpPr/>
          <p:nvPr/>
        </p:nvSpPr>
        <p:spPr>
          <a:xfrm>
            <a:off x="864000" y="1274940"/>
            <a:ext cx="3454500" cy="5121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0" name="Google Shape;180;p4"/>
          <p:cNvPicPr preferRelativeResize="0"/>
          <p:nvPr/>
        </p:nvPicPr>
        <p:blipFill rotWithShape="1">
          <a:blip r:embed="rId3">
            <a:alphaModFix/>
          </a:blip>
          <a:srcRect b="0" l="0" r="0" t="0"/>
          <a:stretch/>
        </p:blipFill>
        <p:spPr>
          <a:xfrm>
            <a:off x="2916000" y="486000"/>
            <a:ext cx="3616650" cy="550260"/>
          </a:xfrm>
          <a:prstGeom prst="rect">
            <a:avLst/>
          </a:prstGeom>
          <a:noFill/>
          <a:ln>
            <a:noFill/>
          </a:ln>
        </p:spPr>
      </p:pic>
      <p:pic>
        <p:nvPicPr>
          <p:cNvPr id="181" name="Google Shape;181;p4"/>
          <p:cNvPicPr preferRelativeResize="0"/>
          <p:nvPr/>
        </p:nvPicPr>
        <p:blipFill rotWithShape="1">
          <a:blip r:embed="rId4">
            <a:alphaModFix/>
          </a:blip>
          <a:srcRect b="0" l="0" r="0" t="0"/>
          <a:stretch/>
        </p:blipFill>
        <p:spPr>
          <a:xfrm>
            <a:off x="540000" y="1242000"/>
            <a:ext cx="8152650" cy="3388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5"/>
          <p:cNvSpPr/>
          <p:nvPr/>
        </p:nvSpPr>
        <p:spPr>
          <a:xfrm>
            <a:off x="628560" y="273780"/>
            <a:ext cx="7884300" cy="6693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
          <p:cNvSpPr/>
          <p:nvPr/>
        </p:nvSpPr>
        <p:spPr>
          <a:xfrm>
            <a:off x="628560" y="1012500"/>
            <a:ext cx="7884300" cy="3738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
          <p:cNvSpPr/>
          <p:nvPr/>
        </p:nvSpPr>
        <p:spPr>
          <a:xfrm>
            <a:off x="1782000" y="4698000"/>
            <a:ext cx="3255000" cy="258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0" name="Google Shape;190;p5"/>
          <p:cNvPicPr preferRelativeResize="0"/>
          <p:nvPr/>
        </p:nvPicPr>
        <p:blipFill rotWithShape="1">
          <a:blip r:embed="rId3">
            <a:alphaModFix/>
          </a:blip>
          <a:srcRect b="0" l="0" r="0" t="0"/>
          <a:stretch/>
        </p:blipFill>
        <p:spPr>
          <a:xfrm>
            <a:off x="1242000" y="1034640"/>
            <a:ext cx="6748650" cy="37157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6"/>
          <p:cNvSpPr/>
          <p:nvPr/>
        </p:nvSpPr>
        <p:spPr>
          <a:xfrm>
            <a:off x="628560" y="273780"/>
            <a:ext cx="7884300" cy="669300"/>
          </a:xfrm>
          <a:prstGeom prst="rect">
            <a:avLst/>
          </a:prstGeom>
          <a:noFill/>
          <a:ln>
            <a:noFill/>
          </a:ln>
        </p:spPr>
        <p:txBody>
          <a:bodyPr anchorCtr="0" anchor="ctr" bIns="33750" lIns="67500" spcFirstLastPara="1" rIns="67500" wrap="square" tIns="33750">
            <a:noAutofit/>
          </a:bodyPr>
          <a:lstStyle/>
          <a:p>
            <a:pPr indent="0" lvl="0" marL="0" marR="0" rtl="0" algn="ctr">
              <a:lnSpc>
                <a:spcPct val="90000"/>
              </a:lnSpc>
              <a:spcBef>
                <a:spcPts val="0"/>
              </a:spcBef>
              <a:spcAft>
                <a:spcPts val="0"/>
              </a:spcAft>
              <a:buClr>
                <a:srgbClr val="000000"/>
              </a:buClr>
              <a:buSzPts val="3300"/>
              <a:buFont typeface="Arial"/>
              <a:buNone/>
            </a:pPr>
            <a:r>
              <a:rPr b="0" i="0" lang="es" sz="3300" u="none" cap="none" strike="noStrike">
                <a:solidFill>
                  <a:srgbClr val="000000"/>
                </a:solidFill>
                <a:latin typeface="Calibri"/>
                <a:ea typeface="Calibri"/>
                <a:cs typeface="Calibri"/>
                <a:sym typeface="Calibri"/>
              </a:rPr>
              <a:t>Servidores</a:t>
            </a:r>
            <a:endParaRPr b="0" i="0" sz="3300" u="none" cap="none" strike="noStrike">
              <a:solidFill>
                <a:srgbClr val="000000"/>
              </a:solidFill>
              <a:latin typeface="Arial"/>
              <a:ea typeface="Arial"/>
              <a:cs typeface="Arial"/>
              <a:sym typeface="Arial"/>
            </a:endParaRPr>
          </a:p>
        </p:txBody>
      </p:sp>
      <p:sp>
        <p:nvSpPr>
          <p:cNvPr id="197" name="Google Shape;197;p6"/>
          <p:cNvSpPr/>
          <p:nvPr/>
        </p:nvSpPr>
        <p:spPr>
          <a:xfrm>
            <a:off x="628560" y="1012500"/>
            <a:ext cx="7884300" cy="3618000"/>
          </a:xfrm>
          <a:prstGeom prst="rect">
            <a:avLst/>
          </a:prstGeom>
          <a:noFill/>
          <a:ln>
            <a:noFill/>
          </a:ln>
        </p:spPr>
        <p:txBody>
          <a:bodyPr anchorCtr="0" anchor="t" bIns="33750" lIns="67500" spcFirstLastPara="1" rIns="67500" wrap="square" tIns="33750">
            <a:noAutofit/>
          </a:bodyPr>
          <a:lstStyle/>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8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800"/>
              </a:spcBef>
              <a:spcAft>
                <a:spcPts val="0"/>
              </a:spcAft>
              <a:buClr>
                <a:srgbClr val="000000"/>
              </a:buClr>
              <a:buSzPts val="1100"/>
              <a:buFont typeface="Arial"/>
              <a:buNone/>
            </a:pPr>
            <a:r>
              <a:rPr b="0" i="0" lang="es" sz="1100" u="none" cap="none" strike="noStrike">
                <a:solidFill>
                  <a:srgbClr val="0000CD"/>
                </a:solidFill>
                <a:latin typeface="Courier New"/>
                <a:ea typeface="Courier New"/>
                <a:cs typeface="Courier New"/>
                <a:sym typeface="Courier New"/>
              </a:rPr>
              <a:t>  </a:t>
            </a:r>
            <a:endParaRPr b="0" i="0" sz="1100" u="none" cap="none" strike="noStrike">
              <a:solidFill>
                <a:srgbClr val="000000"/>
              </a:solidFill>
              <a:latin typeface="Arial"/>
              <a:ea typeface="Arial"/>
              <a:cs typeface="Arial"/>
              <a:sym typeface="Arial"/>
            </a:endParaRPr>
          </a:p>
        </p:txBody>
      </p:sp>
      <p:pic>
        <p:nvPicPr>
          <p:cNvPr id="198" name="Google Shape;198;p6"/>
          <p:cNvPicPr preferRelativeResize="0"/>
          <p:nvPr/>
        </p:nvPicPr>
        <p:blipFill rotWithShape="1">
          <a:blip r:embed="rId3">
            <a:alphaModFix/>
          </a:blip>
          <a:srcRect b="0" l="0" r="0" t="0"/>
          <a:stretch/>
        </p:blipFill>
        <p:spPr>
          <a:xfrm>
            <a:off x="1134000" y="1188000"/>
            <a:ext cx="6586651" cy="512730"/>
          </a:xfrm>
          <a:prstGeom prst="rect">
            <a:avLst/>
          </a:prstGeom>
          <a:noFill/>
          <a:ln>
            <a:noFill/>
          </a:ln>
        </p:spPr>
      </p:pic>
      <p:pic>
        <p:nvPicPr>
          <p:cNvPr id="199" name="Google Shape;199;p6"/>
          <p:cNvPicPr preferRelativeResize="0"/>
          <p:nvPr/>
        </p:nvPicPr>
        <p:blipFill rotWithShape="1">
          <a:blip r:embed="rId4">
            <a:alphaModFix/>
          </a:blip>
          <a:srcRect b="0" l="0" r="0" t="0"/>
          <a:stretch/>
        </p:blipFill>
        <p:spPr>
          <a:xfrm>
            <a:off x="2106000" y="1596780"/>
            <a:ext cx="4912649" cy="331586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7"/>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¿Cómo funciona?</a:t>
            </a:r>
            <a:endParaRPr b="1" i="0" sz="1100" u="none" cap="none" strike="noStrike">
              <a:solidFill>
                <a:srgbClr val="000000"/>
              </a:solidFill>
              <a:latin typeface="Arial"/>
              <a:ea typeface="Arial"/>
              <a:cs typeface="Arial"/>
              <a:sym typeface="Arial"/>
            </a:endParaRPr>
          </a:p>
        </p:txBody>
      </p:sp>
      <p:pic>
        <p:nvPicPr>
          <p:cNvPr id="205" name="Google Shape;205;p7"/>
          <p:cNvPicPr preferRelativeResize="0"/>
          <p:nvPr/>
        </p:nvPicPr>
        <p:blipFill rotWithShape="1">
          <a:blip r:embed="rId3">
            <a:alphaModFix/>
          </a:blip>
          <a:srcRect b="0" l="0" r="0" t="0"/>
          <a:stretch/>
        </p:blipFill>
        <p:spPr>
          <a:xfrm>
            <a:off x="567928" y="1653778"/>
            <a:ext cx="7334090" cy="213955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8"/>
          <p:cNvSpPr/>
          <p:nvPr/>
        </p:nvSpPr>
        <p:spPr>
          <a:xfrm>
            <a:off x="628560" y="273780"/>
            <a:ext cx="7884300" cy="669300"/>
          </a:xfrm>
          <a:prstGeom prst="rect">
            <a:avLst/>
          </a:prstGeom>
          <a:noFill/>
          <a:ln>
            <a:noFill/>
          </a:ln>
        </p:spPr>
        <p:txBody>
          <a:bodyPr anchorCtr="0" anchor="ctr" bIns="33750" lIns="67500" spcFirstLastPara="1" rIns="67500" wrap="square" tIns="33750">
            <a:noAutofit/>
          </a:bodyPr>
          <a:lstStyle/>
          <a:p>
            <a:pPr indent="0" lvl="0" marL="0" marR="0" rtl="0" algn="ctr">
              <a:lnSpc>
                <a:spcPct val="90000"/>
              </a:lnSpc>
              <a:spcBef>
                <a:spcPts val="0"/>
              </a:spcBef>
              <a:spcAft>
                <a:spcPts val="0"/>
              </a:spcAft>
              <a:buClr>
                <a:srgbClr val="000000"/>
              </a:buClr>
              <a:buSzPts val="3300"/>
              <a:buFont typeface="Arial"/>
              <a:buNone/>
            </a:pPr>
            <a:r>
              <a:rPr b="0" i="0" lang="es" sz="3300" u="none" cap="none" strike="noStrike">
                <a:solidFill>
                  <a:srgbClr val="000000"/>
                </a:solidFill>
                <a:latin typeface="Calibri"/>
                <a:ea typeface="Calibri"/>
                <a:cs typeface="Calibri"/>
                <a:sym typeface="Calibri"/>
              </a:rPr>
              <a:t>Servidores</a:t>
            </a:r>
            <a:endParaRPr b="0" i="0" sz="3300" u="none" cap="none" strike="noStrike">
              <a:solidFill>
                <a:srgbClr val="000000"/>
              </a:solidFill>
              <a:latin typeface="Arial"/>
              <a:ea typeface="Arial"/>
              <a:cs typeface="Arial"/>
              <a:sym typeface="Arial"/>
            </a:endParaRPr>
          </a:p>
        </p:txBody>
      </p:sp>
      <p:sp>
        <p:nvSpPr>
          <p:cNvPr id="212" name="Google Shape;212;p8"/>
          <p:cNvSpPr/>
          <p:nvPr/>
        </p:nvSpPr>
        <p:spPr>
          <a:xfrm>
            <a:off x="540000" y="1026000"/>
            <a:ext cx="7884300" cy="3618000"/>
          </a:xfrm>
          <a:prstGeom prst="rect">
            <a:avLst/>
          </a:prstGeom>
          <a:noFill/>
          <a:ln>
            <a:noFill/>
          </a:ln>
        </p:spPr>
        <p:txBody>
          <a:bodyPr anchorCtr="0" anchor="t" bIns="33750" lIns="67500" spcFirstLastPara="1" rIns="67500" wrap="square" tIns="33750">
            <a:noAutofit/>
          </a:bodyPr>
          <a:lstStyle/>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88900" marR="0" rtl="0" algn="l">
              <a:lnSpc>
                <a:spcPct val="90000"/>
              </a:lnSpc>
              <a:spcBef>
                <a:spcPts val="800"/>
              </a:spcBef>
              <a:spcAft>
                <a:spcPts val="0"/>
              </a:spcAft>
              <a:buClr>
                <a:srgbClr val="000000"/>
              </a:buClr>
              <a:buSzPts val="1400"/>
              <a:buFont typeface="Arial"/>
              <a:buNone/>
            </a:pPr>
            <a:r>
              <a:rPr b="0" i="0" lang="es" sz="1400" u="none" cap="none" strike="noStrike">
                <a:solidFill>
                  <a:srgbClr val="0000CD"/>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p:txBody>
      </p:sp>
      <p:graphicFrame>
        <p:nvGraphicFramePr>
          <p:cNvPr id="213" name="Google Shape;213;p8"/>
          <p:cNvGraphicFramePr/>
          <p:nvPr/>
        </p:nvGraphicFramePr>
        <p:xfrm>
          <a:off x="7938000" y="5454000"/>
          <a:ext cx="3000000" cy="3000000"/>
        </p:xfrm>
        <a:graphic>
          <a:graphicData uri="http://schemas.openxmlformats.org/drawingml/2006/table">
            <a:tbl>
              <a:tblPr>
                <a:noFill/>
                <a:tableStyleId>{59CCC501-C700-407A-8BB2-6D89AD8FCF6D}</a:tableStyleId>
              </a:tblPr>
              <a:tblGrid>
                <a:gridCol w="245700"/>
                <a:gridCol w="245450"/>
              </a:tblGrid>
              <a:tr h="3215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8575" marB="68575" marR="68575" marL="6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8575" marB="68575" marR="68575" marL="6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5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8575" marB="68575" marR="68575" marL="6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8575" marB="68575" marR="68575" marL="6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5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8575" marB="68575" marR="68575" marL="6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8575" marB="68575" marR="68575" marL="685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14" name="Google Shape;214;p8"/>
          <p:cNvSpPr/>
          <p:nvPr/>
        </p:nvSpPr>
        <p:spPr>
          <a:xfrm>
            <a:off x="594000" y="1080270"/>
            <a:ext cx="1578600" cy="3762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5" name="Google Shape;215;p8"/>
          <p:cNvPicPr preferRelativeResize="0"/>
          <p:nvPr/>
        </p:nvPicPr>
        <p:blipFill rotWithShape="1">
          <a:blip r:embed="rId3">
            <a:alphaModFix/>
          </a:blip>
          <a:srcRect b="0" l="0" r="0" t="0"/>
          <a:stretch/>
        </p:blipFill>
        <p:spPr>
          <a:xfrm>
            <a:off x="702000" y="1188000"/>
            <a:ext cx="7990651" cy="3400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9"/>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Dato</a:t>
            </a:r>
            <a:endParaRPr b="1" i="0" sz="1100" u="none" cap="none" strike="noStrike">
              <a:solidFill>
                <a:srgbClr val="000000"/>
              </a:solidFill>
              <a:latin typeface="Arial"/>
              <a:ea typeface="Arial"/>
              <a:cs typeface="Arial"/>
              <a:sym typeface="Arial"/>
            </a:endParaRPr>
          </a:p>
        </p:txBody>
      </p:sp>
      <p:sp>
        <p:nvSpPr>
          <p:cNvPr id="221" name="Google Shape;221;p9"/>
          <p:cNvSpPr txBox="1"/>
          <p:nvPr/>
        </p:nvSpPr>
        <p:spPr>
          <a:xfrm>
            <a:off x="168965" y="1093781"/>
            <a:ext cx="8826000" cy="3301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rgbClr val="12100D"/>
                </a:solidFill>
                <a:latin typeface="Arial"/>
                <a:ea typeface="Arial"/>
                <a:cs typeface="Arial"/>
                <a:sym typeface="Arial"/>
              </a:rPr>
              <a:t>Un dato es una información que refleja el valor de una característica de un objeto real, sea concreto, abstracto o hasta imaginario. </a:t>
            </a:r>
            <a:r>
              <a:rPr b="0" i="0" lang="es" sz="3000" u="none" cap="none" strike="noStrike">
                <a:solidFill>
                  <a:schemeClr val="dk1"/>
                </a:solidFill>
                <a:latin typeface="Arial"/>
                <a:ea typeface="Arial"/>
                <a:cs typeface="Arial"/>
                <a:sym typeface="Arial"/>
              </a:rPr>
              <a:t>Son representaciones de un determinado atributo o variable cualitativa o cuantitativa, es decir: la descripción codificada de un hecho empírico, un suceso, una entidad. </a:t>
            </a:r>
            <a:endParaRPr b="0" i="0" sz="30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