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3"/>
    <p:sldMasterId id="2147483691" r:id="rId4"/>
    <p:sldMasterId id="2147483692" r:id="rId5"/>
    <p:sldMasterId id="2147483693" r:id="rId6"/>
    <p:sldMasterId id="214748369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Lst>
  <p:sldSz cy="6858000" cx="12192000"/>
  <p:notesSz cx="6858000" cy="9144000"/>
  <p:embeddedFontLst>
    <p:embeddedFont>
      <p:font typeface="Raleway SemiBold"/>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font" Target="fonts/RalewaySemiBold-italic.fntdata"/><Relationship Id="rId61" Type="http://schemas.openxmlformats.org/officeDocument/2006/relationships/font" Target="fonts/RalewaySemiBold-bold.fntdata"/><Relationship Id="rId20" Type="http://schemas.openxmlformats.org/officeDocument/2006/relationships/slide" Target="slides/slide12.xml"/><Relationship Id="rId63" Type="http://schemas.openxmlformats.org/officeDocument/2006/relationships/font" Target="fonts/RalewaySemiBold-boldItalic.fntdata"/><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60" Type="http://schemas.openxmlformats.org/officeDocument/2006/relationships/font" Target="fonts/RalewaySemiBold-regular.fntdata"/><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s-AR"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9" name="Google Shape;209;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e254e7c49_0_65: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8" name="Google Shape;268;g12e254e7c49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e254e7c49_0_70: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g12e254e7c49_0_70: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75" name="Google Shape;275;g12e254e7c49_0_70: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e254e7c49_0_78: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g12e254e7c49_0_78: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84" name="Google Shape;284;g12e254e7c49_0_78: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e254e7c49_0_87: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g12e254e7c49_0_87: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94" name="Google Shape;294;g12e254e7c49_0_87: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2e254e7c49_0_95: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g12e254e7c49_0_95: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03" name="Google Shape;303;g12e254e7c49_0_95: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e254e7c49_0_103: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g12e254e7c49_0_103: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12" name="Google Shape;312;g12e254e7c49_0_103: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2e254e7c49_0_112: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g12e254e7c49_0_112: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22" name="Google Shape;322;g12e254e7c49_0_112: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e254e7c49_0_120: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0" name="Google Shape;330;g12e254e7c49_0_120: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31" name="Google Shape;331;g12e254e7c49_0_120: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2e254e7c49_0_128: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g12e254e7c49_0_128: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40" name="Google Shape;340;g12e254e7c49_0_128: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2e254e7c49_0_137: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g12e254e7c49_0_137: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50" name="Google Shape;350;g12e254e7c49_0_137: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7b0d26c70_0_507: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g127b0d26c70_0_507: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17" name="Google Shape;217;g127b0d26c70_0_507: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2e254e7c49_0_145: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8" name="Google Shape;358;g12e254e7c49_0_145: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59" name="Google Shape;359;g12e254e7c49_0_145: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27b0d26c70_0_404: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7" name="Google Shape;367;g127b0d26c70_0_4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27b0d26c70_0_534: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g127b0d26c70_0_534: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74" name="Google Shape;374;g127b0d26c70_0_534: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27b0d26c70_0_543: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3" name="Google Shape;383;g127b0d26c70_0_543: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84" name="Google Shape;384;g127b0d26c70_0_543: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27b0d26c70_0_551: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2" name="Google Shape;392;g127b0d26c70_0_551: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93" name="Google Shape;393;g127b0d26c70_0_551: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27b0d26c70_0_559: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1" name="Google Shape;401;g127b0d26c70_0_559: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02" name="Google Shape;402;g127b0d26c70_0_559: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27b0d26c70_0_567: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g127b0d26c70_0_567: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11" name="Google Shape;411;g127b0d26c70_0_567: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27b0d26c70_0_575: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9" name="Google Shape;419;g127b0d26c70_0_575: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20" name="Google Shape;420;g127b0d26c70_0_575: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27b0d26c70_0_583: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8" name="Google Shape;428;g127b0d26c70_0_583: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29" name="Google Shape;429;g127b0d26c70_0_583: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27b0d26c70_0_592: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8" name="Google Shape;438;g127b0d26c70_0_592: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39" name="Google Shape;439;g127b0d26c70_0_592: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7b0d26c70_0_338: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6" name="Google Shape;226;g127b0d26c70_0_3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27b0d26c70_0_409: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48" name="Google Shape;448;g127b0d26c70_0_4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27b0d26c70_0_414: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4" name="Google Shape;454;g127b0d26c70_0_4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27b0d26c70_0_419: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60" name="Google Shape;460;g127b0d26c70_0_4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2e8ffb3c45_0_1080:notes"/>
          <p:cNvSpPr txBox="1"/>
          <p:nvPr>
            <p:ph idx="1" type="body"/>
          </p:nvPr>
        </p:nvSpPr>
        <p:spPr>
          <a:xfrm>
            <a:off x="685784" y="4343396"/>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66" name="Google Shape;466;g12e8ffb3c45_0_1080: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2e8ffb3c45_0_437:notes"/>
          <p:cNvSpPr txBox="1"/>
          <p:nvPr>
            <p:ph idx="1" type="body"/>
          </p:nvPr>
        </p:nvSpPr>
        <p:spPr>
          <a:xfrm>
            <a:off x="685784" y="4343396"/>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74" name="Google Shape;474;g12e8ffb3c45_0_437: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27b0d26c70_0_429: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85" name="Google Shape;485;g127b0d26c70_0_4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2e8ffb3c45_0_66:notes"/>
          <p:cNvSpPr txBox="1"/>
          <p:nvPr>
            <p:ph idx="1" type="body"/>
          </p:nvPr>
        </p:nvSpPr>
        <p:spPr>
          <a:xfrm>
            <a:off x="685784" y="4343396"/>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91" name="Google Shape;491;g12e8ffb3c45_0_66: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27b0d26c70_0_434: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02" name="Google Shape;502;g127b0d26c70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27b0d26c70_0_439: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08" name="Google Shape;508;g127b0d26c70_0_4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2e8ffb3c45_0_252:notes"/>
          <p:cNvSpPr txBox="1"/>
          <p:nvPr>
            <p:ph idx="1" type="body"/>
          </p:nvPr>
        </p:nvSpPr>
        <p:spPr>
          <a:xfrm>
            <a:off x="685784" y="4343396"/>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14" name="Google Shape;514;g12e8ffb3c45_0_252: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e254e7c49_0_35: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2" name="Google Shape;232;g12e254e7c49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2e8ffb3c45_0_258:notes"/>
          <p:cNvSpPr txBox="1"/>
          <p:nvPr>
            <p:ph idx="1" type="body"/>
          </p:nvPr>
        </p:nvSpPr>
        <p:spPr>
          <a:xfrm>
            <a:off x="685784" y="4343396"/>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21" name="Google Shape;521;g12e8ffb3c45_0_258: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27b0d26c70_0_444: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31" name="Google Shape;531;g127b0d26c70_0_4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27b0d26c70_0_449: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37" name="Google Shape;537;g127b0d26c70_0_4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27b0d26c70_0_454: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43" name="Google Shape;543;g127b0d26c70_0_4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2e8ffb3c45_0_882:notes"/>
          <p:cNvSpPr txBox="1"/>
          <p:nvPr>
            <p:ph idx="1" type="body"/>
          </p:nvPr>
        </p:nvSpPr>
        <p:spPr>
          <a:xfrm>
            <a:off x="685784" y="4343396"/>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49" name="Google Shape;549;g12e8ffb3c45_0_882: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2e8ffb3c45_0_888:notes"/>
          <p:cNvSpPr txBox="1"/>
          <p:nvPr>
            <p:ph idx="1" type="body"/>
          </p:nvPr>
        </p:nvSpPr>
        <p:spPr>
          <a:xfrm>
            <a:off x="685784" y="4343396"/>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6" name="Google Shape;556;g12e8ffb3c45_0_888: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2e8ffb3c45_0_897:notes"/>
          <p:cNvSpPr txBox="1"/>
          <p:nvPr>
            <p:ph idx="1" type="body"/>
          </p:nvPr>
        </p:nvSpPr>
        <p:spPr>
          <a:xfrm>
            <a:off x="685784" y="4343396"/>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6" name="Google Shape;566;g12e8ffb3c45_0_897: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2e8ffb3c45_0_904:notes"/>
          <p:cNvSpPr txBox="1"/>
          <p:nvPr>
            <p:ph idx="1" type="body"/>
          </p:nvPr>
        </p:nvSpPr>
        <p:spPr>
          <a:xfrm>
            <a:off x="685784" y="4343396"/>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4" name="Google Shape;574;g12e8ffb3c45_0_904: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27b0d26c70_0_459: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2" name="Google Shape;582;g127b0d26c70_0_4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2e8ffb3c45_0_624:notes"/>
          <p:cNvSpPr txBox="1"/>
          <p:nvPr>
            <p:ph idx="1" type="body"/>
          </p:nvPr>
        </p:nvSpPr>
        <p:spPr>
          <a:xfrm>
            <a:off x="685784" y="4343396"/>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8" name="Google Shape;588;g12e8ffb3c45_0_624: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e254e7c49_0_40: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8" name="Google Shape;238;g12e254e7c49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2e8ffb3c45_0_630:notes"/>
          <p:cNvSpPr txBox="1"/>
          <p:nvPr>
            <p:ph idx="1" type="body"/>
          </p:nvPr>
        </p:nvSpPr>
        <p:spPr>
          <a:xfrm>
            <a:off x="685784" y="4343396"/>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95" name="Google Shape;595;g12e8ffb3c45_0_630: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27b0d26c70_0_464: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03" name="Google Shape;603;g127b0d26c70_0_4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e254e7c49_0_45: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4" name="Google Shape;244;g12e254e7c49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e254e7c49_0_50: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0" name="Google Shape;250;g12e254e7c49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e254e7c49_0_55: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6" name="Google Shape;256;g12e254e7c49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e254e7c49_0_60: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2" name="Google Shape;262;g12e254e7c49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66" name="Shape 66"/>
        <p:cNvGrpSpPr/>
        <p:nvPr/>
      </p:nvGrpSpPr>
      <p:grpSpPr>
        <a:xfrm>
          <a:off x="0" y="0"/>
          <a:ext cx="0" cy="0"/>
          <a:chOff x="0" y="0"/>
          <a:chExt cx="0" cy="0"/>
        </a:xfrm>
      </p:grpSpPr>
      <p:sp>
        <p:nvSpPr>
          <p:cNvPr id="67" name="Google Shape;67;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68" name="Google Shape;68;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69" name="Google Shape;69;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5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70" name="Google Shape;70;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5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71" name="Google Shape;71;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2" name="Shape 72"/>
        <p:cNvGrpSpPr/>
        <p:nvPr/>
      </p:nvGrpSpPr>
      <p:grpSpPr>
        <a:xfrm>
          <a:off x="0" y="0"/>
          <a:ext cx="0" cy="0"/>
          <a:chOff x="0" y="0"/>
          <a:chExt cx="0" cy="0"/>
        </a:xfrm>
      </p:grpSpPr>
      <p:sp>
        <p:nvSpPr>
          <p:cNvPr id="73" name="Google Shape;73;p16"/>
          <p:cNvSpPr txBox="1"/>
          <p:nvPr>
            <p:ph type="title"/>
          </p:nvPr>
        </p:nvSpPr>
        <p:spPr>
          <a:xfrm>
            <a:off x="839788" y="457200"/>
            <a:ext cx="3932100" cy="16005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74" name="Google Shape;74;p16"/>
          <p:cNvSpPr txBox="1"/>
          <p:nvPr>
            <p:ph idx="1" type="body"/>
          </p:nvPr>
        </p:nvSpPr>
        <p:spPr>
          <a:xfrm>
            <a:off x="5183188" y="987425"/>
            <a:ext cx="61725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1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75" name="Google Shape;75;p16"/>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500"/>
              <a:buNone/>
              <a:defRPr sz="15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100"/>
              <a:buNone/>
              <a:defRPr sz="1100"/>
            </a:lvl4pPr>
            <a:lvl5pPr indent="-228600" lvl="4" marL="2286000" rtl="0" algn="l">
              <a:lnSpc>
                <a:spcPct val="90000"/>
              </a:lnSpc>
              <a:spcBef>
                <a:spcPts val="500"/>
              </a:spcBef>
              <a:spcAft>
                <a:spcPts val="0"/>
              </a:spcAft>
              <a:buClr>
                <a:schemeClr val="dk1"/>
              </a:buClr>
              <a:buSzPts val="1100"/>
              <a:buNone/>
              <a:defRPr sz="1100"/>
            </a:lvl5pPr>
            <a:lvl6pPr indent="-228600" lvl="5" marL="2743200" rtl="0" algn="l">
              <a:lnSpc>
                <a:spcPct val="90000"/>
              </a:lnSpc>
              <a:spcBef>
                <a:spcPts val="500"/>
              </a:spcBef>
              <a:spcAft>
                <a:spcPts val="0"/>
              </a:spcAft>
              <a:buClr>
                <a:schemeClr val="dk1"/>
              </a:buClr>
              <a:buSzPts val="1100"/>
              <a:buNone/>
              <a:defRPr sz="1100"/>
            </a:lvl6pPr>
            <a:lvl7pPr indent="-228600" lvl="6" marL="3200400" rtl="0" algn="l">
              <a:lnSpc>
                <a:spcPct val="90000"/>
              </a:lnSpc>
              <a:spcBef>
                <a:spcPts val="500"/>
              </a:spcBef>
              <a:spcAft>
                <a:spcPts val="0"/>
              </a:spcAft>
              <a:buClr>
                <a:schemeClr val="dk1"/>
              </a:buClr>
              <a:buSzPts val="1100"/>
              <a:buNone/>
              <a:defRPr sz="1100"/>
            </a:lvl7pPr>
            <a:lvl8pPr indent="-228600" lvl="7" marL="3657600" rtl="0" algn="l">
              <a:lnSpc>
                <a:spcPct val="90000"/>
              </a:lnSpc>
              <a:spcBef>
                <a:spcPts val="500"/>
              </a:spcBef>
              <a:spcAft>
                <a:spcPts val="0"/>
              </a:spcAft>
              <a:buClr>
                <a:schemeClr val="dk1"/>
              </a:buClr>
              <a:buSzPts val="1100"/>
              <a:buNone/>
              <a:defRPr sz="1100"/>
            </a:lvl8pPr>
            <a:lvl9pPr indent="-228600" lvl="8" marL="4114800" rtl="0" algn="l">
              <a:lnSpc>
                <a:spcPct val="90000"/>
              </a:lnSpc>
              <a:spcBef>
                <a:spcPts val="500"/>
              </a:spcBef>
              <a:spcAft>
                <a:spcPts val="0"/>
              </a:spcAft>
              <a:buClr>
                <a:schemeClr val="dk1"/>
              </a:buClr>
              <a:buSzPts val="1100"/>
              <a:buNone/>
              <a:defRPr sz="1100"/>
            </a:lvl9pPr>
          </a:lstStyle>
          <a:p/>
        </p:txBody>
      </p:sp>
      <p:sp>
        <p:nvSpPr>
          <p:cNvPr id="76" name="Google Shape;76;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5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77" name="Google Shape;77;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5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78" name="Google Shape;78;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9" name="Shape 79"/>
        <p:cNvGrpSpPr/>
        <p:nvPr/>
      </p:nvGrpSpPr>
      <p:grpSpPr>
        <a:xfrm>
          <a:off x="0" y="0"/>
          <a:ext cx="0" cy="0"/>
          <a:chOff x="0" y="0"/>
          <a:chExt cx="0" cy="0"/>
        </a:xfrm>
      </p:grpSpPr>
      <p:sp>
        <p:nvSpPr>
          <p:cNvPr id="80" name="Google Shape;80;p17"/>
          <p:cNvSpPr txBox="1"/>
          <p:nvPr>
            <p:ph type="title"/>
          </p:nvPr>
        </p:nvSpPr>
        <p:spPr>
          <a:xfrm>
            <a:off x="839788" y="457200"/>
            <a:ext cx="3932100" cy="16005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81" name="Google Shape;81;p17"/>
          <p:cNvSpPr/>
          <p:nvPr>
            <p:ph idx="2" type="pic"/>
          </p:nvPr>
        </p:nvSpPr>
        <p:spPr>
          <a:xfrm>
            <a:off x="5183188" y="987425"/>
            <a:ext cx="6172500" cy="4873500"/>
          </a:xfrm>
          <a:prstGeom prst="rect">
            <a:avLst/>
          </a:prstGeom>
          <a:noFill/>
          <a:ln>
            <a:noFill/>
          </a:ln>
        </p:spPr>
      </p:sp>
      <p:sp>
        <p:nvSpPr>
          <p:cNvPr id="82" name="Google Shape;82;p1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500"/>
              <a:buNone/>
              <a:defRPr sz="15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100"/>
              <a:buNone/>
              <a:defRPr sz="1100"/>
            </a:lvl4pPr>
            <a:lvl5pPr indent="-228600" lvl="4" marL="2286000" rtl="0" algn="l">
              <a:lnSpc>
                <a:spcPct val="90000"/>
              </a:lnSpc>
              <a:spcBef>
                <a:spcPts val="500"/>
              </a:spcBef>
              <a:spcAft>
                <a:spcPts val="0"/>
              </a:spcAft>
              <a:buClr>
                <a:schemeClr val="dk1"/>
              </a:buClr>
              <a:buSzPts val="1100"/>
              <a:buNone/>
              <a:defRPr sz="1100"/>
            </a:lvl5pPr>
            <a:lvl6pPr indent="-228600" lvl="5" marL="2743200" rtl="0" algn="l">
              <a:lnSpc>
                <a:spcPct val="90000"/>
              </a:lnSpc>
              <a:spcBef>
                <a:spcPts val="500"/>
              </a:spcBef>
              <a:spcAft>
                <a:spcPts val="0"/>
              </a:spcAft>
              <a:buClr>
                <a:schemeClr val="dk1"/>
              </a:buClr>
              <a:buSzPts val="1100"/>
              <a:buNone/>
              <a:defRPr sz="1100"/>
            </a:lvl6pPr>
            <a:lvl7pPr indent="-228600" lvl="6" marL="3200400" rtl="0" algn="l">
              <a:lnSpc>
                <a:spcPct val="90000"/>
              </a:lnSpc>
              <a:spcBef>
                <a:spcPts val="500"/>
              </a:spcBef>
              <a:spcAft>
                <a:spcPts val="0"/>
              </a:spcAft>
              <a:buClr>
                <a:schemeClr val="dk1"/>
              </a:buClr>
              <a:buSzPts val="1100"/>
              <a:buNone/>
              <a:defRPr sz="1100"/>
            </a:lvl7pPr>
            <a:lvl8pPr indent="-228600" lvl="7" marL="3657600" rtl="0" algn="l">
              <a:lnSpc>
                <a:spcPct val="90000"/>
              </a:lnSpc>
              <a:spcBef>
                <a:spcPts val="500"/>
              </a:spcBef>
              <a:spcAft>
                <a:spcPts val="0"/>
              </a:spcAft>
              <a:buClr>
                <a:schemeClr val="dk1"/>
              </a:buClr>
              <a:buSzPts val="1100"/>
              <a:buNone/>
              <a:defRPr sz="1100"/>
            </a:lvl8pPr>
            <a:lvl9pPr indent="-228600" lvl="8" marL="4114800" rtl="0" algn="l">
              <a:lnSpc>
                <a:spcPct val="90000"/>
              </a:lnSpc>
              <a:spcBef>
                <a:spcPts val="500"/>
              </a:spcBef>
              <a:spcAft>
                <a:spcPts val="0"/>
              </a:spcAft>
              <a:buClr>
                <a:schemeClr val="dk1"/>
              </a:buClr>
              <a:buSzPts val="1100"/>
              <a:buNone/>
              <a:defRPr sz="1100"/>
            </a:lvl9pPr>
          </a:lstStyle>
          <a:p/>
        </p:txBody>
      </p:sp>
      <p:sp>
        <p:nvSpPr>
          <p:cNvPr id="83" name="Google Shape;83;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5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84" name="Google Shape;84;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5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85" name="Google Shape;85;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6" name="Shape 86"/>
        <p:cNvGrpSpPr/>
        <p:nvPr/>
      </p:nvGrpSpPr>
      <p:grpSpPr>
        <a:xfrm>
          <a:off x="0" y="0"/>
          <a:ext cx="0" cy="0"/>
          <a:chOff x="0" y="0"/>
          <a:chExt cx="0" cy="0"/>
        </a:xfrm>
      </p:grpSpPr>
      <p:sp>
        <p:nvSpPr>
          <p:cNvPr id="87" name="Google Shape;87;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88" name="Google Shape;88;p18"/>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89" name="Google Shape;89;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5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90" name="Google Shape;90;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5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91" name="Google Shape;91;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2" name="Shape 92"/>
        <p:cNvGrpSpPr/>
        <p:nvPr/>
      </p:nvGrpSpPr>
      <p:grpSpPr>
        <a:xfrm>
          <a:off x="0" y="0"/>
          <a:ext cx="0" cy="0"/>
          <a:chOff x="0" y="0"/>
          <a:chExt cx="0" cy="0"/>
        </a:xfrm>
      </p:grpSpPr>
      <p:sp>
        <p:nvSpPr>
          <p:cNvPr id="93" name="Google Shape;93;p19"/>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94" name="Google Shape;94;p19"/>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95" name="Google Shape;95;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5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96" name="Google Shape;96;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5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97" name="Google Shape;97;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2" name="Shape 102"/>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03" name="Shape 103"/>
        <p:cNvGrpSpPr/>
        <p:nvPr/>
      </p:nvGrpSpPr>
      <p:grpSpPr>
        <a:xfrm>
          <a:off x="0" y="0"/>
          <a:ext cx="0" cy="0"/>
          <a:chOff x="0" y="0"/>
          <a:chExt cx="0" cy="0"/>
        </a:xfrm>
      </p:grpSpPr>
      <p:sp>
        <p:nvSpPr>
          <p:cNvPr id="104" name="Google Shape;104;p22"/>
          <p:cNvSpPr txBox="1"/>
          <p:nvPr>
            <p:ph type="title"/>
          </p:nvPr>
        </p:nvSpPr>
        <p:spPr>
          <a:xfrm>
            <a:off x="6749640" y="1961640"/>
            <a:ext cx="4674900" cy="218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22"/>
          <p:cNvSpPr txBox="1"/>
          <p:nvPr>
            <p:ph idx="1" type="subTitle"/>
          </p:nvPr>
        </p:nvSpPr>
        <p:spPr>
          <a:xfrm>
            <a:off x="609480" y="1604520"/>
            <a:ext cx="10972200" cy="3976800"/>
          </a:xfrm>
          <a:prstGeom prst="rect">
            <a:avLst/>
          </a:prstGeom>
          <a:noFill/>
          <a:ln>
            <a:noFill/>
          </a:ln>
        </p:spPr>
        <p:txBody>
          <a:bodyPr anchorCtr="0" anchor="ctr" bIns="0" lIns="0" spcFirstLastPara="1" rIns="0" wrap="square" tIns="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06" name="Shape 106"/>
        <p:cNvGrpSpPr/>
        <p:nvPr/>
      </p:nvGrpSpPr>
      <p:grpSpPr>
        <a:xfrm>
          <a:off x="0" y="0"/>
          <a:ext cx="0" cy="0"/>
          <a:chOff x="0" y="0"/>
          <a:chExt cx="0" cy="0"/>
        </a:xfrm>
      </p:grpSpPr>
      <p:sp>
        <p:nvSpPr>
          <p:cNvPr id="107" name="Google Shape;107;p23"/>
          <p:cNvSpPr txBox="1"/>
          <p:nvPr>
            <p:ph type="title"/>
          </p:nvPr>
        </p:nvSpPr>
        <p:spPr>
          <a:xfrm>
            <a:off x="6749640" y="1961640"/>
            <a:ext cx="4674900" cy="218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p23"/>
          <p:cNvSpPr txBox="1"/>
          <p:nvPr>
            <p:ph idx="1" type="body"/>
          </p:nvPr>
        </p:nvSpPr>
        <p:spPr>
          <a:xfrm>
            <a:off x="609480" y="1604520"/>
            <a:ext cx="10972200" cy="39768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09" name="Shape 109"/>
        <p:cNvGrpSpPr/>
        <p:nvPr/>
      </p:nvGrpSpPr>
      <p:grpSpPr>
        <a:xfrm>
          <a:off x="0" y="0"/>
          <a:ext cx="0" cy="0"/>
          <a:chOff x="0" y="0"/>
          <a:chExt cx="0" cy="0"/>
        </a:xfrm>
      </p:grpSpPr>
      <p:sp>
        <p:nvSpPr>
          <p:cNvPr id="110" name="Google Shape;110;p24"/>
          <p:cNvSpPr txBox="1"/>
          <p:nvPr>
            <p:ph type="title"/>
          </p:nvPr>
        </p:nvSpPr>
        <p:spPr>
          <a:xfrm>
            <a:off x="6749640" y="1961640"/>
            <a:ext cx="4674900" cy="218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24"/>
          <p:cNvSpPr txBox="1"/>
          <p:nvPr>
            <p:ph idx="1" type="body"/>
          </p:nvPr>
        </p:nvSpPr>
        <p:spPr>
          <a:xfrm>
            <a:off x="609480" y="1604520"/>
            <a:ext cx="5354400" cy="39768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12" name="Google Shape;112;p24"/>
          <p:cNvSpPr txBox="1"/>
          <p:nvPr>
            <p:ph idx="2" type="body"/>
          </p:nvPr>
        </p:nvSpPr>
        <p:spPr>
          <a:xfrm>
            <a:off x="6231960" y="1604520"/>
            <a:ext cx="5354400" cy="39768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3" name="Shape 113"/>
        <p:cNvGrpSpPr/>
        <p:nvPr/>
      </p:nvGrpSpPr>
      <p:grpSpPr>
        <a:xfrm>
          <a:off x="0" y="0"/>
          <a:ext cx="0" cy="0"/>
          <a:chOff x="0" y="0"/>
          <a:chExt cx="0" cy="0"/>
        </a:xfrm>
      </p:grpSpPr>
      <p:sp>
        <p:nvSpPr>
          <p:cNvPr id="114" name="Google Shape;114;p25"/>
          <p:cNvSpPr txBox="1"/>
          <p:nvPr>
            <p:ph type="title"/>
          </p:nvPr>
        </p:nvSpPr>
        <p:spPr>
          <a:xfrm>
            <a:off x="6749640" y="1961640"/>
            <a:ext cx="4674900" cy="218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15" name="Shape 115"/>
        <p:cNvGrpSpPr/>
        <p:nvPr/>
      </p:nvGrpSpPr>
      <p:grpSpPr>
        <a:xfrm>
          <a:off x="0" y="0"/>
          <a:ext cx="0" cy="0"/>
          <a:chOff x="0" y="0"/>
          <a:chExt cx="0" cy="0"/>
        </a:xfrm>
      </p:grpSpPr>
      <p:sp>
        <p:nvSpPr>
          <p:cNvPr id="116" name="Google Shape;116;p26"/>
          <p:cNvSpPr txBox="1"/>
          <p:nvPr>
            <p:ph idx="1" type="subTitle"/>
          </p:nvPr>
        </p:nvSpPr>
        <p:spPr>
          <a:xfrm>
            <a:off x="6749640" y="1961640"/>
            <a:ext cx="4674900" cy="10117200"/>
          </a:xfrm>
          <a:prstGeom prst="rect">
            <a:avLst/>
          </a:prstGeom>
          <a:noFill/>
          <a:ln>
            <a:noFill/>
          </a:ln>
        </p:spPr>
        <p:txBody>
          <a:bodyPr anchorCtr="0" anchor="ctr" bIns="0" lIns="0" spcFirstLastPara="1" rIns="0" wrap="square" tIns="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17" name="Shape 117"/>
        <p:cNvGrpSpPr/>
        <p:nvPr/>
      </p:nvGrpSpPr>
      <p:grpSpPr>
        <a:xfrm>
          <a:off x="0" y="0"/>
          <a:ext cx="0" cy="0"/>
          <a:chOff x="0" y="0"/>
          <a:chExt cx="0" cy="0"/>
        </a:xfrm>
      </p:grpSpPr>
      <p:sp>
        <p:nvSpPr>
          <p:cNvPr id="118" name="Google Shape;118;p27"/>
          <p:cNvSpPr txBox="1"/>
          <p:nvPr>
            <p:ph type="title"/>
          </p:nvPr>
        </p:nvSpPr>
        <p:spPr>
          <a:xfrm>
            <a:off x="6749640" y="1961640"/>
            <a:ext cx="4674900" cy="218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9" name="Google Shape;119;p27"/>
          <p:cNvSpPr txBox="1"/>
          <p:nvPr>
            <p:ph idx="1" type="body"/>
          </p:nvPr>
        </p:nvSpPr>
        <p:spPr>
          <a:xfrm>
            <a:off x="609480" y="1604520"/>
            <a:ext cx="53544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20" name="Google Shape;120;p27"/>
          <p:cNvSpPr txBox="1"/>
          <p:nvPr>
            <p:ph idx="2" type="body"/>
          </p:nvPr>
        </p:nvSpPr>
        <p:spPr>
          <a:xfrm>
            <a:off x="6231960" y="1604520"/>
            <a:ext cx="5354400" cy="39768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21" name="Google Shape;121;p27"/>
          <p:cNvSpPr txBox="1"/>
          <p:nvPr>
            <p:ph idx="3" type="body"/>
          </p:nvPr>
        </p:nvSpPr>
        <p:spPr>
          <a:xfrm>
            <a:off x="609480" y="3682080"/>
            <a:ext cx="53544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22" name="Shape 122"/>
        <p:cNvGrpSpPr/>
        <p:nvPr/>
      </p:nvGrpSpPr>
      <p:grpSpPr>
        <a:xfrm>
          <a:off x="0" y="0"/>
          <a:ext cx="0" cy="0"/>
          <a:chOff x="0" y="0"/>
          <a:chExt cx="0" cy="0"/>
        </a:xfrm>
      </p:grpSpPr>
      <p:sp>
        <p:nvSpPr>
          <p:cNvPr id="123" name="Google Shape;123;p28"/>
          <p:cNvSpPr txBox="1"/>
          <p:nvPr>
            <p:ph type="title"/>
          </p:nvPr>
        </p:nvSpPr>
        <p:spPr>
          <a:xfrm>
            <a:off x="6749640" y="1961640"/>
            <a:ext cx="4674900" cy="218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28"/>
          <p:cNvSpPr txBox="1"/>
          <p:nvPr>
            <p:ph idx="1" type="body"/>
          </p:nvPr>
        </p:nvSpPr>
        <p:spPr>
          <a:xfrm>
            <a:off x="609480" y="1604520"/>
            <a:ext cx="5354400" cy="39768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25" name="Google Shape;125;p28"/>
          <p:cNvSpPr txBox="1"/>
          <p:nvPr>
            <p:ph idx="2" type="body"/>
          </p:nvPr>
        </p:nvSpPr>
        <p:spPr>
          <a:xfrm>
            <a:off x="6231960" y="1604520"/>
            <a:ext cx="53544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26" name="Google Shape;126;p28"/>
          <p:cNvSpPr txBox="1"/>
          <p:nvPr>
            <p:ph idx="3" type="body"/>
          </p:nvPr>
        </p:nvSpPr>
        <p:spPr>
          <a:xfrm>
            <a:off x="6231960" y="3682080"/>
            <a:ext cx="53544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27" name="Shape 127"/>
        <p:cNvGrpSpPr/>
        <p:nvPr/>
      </p:nvGrpSpPr>
      <p:grpSpPr>
        <a:xfrm>
          <a:off x="0" y="0"/>
          <a:ext cx="0" cy="0"/>
          <a:chOff x="0" y="0"/>
          <a:chExt cx="0" cy="0"/>
        </a:xfrm>
      </p:grpSpPr>
      <p:sp>
        <p:nvSpPr>
          <p:cNvPr id="128" name="Google Shape;128;p29"/>
          <p:cNvSpPr txBox="1"/>
          <p:nvPr>
            <p:ph type="title"/>
          </p:nvPr>
        </p:nvSpPr>
        <p:spPr>
          <a:xfrm>
            <a:off x="6749640" y="1961640"/>
            <a:ext cx="4674900" cy="218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29"/>
          <p:cNvSpPr txBox="1"/>
          <p:nvPr>
            <p:ph idx="1" type="body"/>
          </p:nvPr>
        </p:nvSpPr>
        <p:spPr>
          <a:xfrm>
            <a:off x="609480" y="1604520"/>
            <a:ext cx="53544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0" name="Google Shape;130;p29"/>
          <p:cNvSpPr txBox="1"/>
          <p:nvPr>
            <p:ph idx="2" type="body"/>
          </p:nvPr>
        </p:nvSpPr>
        <p:spPr>
          <a:xfrm>
            <a:off x="6231960" y="1604520"/>
            <a:ext cx="53544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1" name="Google Shape;131;p29"/>
          <p:cNvSpPr txBox="1"/>
          <p:nvPr>
            <p:ph idx="3" type="body"/>
          </p:nvPr>
        </p:nvSpPr>
        <p:spPr>
          <a:xfrm>
            <a:off x="609480" y="3682080"/>
            <a:ext cx="109722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32" name="Shape 132"/>
        <p:cNvGrpSpPr/>
        <p:nvPr/>
      </p:nvGrpSpPr>
      <p:grpSpPr>
        <a:xfrm>
          <a:off x="0" y="0"/>
          <a:ext cx="0" cy="0"/>
          <a:chOff x="0" y="0"/>
          <a:chExt cx="0" cy="0"/>
        </a:xfrm>
      </p:grpSpPr>
      <p:sp>
        <p:nvSpPr>
          <p:cNvPr id="133" name="Google Shape;133;p30"/>
          <p:cNvSpPr txBox="1"/>
          <p:nvPr>
            <p:ph type="title"/>
          </p:nvPr>
        </p:nvSpPr>
        <p:spPr>
          <a:xfrm>
            <a:off x="6749640" y="1961640"/>
            <a:ext cx="4674900" cy="218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30"/>
          <p:cNvSpPr txBox="1"/>
          <p:nvPr>
            <p:ph idx="1" type="body"/>
          </p:nvPr>
        </p:nvSpPr>
        <p:spPr>
          <a:xfrm>
            <a:off x="609480" y="1604520"/>
            <a:ext cx="109722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5" name="Google Shape;135;p30"/>
          <p:cNvSpPr txBox="1"/>
          <p:nvPr>
            <p:ph idx="2" type="body"/>
          </p:nvPr>
        </p:nvSpPr>
        <p:spPr>
          <a:xfrm>
            <a:off x="609480" y="3682080"/>
            <a:ext cx="109722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36" name="Shape 136"/>
        <p:cNvGrpSpPr/>
        <p:nvPr/>
      </p:nvGrpSpPr>
      <p:grpSpPr>
        <a:xfrm>
          <a:off x="0" y="0"/>
          <a:ext cx="0" cy="0"/>
          <a:chOff x="0" y="0"/>
          <a:chExt cx="0" cy="0"/>
        </a:xfrm>
      </p:grpSpPr>
      <p:sp>
        <p:nvSpPr>
          <p:cNvPr id="137" name="Google Shape;137;p31"/>
          <p:cNvSpPr txBox="1"/>
          <p:nvPr>
            <p:ph type="title"/>
          </p:nvPr>
        </p:nvSpPr>
        <p:spPr>
          <a:xfrm>
            <a:off x="6749640" y="1961640"/>
            <a:ext cx="4674900" cy="218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31"/>
          <p:cNvSpPr txBox="1"/>
          <p:nvPr>
            <p:ph idx="1" type="body"/>
          </p:nvPr>
        </p:nvSpPr>
        <p:spPr>
          <a:xfrm>
            <a:off x="609480" y="1604520"/>
            <a:ext cx="53544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9" name="Google Shape;139;p31"/>
          <p:cNvSpPr txBox="1"/>
          <p:nvPr>
            <p:ph idx="2" type="body"/>
          </p:nvPr>
        </p:nvSpPr>
        <p:spPr>
          <a:xfrm>
            <a:off x="6231960" y="1604520"/>
            <a:ext cx="53544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0" name="Google Shape;140;p31"/>
          <p:cNvSpPr txBox="1"/>
          <p:nvPr>
            <p:ph idx="3" type="body"/>
          </p:nvPr>
        </p:nvSpPr>
        <p:spPr>
          <a:xfrm>
            <a:off x="609480" y="3682080"/>
            <a:ext cx="53544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1" name="Google Shape;141;p31"/>
          <p:cNvSpPr txBox="1"/>
          <p:nvPr>
            <p:ph idx="4" type="body"/>
          </p:nvPr>
        </p:nvSpPr>
        <p:spPr>
          <a:xfrm>
            <a:off x="6231960" y="3682080"/>
            <a:ext cx="53544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42" name="Shape 142"/>
        <p:cNvGrpSpPr/>
        <p:nvPr/>
      </p:nvGrpSpPr>
      <p:grpSpPr>
        <a:xfrm>
          <a:off x="0" y="0"/>
          <a:ext cx="0" cy="0"/>
          <a:chOff x="0" y="0"/>
          <a:chExt cx="0" cy="0"/>
        </a:xfrm>
      </p:grpSpPr>
      <p:sp>
        <p:nvSpPr>
          <p:cNvPr id="143" name="Google Shape;143;p32"/>
          <p:cNvSpPr txBox="1"/>
          <p:nvPr>
            <p:ph type="title"/>
          </p:nvPr>
        </p:nvSpPr>
        <p:spPr>
          <a:xfrm>
            <a:off x="6749640" y="1961640"/>
            <a:ext cx="4674900" cy="218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4" name="Google Shape;144;p32"/>
          <p:cNvSpPr txBox="1"/>
          <p:nvPr>
            <p:ph idx="1" type="body"/>
          </p:nvPr>
        </p:nvSpPr>
        <p:spPr>
          <a:xfrm>
            <a:off x="609480" y="1604520"/>
            <a:ext cx="35328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5" name="Google Shape;145;p32"/>
          <p:cNvSpPr txBox="1"/>
          <p:nvPr>
            <p:ph idx="2" type="body"/>
          </p:nvPr>
        </p:nvSpPr>
        <p:spPr>
          <a:xfrm>
            <a:off x="4319280" y="1604520"/>
            <a:ext cx="35328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6" name="Google Shape;146;p32"/>
          <p:cNvSpPr txBox="1"/>
          <p:nvPr>
            <p:ph idx="3" type="body"/>
          </p:nvPr>
        </p:nvSpPr>
        <p:spPr>
          <a:xfrm>
            <a:off x="8028720" y="1604520"/>
            <a:ext cx="35328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7" name="Google Shape;147;p32"/>
          <p:cNvSpPr txBox="1"/>
          <p:nvPr>
            <p:ph idx="4" type="body"/>
          </p:nvPr>
        </p:nvSpPr>
        <p:spPr>
          <a:xfrm>
            <a:off x="609480" y="3682080"/>
            <a:ext cx="35328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8" name="Google Shape;148;p32"/>
          <p:cNvSpPr txBox="1"/>
          <p:nvPr>
            <p:ph idx="5" type="body"/>
          </p:nvPr>
        </p:nvSpPr>
        <p:spPr>
          <a:xfrm>
            <a:off x="4319280" y="3682080"/>
            <a:ext cx="35328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9" name="Google Shape;149;p32"/>
          <p:cNvSpPr txBox="1"/>
          <p:nvPr>
            <p:ph idx="6" type="body"/>
          </p:nvPr>
        </p:nvSpPr>
        <p:spPr>
          <a:xfrm>
            <a:off x="8028720" y="3682080"/>
            <a:ext cx="35328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 name="Shape 16"/>
        <p:cNvGrpSpPr/>
        <p:nvPr/>
      </p:nvGrpSpPr>
      <p:grpSpPr>
        <a:xfrm>
          <a:off x="0" y="0"/>
          <a:ext cx="0" cy="0"/>
          <a:chOff x="0" y="0"/>
          <a:chExt cx="0" cy="0"/>
        </a:xfrm>
      </p:grpSpPr>
      <p:sp>
        <p:nvSpPr>
          <p:cNvPr id="17" name="Google Shape;17;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7" name="Shape 157"/>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8" name="Shape 158"/>
        <p:cNvGrpSpPr/>
        <p:nvPr/>
      </p:nvGrpSpPr>
      <p:grpSpPr>
        <a:xfrm>
          <a:off x="0" y="0"/>
          <a:ext cx="0" cy="0"/>
          <a:chOff x="0" y="0"/>
          <a:chExt cx="0" cy="0"/>
        </a:xfrm>
      </p:grpSpPr>
      <p:sp>
        <p:nvSpPr>
          <p:cNvPr id="159" name="Google Shape;159;p35"/>
          <p:cNvSpPr txBox="1"/>
          <p:nvPr>
            <p:ph type="title"/>
          </p:nvPr>
        </p:nvSpPr>
        <p:spPr>
          <a:xfrm>
            <a:off x="6749640" y="1961640"/>
            <a:ext cx="4674900" cy="218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0" name="Google Shape;160;p35"/>
          <p:cNvSpPr txBox="1"/>
          <p:nvPr>
            <p:ph idx="1" type="subTitle"/>
          </p:nvPr>
        </p:nvSpPr>
        <p:spPr>
          <a:xfrm>
            <a:off x="609480" y="1604520"/>
            <a:ext cx="10972200" cy="3976800"/>
          </a:xfrm>
          <a:prstGeom prst="rect">
            <a:avLst/>
          </a:prstGeom>
          <a:noFill/>
          <a:ln>
            <a:noFill/>
          </a:ln>
        </p:spPr>
        <p:txBody>
          <a:bodyPr anchorCtr="0" anchor="ctr" bIns="0" lIns="0" spcFirstLastPara="1" rIns="0" wrap="square" tIns="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1" name="Shape 161"/>
        <p:cNvGrpSpPr/>
        <p:nvPr/>
      </p:nvGrpSpPr>
      <p:grpSpPr>
        <a:xfrm>
          <a:off x="0" y="0"/>
          <a:ext cx="0" cy="0"/>
          <a:chOff x="0" y="0"/>
          <a:chExt cx="0" cy="0"/>
        </a:xfrm>
      </p:grpSpPr>
      <p:sp>
        <p:nvSpPr>
          <p:cNvPr id="162" name="Google Shape;162;p36"/>
          <p:cNvSpPr txBox="1"/>
          <p:nvPr>
            <p:ph type="title"/>
          </p:nvPr>
        </p:nvSpPr>
        <p:spPr>
          <a:xfrm>
            <a:off x="6749640" y="1961640"/>
            <a:ext cx="4674900" cy="218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3" name="Google Shape;163;p36"/>
          <p:cNvSpPr txBox="1"/>
          <p:nvPr>
            <p:ph idx="1" type="body"/>
          </p:nvPr>
        </p:nvSpPr>
        <p:spPr>
          <a:xfrm>
            <a:off x="609480" y="1604520"/>
            <a:ext cx="10972200" cy="39768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4" name="Shape 164"/>
        <p:cNvGrpSpPr/>
        <p:nvPr/>
      </p:nvGrpSpPr>
      <p:grpSpPr>
        <a:xfrm>
          <a:off x="0" y="0"/>
          <a:ext cx="0" cy="0"/>
          <a:chOff x="0" y="0"/>
          <a:chExt cx="0" cy="0"/>
        </a:xfrm>
      </p:grpSpPr>
      <p:sp>
        <p:nvSpPr>
          <p:cNvPr id="165" name="Google Shape;165;p37"/>
          <p:cNvSpPr txBox="1"/>
          <p:nvPr>
            <p:ph type="title"/>
          </p:nvPr>
        </p:nvSpPr>
        <p:spPr>
          <a:xfrm>
            <a:off x="6749640" y="1961640"/>
            <a:ext cx="4674900" cy="218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6" name="Google Shape;166;p37"/>
          <p:cNvSpPr txBox="1"/>
          <p:nvPr>
            <p:ph idx="1" type="body"/>
          </p:nvPr>
        </p:nvSpPr>
        <p:spPr>
          <a:xfrm>
            <a:off x="609480" y="1604520"/>
            <a:ext cx="5354400" cy="39768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67" name="Google Shape;167;p37"/>
          <p:cNvSpPr txBox="1"/>
          <p:nvPr>
            <p:ph idx="2" type="body"/>
          </p:nvPr>
        </p:nvSpPr>
        <p:spPr>
          <a:xfrm>
            <a:off x="6231960" y="1604520"/>
            <a:ext cx="5354400" cy="39768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8" name="Shape 168"/>
        <p:cNvGrpSpPr/>
        <p:nvPr/>
      </p:nvGrpSpPr>
      <p:grpSpPr>
        <a:xfrm>
          <a:off x="0" y="0"/>
          <a:ext cx="0" cy="0"/>
          <a:chOff x="0" y="0"/>
          <a:chExt cx="0" cy="0"/>
        </a:xfrm>
      </p:grpSpPr>
      <p:sp>
        <p:nvSpPr>
          <p:cNvPr id="169" name="Google Shape;169;p38"/>
          <p:cNvSpPr txBox="1"/>
          <p:nvPr>
            <p:ph type="title"/>
          </p:nvPr>
        </p:nvSpPr>
        <p:spPr>
          <a:xfrm>
            <a:off x="6749640" y="1961640"/>
            <a:ext cx="4674900" cy="218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70" name="Shape 170"/>
        <p:cNvGrpSpPr/>
        <p:nvPr/>
      </p:nvGrpSpPr>
      <p:grpSpPr>
        <a:xfrm>
          <a:off x="0" y="0"/>
          <a:ext cx="0" cy="0"/>
          <a:chOff x="0" y="0"/>
          <a:chExt cx="0" cy="0"/>
        </a:xfrm>
      </p:grpSpPr>
      <p:sp>
        <p:nvSpPr>
          <p:cNvPr id="171" name="Google Shape;171;p39"/>
          <p:cNvSpPr txBox="1"/>
          <p:nvPr>
            <p:ph idx="1" type="subTitle"/>
          </p:nvPr>
        </p:nvSpPr>
        <p:spPr>
          <a:xfrm>
            <a:off x="6749640" y="1961640"/>
            <a:ext cx="4674900" cy="10117200"/>
          </a:xfrm>
          <a:prstGeom prst="rect">
            <a:avLst/>
          </a:prstGeom>
          <a:noFill/>
          <a:ln>
            <a:noFill/>
          </a:ln>
        </p:spPr>
        <p:txBody>
          <a:bodyPr anchorCtr="0" anchor="ctr" bIns="0" lIns="0" spcFirstLastPara="1" rIns="0" wrap="square" tIns="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72" name="Shape 172"/>
        <p:cNvGrpSpPr/>
        <p:nvPr/>
      </p:nvGrpSpPr>
      <p:grpSpPr>
        <a:xfrm>
          <a:off x="0" y="0"/>
          <a:ext cx="0" cy="0"/>
          <a:chOff x="0" y="0"/>
          <a:chExt cx="0" cy="0"/>
        </a:xfrm>
      </p:grpSpPr>
      <p:sp>
        <p:nvSpPr>
          <p:cNvPr id="173" name="Google Shape;173;p40"/>
          <p:cNvSpPr txBox="1"/>
          <p:nvPr>
            <p:ph type="title"/>
          </p:nvPr>
        </p:nvSpPr>
        <p:spPr>
          <a:xfrm>
            <a:off x="6749640" y="1961640"/>
            <a:ext cx="4674900" cy="218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4" name="Google Shape;174;p40"/>
          <p:cNvSpPr txBox="1"/>
          <p:nvPr>
            <p:ph idx="1" type="body"/>
          </p:nvPr>
        </p:nvSpPr>
        <p:spPr>
          <a:xfrm>
            <a:off x="609480" y="1604520"/>
            <a:ext cx="53544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75" name="Google Shape;175;p40"/>
          <p:cNvSpPr txBox="1"/>
          <p:nvPr>
            <p:ph idx="2" type="body"/>
          </p:nvPr>
        </p:nvSpPr>
        <p:spPr>
          <a:xfrm>
            <a:off x="6231960" y="1604520"/>
            <a:ext cx="5354400" cy="39768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76" name="Google Shape;176;p40"/>
          <p:cNvSpPr txBox="1"/>
          <p:nvPr>
            <p:ph idx="3" type="body"/>
          </p:nvPr>
        </p:nvSpPr>
        <p:spPr>
          <a:xfrm>
            <a:off x="609480" y="3682080"/>
            <a:ext cx="53544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77" name="Shape 177"/>
        <p:cNvGrpSpPr/>
        <p:nvPr/>
      </p:nvGrpSpPr>
      <p:grpSpPr>
        <a:xfrm>
          <a:off x="0" y="0"/>
          <a:ext cx="0" cy="0"/>
          <a:chOff x="0" y="0"/>
          <a:chExt cx="0" cy="0"/>
        </a:xfrm>
      </p:grpSpPr>
      <p:sp>
        <p:nvSpPr>
          <p:cNvPr id="178" name="Google Shape;178;p41"/>
          <p:cNvSpPr txBox="1"/>
          <p:nvPr>
            <p:ph type="title"/>
          </p:nvPr>
        </p:nvSpPr>
        <p:spPr>
          <a:xfrm>
            <a:off x="6749640" y="1961640"/>
            <a:ext cx="4674900" cy="218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9" name="Google Shape;179;p41"/>
          <p:cNvSpPr txBox="1"/>
          <p:nvPr>
            <p:ph idx="1" type="body"/>
          </p:nvPr>
        </p:nvSpPr>
        <p:spPr>
          <a:xfrm>
            <a:off x="609480" y="1604520"/>
            <a:ext cx="5354400" cy="39768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80" name="Google Shape;180;p41"/>
          <p:cNvSpPr txBox="1"/>
          <p:nvPr>
            <p:ph idx="2" type="body"/>
          </p:nvPr>
        </p:nvSpPr>
        <p:spPr>
          <a:xfrm>
            <a:off x="6231960" y="1604520"/>
            <a:ext cx="53544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81" name="Google Shape;181;p41"/>
          <p:cNvSpPr txBox="1"/>
          <p:nvPr>
            <p:ph idx="3" type="body"/>
          </p:nvPr>
        </p:nvSpPr>
        <p:spPr>
          <a:xfrm>
            <a:off x="6231960" y="3682080"/>
            <a:ext cx="53544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82" name="Shape 182"/>
        <p:cNvGrpSpPr/>
        <p:nvPr/>
      </p:nvGrpSpPr>
      <p:grpSpPr>
        <a:xfrm>
          <a:off x="0" y="0"/>
          <a:ext cx="0" cy="0"/>
          <a:chOff x="0" y="0"/>
          <a:chExt cx="0" cy="0"/>
        </a:xfrm>
      </p:grpSpPr>
      <p:sp>
        <p:nvSpPr>
          <p:cNvPr id="183" name="Google Shape;183;p42"/>
          <p:cNvSpPr txBox="1"/>
          <p:nvPr>
            <p:ph type="title"/>
          </p:nvPr>
        </p:nvSpPr>
        <p:spPr>
          <a:xfrm>
            <a:off x="6749640" y="1961640"/>
            <a:ext cx="4674900" cy="218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4" name="Google Shape;184;p42"/>
          <p:cNvSpPr txBox="1"/>
          <p:nvPr>
            <p:ph idx="1" type="body"/>
          </p:nvPr>
        </p:nvSpPr>
        <p:spPr>
          <a:xfrm>
            <a:off x="609480" y="1604520"/>
            <a:ext cx="53544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85" name="Google Shape;185;p42"/>
          <p:cNvSpPr txBox="1"/>
          <p:nvPr>
            <p:ph idx="2" type="body"/>
          </p:nvPr>
        </p:nvSpPr>
        <p:spPr>
          <a:xfrm>
            <a:off x="6231960" y="1604520"/>
            <a:ext cx="53544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86" name="Google Shape;186;p42"/>
          <p:cNvSpPr txBox="1"/>
          <p:nvPr>
            <p:ph idx="3" type="body"/>
          </p:nvPr>
        </p:nvSpPr>
        <p:spPr>
          <a:xfrm>
            <a:off x="609480" y="3682080"/>
            <a:ext cx="109722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87" name="Shape 187"/>
        <p:cNvGrpSpPr/>
        <p:nvPr/>
      </p:nvGrpSpPr>
      <p:grpSpPr>
        <a:xfrm>
          <a:off x="0" y="0"/>
          <a:ext cx="0" cy="0"/>
          <a:chOff x="0" y="0"/>
          <a:chExt cx="0" cy="0"/>
        </a:xfrm>
      </p:grpSpPr>
      <p:sp>
        <p:nvSpPr>
          <p:cNvPr id="188" name="Google Shape;188;p43"/>
          <p:cNvSpPr txBox="1"/>
          <p:nvPr>
            <p:ph type="title"/>
          </p:nvPr>
        </p:nvSpPr>
        <p:spPr>
          <a:xfrm>
            <a:off x="6749640" y="1961640"/>
            <a:ext cx="4674900" cy="218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9" name="Google Shape;189;p43"/>
          <p:cNvSpPr txBox="1"/>
          <p:nvPr>
            <p:ph idx="1" type="body"/>
          </p:nvPr>
        </p:nvSpPr>
        <p:spPr>
          <a:xfrm>
            <a:off x="609480" y="1604520"/>
            <a:ext cx="109722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90" name="Google Shape;190;p43"/>
          <p:cNvSpPr txBox="1"/>
          <p:nvPr>
            <p:ph idx="2" type="body"/>
          </p:nvPr>
        </p:nvSpPr>
        <p:spPr>
          <a:xfrm>
            <a:off x="609480" y="3682080"/>
            <a:ext cx="109722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91" name="Shape 191"/>
        <p:cNvGrpSpPr/>
        <p:nvPr/>
      </p:nvGrpSpPr>
      <p:grpSpPr>
        <a:xfrm>
          <a:off x="0" y="0"/>
          <a:ext cx="0" cy="0"/>
          <a:chOff x="0" y="0"/>
          <a:chExt cx="0" cy="0"/>
        </a:xfrm>
      </p:grpSpPr>
      <p:sp>
        <p:nvSpPr>
          <p:cNvPr id="192" name="Google Shape;192;p44"/>
          <p:cNvSpPr txBox="1"/>
          <p:nvPr>
            <p:ph type="title"/>
          </p:nvPr>
        </p:nvSpPr>
        <p:spPr>
          <a:xfrm>
            <a:off x="6749640" y="1961640"/>
            <a:ext cx="4674900" cy="218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3" name="Google Shape;193;p44"/>
          <p:cNvSpPr txBox="1"/>
          <p:nvPr>
            <p:ph idx="1" type="body"/>
          </p:nvPr>
        </p:nvSpPr>
        <p:spPr>
          <a:xfrm>
            <a:off x="609480" y="1604520"/>
            <a:ext cx="53544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94" name="Google Shape;194;p44"/>
          <p:cNvSpPr txBox="1"/>
          <p:nvPr>
            <p:ph idx="2" type="body"/>
          </p:nvPr>
        </p:nvSpPr>
        <p:spPr>
          <a:xfrm>
            <a:off x="6231960" y="1604520"/>
            <a:ext cx="53544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95" name="Google Shape;195;p44"/>
          <p:cNvSpPr txBox="1"/>
          <p:nvPr>
            <p:ph idx="3" type="body"/>
          </p:nvPr>
        </p:nvSpPr>
        <p:spPr>
          <a:xfrm>
            <a:off x="609480" y="3682080"/>
            <a:ext cx="53544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96" name="Google Shape;196;p44"/>
          <p:cNvSpPr txBox="1"/>
          <p:nvPr>
            <p:ph idx="4" type="body"/>
          </p:nvPr>
        </p:nvSpPr>
        <p:spPr>
          <a:xfrm>
            <a:off x="6231960" y="3682080"/>
            <a:ext cx="53544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97" name="Shape 197"/>
        <p:cNvGrpSpPr/>
        <p:nvPr/>
      </p:nvGrpSpPr>
      <p:grpSpPr>
        <a:xfrm>
          <a:off x="0" y="0"/>
          <a:ext cx="0" cy="0"/>
          <a:chOff x="0" y="0"/>
          <a:chExt cx="0" cy="0"/>
        </a:xfrm>
      </p:grpSpPr>
      <p:sp>
        <p:nvSpPr>
          <p:cNvPr id="198" name="Google Shape;198;p45"/>
          <p:cNvSpPr txBox="1"/>
          <p:nvPr>
            <p:ph type="title"/>
          </p:nvPr>
        </p:nvSpPr>
        <p:spPr>
          <a:xfrm>
            <a:off x="6749640" y="1961640"/>
            <a:ext cx="4674900" cy="218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9" name="Google Shape;199;p45"/>
          <p:cNvSpPr txBox="1"/>
          <p:nvPr>
            <p:ph idx="1" type="body"/>
          </p:nvPr>
        </p:nvSpPr>
        <p:spPr>
          <a:xfrm>
            <a:off x="609480" y="1604520"/>
            <a:ext cx="35328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00" name="Google Shape;200;p45"/>
          <p:cNvSpPr txBox="1"/>
          <p:nvPr>
            <p:ph idx="2" type="body"/>
          </p:nvPr>
        </p:nvSpPr>
        <p:spPr>
          <a:xfrm>
            <a:off x="4319280" y="1604520"/>
            <a:ext cx="35328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01" name="Google Shape;201;p45"/>
          <p:cNvSpPr txBox="1"/>
          <p:nvPr>
            <p:ph idx="3" type="body"/>
          </p:nvPr>
        </p:nvSpPr>
        <p:spPr>
          <a:xfrm>
            <a:off x="8028720" y="1604520"/>
            <a:ext cx="35328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02" name="Google Shape;202;p45"/>
          <p:cNvSpPr txBox="1"/>
          <p:nvPr>
            <p:ph idx="4" type="body"/>
          </p:nvPr>
        </p:nvSpPr>
        <p:spPr>
          <a:xfrm>
            <a:off x="609480" y="3682080"/>
            <a:ext cx="35328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03" name="Google Shape;203;p45"/>
          <p:cNvSpPr txBox="1"/>
          <p:nvPr>
            <p:ph idx="5" type="body"/>
          </p:nvPr>
        </p:nvSpPr>
        <p:spPr>
          <a:xfrm>
            <a:off x="4319280" y="3682080"/>
            <a:ext cx="35328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04" name="Google Shape;204;p45"/>
          <p:cNvSpPr txBox="1"/>
          <p:nvPr>
            <p:ph idx="6" type="body"/>
          </p:nvPr>
        </p:nvSpPr>
        <p:spPr>
          <a:xfrm>
            <a:off x="8028720" y="3682080"/>
            <a:ext cx="35328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6" name="Shape 2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3" Type="http://schemas.openxmlformats.org/officeDocument/2006/relationships/theme" Target="../theme/theme2.xml"/><Relationship Id="rId12" Type="http://schemas.openxmlformats.org/officeDocument/2006/relationships/slideLayout" Target="../slideLayouts/slideLayout29.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0.xml"/><Relationship Id="rId10" Type="http://schemas.openxmlformats.org/officeDocument/2006/relationships/slideLayout" Target="../slideLayouts/slideLayout39.xml"/><Relationship Id="rId13" Type="http://schemas.openxmlformats.org/officeDocument/2006/relationships/theme" Target="../theme/theme3.xml"/><Relationship Id="rId12" Type="http://schemas.openxmlformats.org/officeDocument/2006/relationships/slideLayout" Target="../slideLayouts/slideLayout41.xml"/><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9pPr>
          </a:lstStyle>
          <a:p/>
        </p:txBody>
      </p:sp>
      <p:sp>
        <p:nvSpPr>
          <p:cNvPr id="62" name="Google Shape;62;p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63" name="Google Shape;63;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9pPr>
          </a:lstStyle>
          <a:p/>
        </p:txBody>
      </p:sp>
      <p:sp>
        <p:nvSpPr>
          <p:cNvPr id="64" name="Google Shape;64;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5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9pPr>
          </a:lstStyle>
          <a:p/>
        </p:txBody>
      </p:sp>
      <p:sp>
        <p:nvSpPr>
          <p:cNvPr id="65" name="Google Shape;65;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p:nvPr/>
        </p:nvSpPr>
        <p:spPr>
          <a:xfrm rot="5400000">
            <a:off x="-402060" y="2888940"/>
            <a:ext cx="1887000" cy="10782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txBox="1"/>
          <p:nvPr>
            <p:ph type="title"/>
          </p:nvPr>
        </p:nvSpPr>
        <p:spPr>
          <a:xfrm>
            <a:off x="6749640" y="1961640"/>
            <a:ext cx="4674900" cy="2182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1" name="Google Shape;101;p20"/>
          <p:cNvSpPr txBox="1"/>
          <p:nvPr>
            <p:ph idx="1" type="body"/>
          </p:nvPr>
        </p:nvSpPr>
        <p:spPr>
          <a:xfrm>
            <a:off x="609480" y="1604520"/>
            <a:ext cx="10972200" cy="39768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3"/>
          <p:cNvSpPr/>
          <p:nvPr/>
        </p:nvSpPr>
        <p:spPr>
          <a:xfrm flipH="1">
            <a:off x="11638020" y="0"/>
            <a:ext cx="552300" cy="552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3"/>
          <p:cNvSpPr/>
          <p:nvPr/>
        </p:nvSpPr>
        <p:spPr>
          <a:xfrm flipH="1">
            <a:off x="-960" y="5312160"/>
            <a:ext cx="384000" cy="1544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3"/>
          <p:cNvSpPr/>
          <p:nvPr/>
        </p:nvSpPr>
        <p:spPr>
          <a:xfrm>
            <a:off x="11478600" y="342000"/>
            <a:ext cx="384000" cy="384000"/>
          </a:xfrm>
          <a:prstGeom prst="rect">
            <a:avLst/>
          </a:prstGeom>
          <a:noFill/>
          <a:ln cap="flat" cmpd="sng" w="190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3"/>
          <p:cNvSpPr/>
          <p:nvPr/>
        </p:nvSpPr>
        <p:spPr>
          <a:xfrm flipH="1" rot="5400000">
            <a:off x="11526150" y="6194190"/>
            <a:ext cx="384000" cy="942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3"/>
          <p:cNvSpPr txBox="1"/>
          <p:nvPr>
            <p:ph type="title"/>
          </p:nvPr>
        </p:nvSpPr>
        <p:spPr>
          <a:xfrm>
            <a:off x="6749640" y="1961640"/>
            <a:ext cx="4674900" cy="2182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6" name="Google Shape;156;p33"/>
          <p:cNvSpPr txBox="1"/>
          <p:nvPr>
            <p:ph idx="1" type="body"/>
          </p:nvPr>
        </p:nvSpPr>
        <p:spPr>
          <a:xfrm>
            <a:off x="609480" y="1604520"/>
            <a:ext cx="10972200" cy="39768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8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1.png"/><Relationship Id="rId5"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3.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3.xml"/><Relationship Id="rId3" Type="http://schemas.openxmlformats.org/officeDocument/2006/relationships/image" Target="../media/image39.jp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4.xml"/><Relationship Id="rId3" Type="http://schemas.openxmlformats.org/officeDocument/2006/relationships/image" Target="../media/image38.jpg"/><Relationship Id="rId4" Type="http://schemas.openxmlformats.org/officeDocument/2006/relationships/image" Target="../media/image63.jpg"/><Relationship Id="rId5" Type="http://schemas.openxmlformats.org/officeDocument/2006/relationships/image" Target="../media/image45.png"/><Relationship Id="rId6"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6.xml"/><Relationship Id="rId3" Type="http://schemas.openxmlformats.org/officeDocument/2006/relationships/image" Target="../media/image44.jpg"/><Relationship Id="rId4" Type="http://schemas.openxmlformats.org/officeDocument/2006/relationships/image" Target="../media/image52.jpg"/><Relationship Id="rId5" Type="http://schemas.openxmlformats.org/officeDocument/2006/relationships/image" Target="../media/image46.png"/><Relationship Id="rId6"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 Id="rId3" Type="http://schemas.openxmlformats.org/officeDocument/2006/relationships/image" Target="../media/image43.png"/><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 Id="rId3" Type="http://schemas.openxmlformats.org/officeDocument/2006/relationships/image" Target="../media/image65.jpg"/><Relationship Id="rId4" Type="http://schemas.openxmlformats.org/officeDocument/2006/relationships/image" Target="../media/image53.jpg"/><Relationship Id="rId5" Type="http://schemas.openxmlformats.org/officeDocument/2006/relationships/image" Target="../media/image50.png"/><Relationship Id="rId6" Type="http://schemas.openxmlformats.org/officeDocument/2006/relationships/image" Target="../media/image4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4.xml"/><Relationship Id="rId3" Type="http://schemas.openxmlformats.org/officeDocument/2006/relationships/image" Target="../media/image51.png"/><Relationship Id="rId4" Type="http://schemas.openxmlformats.org/officeDocument/2006/relationships/image" Target="../media/image4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5.xml"/><Relationship Id="rId3" Type="http://schemas.openxmlformats.org/officeDocument/2006/relationships/image" Target="../media/image54.png"/><Relationship Id="rId4" Type="http://schemas.openxmlformats.org/officeDocument/2006/relationships/image" Target="../media/image6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6.xml"/><Relationship Id="rId3" Type="http://schemas.openxmlformats.org/officeDocument/2006/relationships/image" Target="../media/image55.png"/><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7.xml"/><Relationship Id="rId3" Type="http://schemas.openxmlformats.org/officeDocument/2006/relationships/image" Target="../media/image56.png"/><Relationship Id="rId4" Type="http://schemas.openxmlformats.org/officeDocument/2006/relationships/image" Target="../media/image6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9.xml"/><Relationship Id="rId3" Type="http://schemas.openxmlformats.org/officeDocument/2006/relationships/image" Target="../media/image57.png"/><Relationship Id="rId4" Type="http://schemas.openxmlformats.org/officeDocument/2006/relationships/image" Target="../media/image6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0.xml"/><Relationship Id="rId3" Type="http://schemas.openxmlformats.org/officeDocument/2006/relationships/image" Target="../media/image61.png"/><Relationship Id="rId4" Type="http://schemas.openxmlformats.org/officeDocument/2006/relationships/image" Target="../media/image5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8"/>
          <p:cNvSpPr/>
          <p:nvPr/>
        </p:nvSpPr>
        <p:spPr>
          <a:xfrm>
            <a:off x="0" y="1622520"/>
            <a:ext cx="12189600" cy="1513800"/>
          </a:xfrm>
          <a:prstGeom prst="rect">
            <a:avLst/>
          </a:prstGeom>
          <a:noFill/>
          <a:ln>
            <a:noFill/>
          </a:ln>
        </p:spPr>
        <p:txBody>
          <a:bodyPr anchorCtr="0" anchor="ctr" bIns="45000" lIns="90000" spcFirstLastPara="1" rIns="90000" wrap="square" tIns="45000">
            <a:noAutofit/>
          </a:bodyPr>
          <a:lstStyle/>
          <a:p>
            <a:pPr indent="0" lvl="0" marL="0" marR="0" rtl="0" algn="ctr">
              <a:lnSpc>
                <a:spcPct val="90000"/>
              </a:lnSpc>
              <a:spcBef>
                <a:spcPts val="0"/>
              </a:spcBef>
              <a:spcAft>
                <a:spcPts val="0"/>
              </a:spcAft>
              <a:buNone/>
            </a:pPr>
            <a:r>
              <a:rPr b="1" i="0" lang="es-AR" sz="6000" u="none" cap="none" strike="noStrike">
                <a:solidFill>
                  <a:srgbClr val="000000"/>
                </a:solidFill>
                <a:latin typeface="Arial"/>
                <a:ea typeface="Arial"/>
                <a:cs typeface="Arial"/>
                <a:sym typeface="Arial"/>
              </a:rPr>
              <a:t>Clase </a:t>
            </a:r>
            <a:r>
              <a:rPr b="1" lang="es-AR" sz="6000"/>
              <a:t>23</a:t>
            </a:r>
            <a:endParaRPr b="0" i="0" sz="6000" u="none" cap="none" strike="noStrike">
              <a:latin typeface="Arial"/>
              <a:ea typeface="Arial"/>
              <a:cs typeface="Arial"/>
              <a:sym typeface="Arial"/>
            </a:endParaRPr>
          </a:p>
        </p:txBody>
      </p:sp>
      <p:sp>
        <p:nvSpPr>
          <p:cNvPr id="212" name="Google Shape;212;p48"/>
          <p:cNvSpPr/>
          <p:nvPr/>
        </p:nvSpPr>
        <p:spPr>
          <a:xfrm>
            <a:off x="0" y="2791800"/>
            <a:ext cx="12189600" cy="6343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AR" sz="2800" u="none" cap="none" strike="noStrike">
                <a:solidFill>
                  <a:srgbClr val="000000"/>
                </a:solidFill>
                <a:latin typeface="Calibri"/>
                <a:ea typeface="Calibri"/>
                <a:cs typeface="Calibri"/>
                <a:sym typeface="Calibri"/>
              </a:rPr>
              <a:t>BASES DE DATOS</a:t>
            </a:r>
            <a:endParaRPr b="0" i="0" sz="2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lang="es-AR" sz="2800">
                <a:latin typeface="Calibri"/>
                <a:ea typeface="Calibri"/>
                <a:cs typeface="Calibri"/>
                <a:sym typeface="Calibri"/>
              </a:rPr>
              <a:t>MySQL</a:t>
            </a:r>
            <a:r>
              <a:rPr b="0" i="0" lang="es-AR" sz="2800" u="none" cap="none" strike="noStrike">
                <a:solidFill>
                  <a:srgbClr val="000000"/>
                </a:solidFill>
                <a:latin typeface="Calibri"/>
                <a:ea typeface="Calibri"/>
                <a:cs typeface="Calibri"/>
                <a:sym typeface="Calibri"/>
              </a:rPr>
              <a:t> </a:t>
            </a:r>
            <a:endParaRPr b="0" i="0" sz="28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28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2800" u="none" cap="none" strike="noStrike">
              <a:latin typeface="Arial"/>
              <a:ea typeface="Arial"/>
              <a:cs typeface="Arial"/>
              <a:sym typeface="Arial"/>
            </a:endParaRPr>
          </a:p>
        </p:txBody>
      </p:sp>
      <p:pic>
        <p:nvPicPr>
          <p:cNvPr id="213" name="Google Shape;213;p48"/>
          <p:cNvPicPr preferRelativeResize="0"/>
          <p:nvPr/>
        </p:nvPicPr>
        <p:blipFill rotWithShape="1">
          <a:blip r:embed="rId3">
            <a:alphaModFix/>
          </a:blip>
          <a:srcRect b="0" l="0" r="0" t="0"/>
          <a:stretch/>
        </p:blipFill>
        <p:spPr>
          <a:xfrm>
            <a:off x="2376000" y="3888000"/>
            <a:ext cx="7630920" cy="23029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7"/>
          <p:cNvSpPr txBox="1"/>
          <p:nvPr/>
        </p:nvSpPr>
        <p:spPr>
          <a:xfrm>
            <a:off x="1" y="422031"/>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Restricciones</a:t>
            </a:r>
            <a:endParaRPr b="1" i="0" sz="1500" u="none" cap="none" strike="noStrike">
              <a:solidFill>
                <a:srgbClr val="000000"/>
              </a:solidFill>
              <a:latin typeface="Arial"/>
              <a:ea typeface="Arial"/>
              <a:cs typeface="Arial"/>
              <a:sym typeface="Arial"/>
            </a:endParaRPr>
          </a:p>
        </p:txBody>
      </p:sp>
      <p:sp>
        <p:nvSpPr>
          <p:cNvPr id="271" name="Google Shape;271;p57"/>
          <p:cNvSpPr txBox="1"/>
          <p:nvPr/>
        </p:nvSpPr>
        <p:spPr>
          <a:xfrm>
            <a:off x="225287" y="1458375"/>
            <a:ext cx="11768100" cy="501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4000" u="none" cap="none" strike="noStrike">
                <a:solidFill>
                  <a:srgbClr val="12100D"/>
                </a:solidFill>
                <a:latin typeface="Arial"/>
                <a:ea typeface="Arial"/>
                <a:cs typeface="Arial"/>
                <a:sym typeface="Arial"/>
              </a:rPr>
              <a:t>Las constraints son restricciones que se utilizan para limitar el tipo de dato que puede recibir una columna de una tabla.</a:t>
            </a:r>
            <a:endParaRPr sz="1500"/>
          </a:p>
          <a:p>
            <a:pPr indent="-571500" lvl="0" marL="571500" marR="0" rtl="0" algn="l">
              <a:lnSpc>
                <a:spcPct val="100000"/>
              </a:lnSpc>
              <a:spcBef>
                <a:spcPts val="0"/>
              </a:spcBef>
              <a:spcAft>
                <a:spcPts val="0"/>
              </a:spcAft>
              <a:buClr>
                <a:srgbClr val="000000"/>
              </a:buClr>
              <a:buSzPts val="4000"/>
              <a:buFont typeface="Noto Sans Symbols"/>
              <a:buChar char="✔"/>
            </a:pPr>
            <a:r>
              <a:rPr b="1" i="0" lang="es-AR" sz="4000" u="none" cap="none" strike="noStrike">
                <a:solidFill>
                  <a:schemeClr val="dk1"/>
                </a:solidFill>
                <a:latin typeface="Arial"/>
                <a:ea typeface="Arial"/>
                <a:cs typeface="Arial"/>
                <a:sym typeface="Arial"/>
              </a:rPr>
              <a:t>NOT NULL</a:t>
            </a:r>
            <a:endParaRPr sz="1500"/>
          </a:p>
          <a:p>
            <a:pPr indent="-571500" lvl="0" marL="571500" marR="0" rtl="0" algn="l">
              <a:lnSpc>
                <a:spcPct val="100000"/>
              </a:lnSpc>
              <a:spcBef>
                <a:spcPts val="0"/>
              </a:spcBef>
              <a:spcAft>
                <a:spcPts val="0"/>
              </a:spcAft>
              <a:buClr>
                <a:srgbClr val="000000"/>
              </a:buClr>
              <a:buSzPts val="4000"/>
              <a:buFont typeface="Noto Sans Symbols"/>
              <a:buChar char="✔"/>
            </a:pPr>
            <a:r>
              <a:rPr b="1" i="0" lang="es-AR" sz="4000" u="none" cap="none" strike="noStrike">
                <a:solidFill>
                  <a:schemeClr val="dk1"/>
                </a:solidFill>
                <a:latin typeface="Arial"/>
                <a:ea typeface="Arial"/>
                <a:cs typeface="Arial"/>
                <a:sym typeface="Arial"/>
              </a:rPr>
              <a:t>UNIQUE </a:t>
            </a:r>
            <a:endParaRPr sz="1500"/>
          </a:p>
          <a:p>
            <a:pPr indent="-571500" lvl="0" marL="571500" marR="0" rtl="0" algn="l">
              <a:lnSpc>
                <a:spcPct val="100000"/>
              </a:lnSpc>
              <a:spcBef>
                <a:spcPts val="0"/>
              </a:spcBef>
              <a:spcAft>
                <a:spcPts val="0"/>
              </a:spcAft>
              <a:buClr>
                <a:srgbClr val="000000"/>
              </a:buClr>
              <a:buSzPts val="4000"/>
              <a:buFont typeface="Noto Sans Symbols"/>
              <a:buChar char="✔"/>
            </a:pPr>
            <a:r>
              <a:rPr b="1" i="0" lang="es-AR" sz="4000" u="none" cap="none" strike="noStrike">
                <a:solidFill>
                  <a:schemeClr val="dk1"/>
                </a:solidFill>
                <a:latin typeface="Arial"/>
                <a:ea typeface="Arial"/>
                <a:cs typeface="Arial"/>
                <a:sym typeface="Arial"/>
              </a:rPr>
              <a:t>PRIMARY KEY </a:t>
            </a:r>
            <a:endParaRPr sz="1500"/>
          </a:p>
          <a:p>
            <a:pPr indent="-571500" lvl="0" marL="571500" marR="0" rtl="0" algn="l">
              <a:lnSpc>
                <a:spcPct val="100000"/>
              </a:lnSpc>
              <a:spcBef>
                <a:spcPts val="0"/>
              </a:spcBef>
              <a:spcAft>
                <a:spcPts val="0"/>
              </a:spcAft>
              <a:buClr>
                <a:srgbClr val="000000"/>
              </a:buClr>
              <a:buSzPts val="4000"/>
              <a:buFont typeface="Noto Sans Symbols"/>
              <a:buChar char="✔"/>
            </a:pPr>
            <a:r>
              <a:rPr b="1" i="0" lang="es-AR" sz="4000" u="none" cap="none" strike="noStrike">
                <a:solidFill>
                  <a:schemeClr val="dk1"/>
                </a:solidFill>
                <a:latin typeface="Arial"/>
                <a:ea typeface="Arial"/>
                <a:cs typeface="Arial"/>
                <a:sym typeface="Arial"/>
              </a:rPr>
              <a:t>FOREIGN KEY	 </a:t>
            </a:r>
            <a:endParaRPr sz="1500"/>
          </a:p>
          <a:p>
            <a:pPr indent="-571500" lvl="0" marL="571500" marR="0" rtl="0" algn="l">
              <a:lnSpc>
                <a:spcPct val="100000"/>
              </a:lnSpc>
              <a:spcBef>
                <a:spcPts val="0"/>
              </a:spcBef>
              <a:spcAft>
                <a:spcPts val="0"/>
              </a:spcAft>
              <a:buClr>
                <a:srgbClr val="000000"/>
              </a:buClr>
              <a:buSzPts val="4000"/>
              <a:buFont typeface="Noto Sans Symbols"/>
              <a:buChar char="✔"/>
            </a:pPr>
            <a:r>
              <a:rPr b="1" i="0" lang="es-AR" sz="4000" u="none" cap="none" strike="noStrike">
                <a:solidFill>
                  <a:schemeClr val="dk1"/>
                </a:solidFill>
                <a:latin typeface="Arial"/>
                <a:ea typeface="Arial"/>
                <a:cs typeface="Arial"/>
                <a:sym typeface="Arial"/>
              </a:rPr>
              <a:t>DEFAULT </a:t>
            </a:r>
            <a:endParaRPr b="1" i="0" sz="40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8"/>
          <p:cNvSpPr/>
          <p:nvPr/>
        </p:nvSpPr>
        <p:spPr>
          <a:xfrm>
            <a:off x="838080" y="365040"/>
            <a:ext cx="10513200" cy="8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8"/>
          <p:cNvSpPr/>
          <p:nvPr/>
        </p:nvSpPr>
        <p:spPr>
          <a:xfrm>
            <a:off x="838080" y="1350000"/>
            <a:ext cx="10513200" cy="48243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t/>
            </a:r>
            <a:endParaRPr b="0" i="0" sz="1900" u="none" cap="none" strike="noStrike">
              <a:latin typeface="Arial"/>
              <a:ea typeface="Arial"/>
              <a:cs typeface="Arial"/>
              <a:sym typeface="Arial"/>
            </a:endParaRPr>
          </a:p>
          <a:p>
            <a:pPr indent="0" lvl="0" marL="190500" marR="0" rtl="0" algn="l">
              <a:lnSpc>
                <a:spcPct val="90000"/>
              </a:lnSpc>
              <a:spcBef>
                <a:spcPts val="1100"/>
              </a:spcBef>
              <a:spcAft>
                <a:spcPts val="0"/>
              </a:spcAft>
              <a:buNone/>
            </a:pPr>
            <a:r>
              <a:t/>
            </a:r>
            <a:endParaRPr b="0" i="0" sz="1900" u="none" cap="none" strike="noStrike">
              <a:latin typeface="Arial"/>
              <a:ea typeface="Arial"/>
              <a:cs typeface="Arial"/>
              <a:sym typeface="Arial"/>
            </a:endParaRPr>
          </a:p>
        </p:txBody>
      </p:sp>
      <p:pic>
        <p:nvPicPr>
          <p:cNvPr id="279" name="Google Shape;279;p58"/>
          <p:cNvPicPr preferRelativeResize="0"/>
          <p:nvPr/>
        </p:nvPicPr>
        <p:blipFill rotWithShape="1">
          <a:blip r:embed="rId3">
            <a:alphaModFix/>
          </a:blip>
          <a:srcRect b="0" l="0" r="0" t="0"/>
          <a:stretch/>
        </p:blipFill>
        <p:spPr>
          <a:xfrm>
            <a:off x="3818160" y="447480"/>
            <a:ext cx="5325120" cy="703800"/>
          </a:xfrm>
          <a:prstGeom prst="rect">
            <a:avLst/>
          </a:prstGeom>
          <a:noFill/>
          <a:ln>
            <a:noFill/>
          </a:ln>
        </p:spPr>
      </p:pic>
      <p:pic>
        <p:nvPicPr>
          <p:cNvPr id="280" name="Google Shape;280;p58"/>
          <p:cNvPicPr preferRelativeResize="0"/>
          <p:nvPr/>
        </p:nvPicPr>
        <p:blipFill rotWithShape="1">
          <a:blip r:embed="rId4">
            <a:alphaModFix/>
          </a:blip>
          <a:srcRect b="0" l="0" r="0" t="0"/>
          <a:stretch/>
        </p:blipFill>
        <p:spPr>
          <a:xfrm>
            <a:off x="576000" y="1584000"/>
            <a:ext cx="11159280" cy="44632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9"/>
          <p:cNvSpPr/>
          <p:nvPr/>
        </p:nvSpPr>
        <p:spPr>
          <a:xfrm>
            <a:off x="838080" y="365040"/>
            <a:ext cx="10513200" cy="8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9"/>
          <p:cNvSpPr/>
          <p:nvPr/>
        </p:nvSpPr>
        <p:spPr>
          <a:xfrm>
            <a:off x="838080" y="1350000"/>
            <a:ext cx="10513200" cy="48243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t/>
            </a:r>
            <a:endParaRPr b="0" i="0" sz="1900" u="none" cap="none" strike="noStrike">
              <a:latin typeface="Arial"/>
              <a:ea typeface="Arial"/>
              <a:cs typeface="Arial"/>
              <a:sym typeface="Arial"/>
            </a:endParaRPr>
          </a:p>
          <a:p>
            <a:pPr indent="0" lvl="0" marL="190500" marR="0" rtl="0" algn="l">
              <a:lnSpc>
                <a:spcPct val="90000"/>
              </a:lnSpc>
              <a:spcBef>
                <a:spcPts val="1100"/>
              </a:spcBef>
              <a:spcAft>
                <a:spcPts val="0"/>
              </a:spcAft>
              <a:buNone/>
            </a:pPr>
            <a:r>
              <a:t/>
            </a:r>
            <a:endParaRPr b="0" i="0" sz="1900" u="none" cap="none" strike="noStrike">
              <a:latin typeface="Arial"/>
              <a:ea typeface="Arial"/>
              <a:cs typeface="Arial"/>
              <a:sym typeface="Arial"/>
            </a:endParaRPr>
          </a:p>
        </p:txBody>
      </p:sp>
      <p:pic>
        <p:nvPicPr>
          <p:cNvPr id="288" name="Google Shape;288;p59"/>
          <p:cNvPicPr preferRelativeResize="0"/>
          <p:nvPr/>
        </p:nvPicPr>
        <p:blipFill rotWithShape="1">
          <a:blip r:embed="rId3">
            <a:alphaModFix/>
          </a:blip>
          <a:srcRect b="0" l="0" r="0" t="0"/>
          <a:stretch/>
        </p:blipFill>
        <p:spPr>
          <a:xfrm>
            <a:off x="3818160" y="447480"/>
            <a:ext cx="5325120" cy="703800"/>
          </a:xfrm>
          <a:prstGeom prst="rect">
            <a:avLst/>
          </a:prstGeom>
          <a:noFill/>
          <a:ln>
            <a:noFill/>
          </a:ln>
        </p:spPr>
      </p:pic>
      <p:pic>
        <p:nvPicPr>
          <p:cNvPr id="289" name="Google Shape;289;p59"/>
          <p:cNvPicPr preferRelativeResize="0"/>
          <p:nvPr/>
        </p:nvPicPr>
        <p:blipFill rotWithShape="1">
          <a:blip r:embed="rId4">
            <a:alphaModFix/>
          </a:blip>
          <a:srcRect b="0" l="0" r="0" t="0"/>
          <a:stretch/>
        </p:blipFill>
        <p:spPr>
          <a:xfrm>
            <a:off x="648000" y="1512000"/>
            <a:ext cx="4175280" cy="694080"/>
          </a:xfrm>
          <a:prstGeom prst="rect">
            <a:avLst/>
          </a:prstGeom>
          <a:noFill/>
          <a:ln>
            <a:noFill/>
          </a:ln>
        </p:spPr>
      </p:pic>
      <p:pic>
        <p:nvPicPr>
          <p:cNvPr id="290" name="Google Shape;290;p59"/>
          <p:cNvPicPr preferRelativeResize="0"/>
          <p:nvPr/>
        </p:nvPicPr>
        <p:blipFill rotWithShape="1">
          <a:blip r:embed="rId5">
            <a:alphaModFix/>
          </a:blip>
          <a:srcRect b="0" l="0" r="0" t="0"/>
          <a:stretch/>
        </p:blipFill>
        <p:spPr>
          <a:xfrm>
            <a:off x="4680000" y="1440000"/>
            <a:ext cx="3799441" cy="50853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60"/>
          <p:cNvSpPr/>
          <p:nvPr/>
        </p:nvSpPr>
        <p:spPr>
          <a:xfrm>
            <a:off x="838080" y="365040"/>
            <a:ext cx="10513200" cy="8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0"/>
          <p:cNvSpPr/>
          <p:nvPr/>
        </p:nvSpPr>
        <p:spPr>
          <a:xfrm>
            <a:off x="838080" y="1350000"/>
            <a:ext cx="10513200" cy="48243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t/>
            </a:r>
            <a:endParaRPr b="0" i="0" sz="1900" u="none" cap="none" strike="noStrike">
              <a:latin typeface="Arial"/>
              <a:ea typeface="Arial"/>
              <a:cs typeface="Arial"/>
              <a:sym typeface="Arial"/>
            </a:endParaRPr>
          </a:p>
          <a:p>
            <a:pPr indent="0" lvl="0" marL="190500" marR="0" rtl="0" algn="l">
              <a:lnSpc>
                <a:spcPct val="90000"/>
              </a:lnSpc>
              <a:spcBef>
                <a:spcPts val="1100"/>
              </a:spcBef>
              <a:spcAft>
                <a:spcPts val="0"/>
              </a:spcAft>
              <a:buNone/>
            </a:pPr>
            <a:r>
              <a:t/>
            </a:r>
            <a:endParaRPr b="0" i="0" sz="1900" u="none" cap="none" strike="noStrike">
              <a:latin typeface="Arial"/>
              <a:ea typeface="Arial"/>
              <a:cs typeface="Arial"/>
              <a:sym typeface="Arial"/>
            </a:endParaRPr>
          </a:p>
        </p:txBody>
      </p:sp>
      <p:pic>
        <p:nvPicPr>
          <p:cNvPr id="298" name="Google Shape;298;p60"/>
          <p:cNvPicPr preferRelativeResize="0"/>
          <p:nvPr/>
        </p:nvPicPr>
        <p:blipFill rotWithShape="1">
          <a:blip r:embed="rId3">
            <a:alphaModFix/>
          </a:blip>
          <a:srcRect b="0" l="0" r="0" t="0"/>
          <a:stretch/>
        </p:blipFill>
        <p:spPr>
          <a:xfrm>
            <a:off x="3818160" y="447480"/>
            <a:ext cx="5325120" cy="703800"/>
          </a:xfrm>
          <a:prstGeom prst="rect">
            <a:avLst/>
          </a:prstGeom>
          <a:noFill/>
          <a:ln>
            <a:noFill/>
          </a:ln>
        </p:spPr>
      </p:pic>
      <p:pic>
        <p:nvPicPr>
          <p:cNvPr id="299" name="Google Shape;299;p60"/>
          <p:cNvPicPr preferRelativeResize="0"/>
          <p:nvPr/>
        </p:nvPicPr>
        <p:blipFill rotWithShape="1">
          <a:blip r:embed="rId4">
            <a:alphaModFix/>
          </a:blip>
          <a:srcRect b="0" l="0" r="0" t="0"/>
          <a:stretch/>
        </p:blipFill>
        <p:spPr>
          <a:xfrm>
            <a:off x="576000" y="1570320"/>
            <a:ext cx="11087281" cy="48369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61"/>
          <p:cNvSpPr/>
          <p:nvPr/>
        </p:nvSpPr>
        <p:spPr>
          <a:xfrm>
            <a:off x="838080" y="365040"/>
            <a:ext cx="10513200" cy="8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1"/>
          <p:cNvSpPr/>
          <p:nvPr/>
        </p:nvSpPr>
        <p:spPr>
          <a:xfrm>
            <a:off x="838080" y="1350000"/>
            <a:ext cx="10513200" cy="48243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t/>
            </a:r>
            <a:endParaRPr b="0" i="0" sz="1900" u="none" cap="none" strike="noStrike">
              <a:latin typeface="Arial"/>
              <a:ea typeface="Arial"/>
              <a:cs typeface="Arial"/>
              <a:sym typeface="Arial"/>
            </a:endParaRPr>
          </a:p>
          <a:p>
            <a:pPr indent="0" lvl="0" marL="190500" marR="0" rtl="0" algn="l">
              <a:lnSpc>
                <a:spcPct val="90000"/>
              </a:lnSpc>
              <a:spcBef>
                <a:spcPts val="1100"/>
              </a:spcBef>
              <a:spcAft>
                <a:spcPts val="0"/>
              </a:spcAft>
              <a:buNone/>
            </a:pPr>
            <a:r>
              <a:t/>
            </a:r>
            <a:endParaRPr b="0" i="0" sz="1900" u="none" cap="none" strike="noStrike">
              <a:latin typeface="Arial"/>
              <a:ea typeface="Arial"/>
              <a:cs typeface="Arial"/>
              <a:sym typeface="Arial"/>
            </a:endParaRPr>
          </a:p>
        </p:txBody>
      </p:sp>
      <p:pic>
        <p:nvPicPr>
          <p:cNvPr id="307" name="Google Shape;307;p61"/>
          <p:cNvPicPr preferRelativeResize="0"/>
          <p:nvPr/>
        </p:nvPicPr>
        <p:blipFill rotWithShape="1">
          <a:blip r:embed="rId3">
            <a:alphaModFix/>
          </a:blip>
          <a:srcRect b="0" l="0" r="0" t="0"/>
          <a:stretch/>
        </p:blipFill>
        <p:spPr>
          <a:xfrm>
            <a:off x="3818160" y="447480"/>
            <a:ext cx="5325120" cy="703800"/>
          </a:xfrm>
          <a:prstGeom prst="rect">
            <a:avLst/>
          </a:prstGeom>
          <a:noFill/>
          <a:ln>
            <a:noFill/>
          </a:ln>
        </p:spPr>
      </p:pic>
      <p:pic>
        <p:nvPicPr>
          <p:cNvPr id="308" name="Google Shape;308;p61"/>
          <p:cNvPicPr preferRelativeResize="0"/>
          <p:nvPr/>
        </p:nvPicPr>
        <p:blipFill rotWithShape="1">
          <a:blip r:embed="rId4">
            <a:alphaModFix/>
          </a:blip>
          <a:srcRect b="0" l="0" r="0" t="0"/>
          <a:stretch/>
        </p:blipFill>
        <p:spPr>
          <a:xfrm>
            <a:off x="743040" y="1301760"/>
            <a:ext cx="10200239" cy="533304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62"/>
          <p:cNvSpPr/>
          <p:nvPr/>
        </p:nvSpPr>
        <p:spPr>
          <a:xfrm>
            <a:off x="838080" y="365040"/>
            <a:ext cx="10513200" cy="8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2"/>
          <p:cNvSpPr/>
          <p:nvPr/>
        </p:nvSpPr>
        <p:spPr>
          <a:xfrm>
            <a:off x="838080" y="1350000"/>
            <a:ext cx="10513200" cy="48243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t/>
            </a:r>
            <a:endParaRPr b="0" i="0" sz="1900" u="none" cap="none" strike="noStrike">
              <a:latin typeface="Arial"/>
              <a:ea typeface="Arial"/>
              <a:cs typeface="Arial"/>
              <a:sym typeface="Arial"/>
            </a:endParaRPr>
          </a:p>
          <a:p>
            <a:pPr indent="0" lvl="0" marL="190500" marR="0" rtl="0" algn="l">
              <a:lnSpc>
                <a:spcPct val="90000"/>
              </a:lnSpc>
              <a:spcBef>
                <a:spcPts val="1100"/>
              </a:spcBef>
              <a:spcAft>
                <a:spcPts val="0"/>
              </a:spcAft>
              <a:buNone/>
            </a:pPr>
            <a:r>
              <a:t/>
            </a:r>
            <a:endParaRPr b="0" i="0" sz="1900" u="none" cap="none" strike="noStrike">
              <a:latin typeface="Arial"/>
              <a:ea typeface="Arial"/>
              <a:cs typeface="Arial"/>
              <a:sym typeface="Arial"/>
            </a:endParaRPr>
          </a:p>
        </p:txBody>
      </p:sp>
      <p:pic>
        <p:nvPicPr>
          <p:cNvPr id="316" name="Google Shape;316;p62"/>
          <p:cNvPicPr preferRelativeResize="0"/>
          <p:nvPr/>
        </p:nvPicPr>
        <p:blipFill rotWithShape="1">
          <a:blip r:embed="rId3">
            <a:alphaModFix/>
          </a:blip>
          <a:srcRect b="0" l="0" r="0" t="0"/>
          <a:stretch/>
        </p:blipFill>
        <p:spPr>
          <a:xfrm>
            <a:off x="3818160" y="447480"/>
            <a:ext cx="5325120" cy="703800"/>
          </a:xfrm>
          <a:prstGeom prst="rect">
            <a:avLst/>
          </a:prstGeom>
          <a:noFill/>
          <a:ln>
            <a:noFill/>
          </a:ln>
        </p:spPr>
      </p:pic>
      <p:pic>
        <p:nvPicPr>
          <p:cNvPr id="317" name="Google Shape;317;p62"/>
          <p:cNvPicPr preferRelativeResize="0"/>
          <p:nvPr/>
        </p:nvPicPr>
        <p:blipFill rotWithShape="1">
          <a:blip r:embed="rId4">
            <a:alphaModFix/>
          </a:blip>
          <a:srcRect b="0" l="0" r="0" t="0"/>
          <a:stretch/>
        </p:blipFill>
        <p:spPr>
          <a:xfrm>
            <a:off x="437760" y="1580400"/>
            <a:ext cx="3665519" cy="1010880"/>
          </a:xfrm>
          <a:prstGeom prst="rect">
            <a:avLst/>
          </a:prstGeom>
          <a:noFill/>
          <a:ln>
            <a:noFill/>
          </a:ln>
        </p:spPr>
      </p:pic>
      <p:pic>
        <p:nvPicPr>
          <p:cNvPr id="318" name="Google Shape;318;p62"/>
          <p:cNvPicPr preferRelativeResize="0"/>
          <p:nvPr/>
        </p:nvPicPr>
        <p:blipFill rotWithShape="1">
          <a:blip r:embed="rId5">
            <a:alphaModFix/>
          </a:blip>
          <a:srcRect b="0" l="0" r="0" t="0"/>
          <a:stretch/>
        </p:blipFill>
        <p:spPr>
          <a:xfrm>
            <a:off x="4389480" y="1584000"/>
            <a:ext cx="4537799" cy="46792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63"/>
          <p:cNvSpPr/>
          <p:nvPr/>
        </p:nvSpPr>
        <p:spPr>
          <a:xfrm>
            <a:off x="838080" y="365040"/>
            <a:ext cx="10513200" cy="8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3"/>
          <p:cNvSpPr/>
          <p:nvPr/>
        </p:nvSpPr>
        <p:spPr>
          <a:xfrm>
            <a:off x="838080" y="1350000"/>
            <a:ext cx="10513200" cy="48243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t/>
            </a:r>
            <a:endParaRPr b="0" i="0" sz="1900" u="none" cap="none" strike="noStrike">
              <a:latin typeface="Arial"/>
              <a:ea typeface="Arial"/>
              <a:cs typeface="Arial"/>
              <a:sym typeface="Arial"/>
            </a:endParaRPr>
          </a:p>
          <a:p>
            <a:pPr indent="0" lvl="0" marL="190500" marR="0" rtl="0" algn="l">
              <a:lnSpc>
                <a:spcPct val="90000"/>
              </a:lnSpc>
              <a:spcBef>
                <a:spcPts val="1100"/>
              </a:spcBef>
              <a:spcAft>
                <a:spcPts val="0"/>
              </a:spcAft>
              <a:buNone/>
            </a:pPr>
            <a:r>
              <a:t/>
            </a:r>
            <a:endParaRPr b="0" i="0" sz="1900" u="none" cap="none" strike="noStrike">
              <a:latin typeface="Arial"/>
              <a:ea typeface="Arial"/>
              <a:cs typeface="Arial"/>
              <a:sym typeface="Arial"/>
            </a:endParaRPr>
          </a:p>
        </p:txBody>
      </p:sp>
      <p:pic>
        <p:nvPicPr>
          <p:cNvPr id="326" name="Google Shape;326;p63"/>
          <p:cNvPicPr preferRelativeResize="0"/>
          <p:nvPr/>
        </p:nvPicPr>
        <p:blipFill rotWithShape="1">
          <a:blip r:embed="rId3">
            <a:alphaModFix/>
          </a:blip>
          <a:srcRect b="0" l="0" r="0" t="0"/>
          <a:stretch/>
        </p:blipFill>
        <p:spPr>
          <a:xfrm>
            <a:off x="3818160" y="447480"/>
            <a:ext cx="5325120" cy="703800"/>
          </a:xfrm>
          <a:prstGeom prst="rect">
            <a:avLst/>
          </a:prstGeom>
          <a:noFill/>
          <a:ln>
            <a:noFill/>
          </a:ln>
        </p:spPr>
      </p:pic>
      <p:pic>
        <p:nvPicPr>
          <p:cNvPr id="327" name="Google Shape;327;p63"/>
          <p:cNvPicPr preferRelativeResize="0"/>
          <p:nvPr/>
        </p:nvPicPr>
        <p:blipFill rotWithShape="1">
          <a:blip r:embed="rId4">
            <a:alphaModFix/>
          </a:blip>
          <a:srcRect b="0" l="0" r="0" t="0"/>
          <a:stretch/>
        </p:blipFill>
        <p:spPr>
          <a:xfrm>
            <a:off x="720000" y="1872000"/>
            <a:ext cx="10871278" cy="43023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4"/>
          <p:cNvSpPr/>
          <p:nvPr/>
        </p:nvSpPr>
        <p:spPr>
          <a:xfrm>
            <a:off x="838080" y="365040"/>
            <a:ext cx="10513200" cy="8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4"/>
          <p:cNvSpPr/>
          <p:nvPr/>
        </p:nvSpPr>
        <p:spPr>
          <a:xfrm>
            <a:off x="838080" y="1350000"/>
            <a:ext cx="10513200" cy="48243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t/>
            </a:r>
            <a:endParaRPr b="0" i="0" sz="1900" u="none" cap="none" strike="noStrike">
              <a:latin typeface="Arial"/>
              <a:ea typeface="Arial"/>
              <a:cs typeface="Arial"/>
              <a:sym typeface="Arial"/>
            </a:endParaRPr>
          </a:p>
          <a:p>
            <a:pPr indent="0" lvl="0" marL="190500" marR="0" rtl="0" algn="l">
              <a:lnSpc>
                <a:spcPct val="90000"/>
              </a:lnSpc>
              <a:spcBef>
                <a:spcPts val="1100"/>
              </a:spcBef>
              <a:spcAft>
                <a:spcPts val="0"/>
              </a:spcAft>
              <a:buNone/>
            </a:pPr>
            <a:r>
              <a:t/>
            </a:r>
            <a:endParaRPr b="0" i="0" sz="1900" u="none" cap="none" strike="noStrike">
              <a:latin typeface="Arial"/>
              <a:ea typeface="Arial"/>
              <a:cs typeface="Arial"/>
              <a:sym typeface="Arial"/>
            </a:endParaRPr>
          </a:p>
        </p:txBody>
      </p:sp>
      <p:pic>
        <p:nvPicPr>
          <p:cNvPr id="335" name="Google Shape;335;p64"/>
          <p:cNvPicPr preferRelativeResize="0"/>
          <p:nvPr/>
        </p:nvPicPr>
        <p:blipFill rotWithShape="1">
          <a:blip r:embed="rId3">
            <a:alphaModFix/>
          </a:blip>
          <a:srcRect b="0" l="0" r="0" t="0"/>
          <a:stretch/>
        </p:blipFill>
        <p:spPr>
          <a:xfrm>
            <a:off x="3818160" y="447480"/>
            <a:ext cx="5325120" cy="703800"/>
          </a:xfrm>
          <a:prstGeom prst="rect">
            <a:avLst/>
          </a:prstGeom>
          <a:noFill/>
          <a:ln>
            <a:noFill/>
          </a:ln>
        </p:spPr>
      </p:pic>
      <p:pic>
        <p:nvPicPr>
          <p:cNvPr id="336" name="Google Shape;336;p64"/>
          <p:cNvPicPr preferRelativeResize="0"/>
          <p:nvPr/>
        </p:nvPicPr>
        <p:blipFill rotWithShape="1">
          <a:blip r:embed="rId4">
            <a:alphaModFix/>
          </a:blip>
          <a:srcRect b="0" l="0" r="0" t="0"/>
          <a:stretch/>
        </p:blipFill>
        <p:spPr>
          <a:xfrm>
            <a:off x="576000" y="1944000"/>
            <a:ext cx="11015278" cy="41752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65"/>
          <p:cNvSpPr/>
          <p:nvPr/>
        </p:nvSpPr>
        <p:spPr>
          <a:xfrm>
            <a:off x="838080" y="365040"/>
            <a:ext cx="10513200" cy="8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5"/>
          <p:cNvSpPr/>
          <p:nvPr/>
        </p:nvSpPr>
        <p:spPr>
          <a:xfrm>
            <a:off x="838080" y="1350000"/>
            <a:ext cx="10513200" cy="48243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t/>
            </a:r>
            <a:endParaRPr b="0" i="0" sz="1900" u="none" cap="none" strike="noStrike">
              <a:latin typeface="Arial"/>
              <a:ea typeface="Arial"/>
              <a:cs typeface="Arial"/>
              <a:sym typeface="Arial"/>
            </a:endParaRPr>
          </a:p>
          <a:p>
            <a:pPr indent="0" lvl="0" marL="190500" marR="0" rtl="0" algn="l">
              <a:lnSpc>
                <a:spcPct val="90000"/>
              </a:lnSpc>
              <a:spcBef>
                <a:spcPts val="1100"/>
              </a:spcBef>
              <a:spcAft>
                <a:spcPts val="0"/>
              </a:spcAft>
              <a:buNone/>
            </a:pPr>
            <a:r>
              <a:t/>
            </a:r>
            <a:endParaRPr b="0" i="0" sz="1900" u="none" cap="none" strike="noStrike">
              <a:latin typeface="Arial"/>
              <a:ea typeface="Arial"/>
              <a:cs typeface="Arial"/>
              <a:sym typeface="Arial"/>
            </a:endParaRPr>
          </a:p>
        </p:txBody>
      </p:sp>
      <p:pic>
        <p:nvPicPr>
          <p:cNvPr id="344" name="Google Shape;344;p65"/>
          <p:cNvPicPr preferRelativeResize="0"/>
          <p:nvPr/>
        </p:nvPicPr>
        <p:blipFill rotWithShape="1">
          <a:blip r:embed="rId3">
            <a:alphaModFix/>
          </a:blip>
          <a:srcRect b="0" l="0" r="0" t="0"/>
          <a:stretch/>
        </p:blipFill>
        <p:spPr>
          <a:xfrm>
            <a:off x="3818160" y="447480"/>
            <a:ext cx="5325120" cy="703800"/>
          </a:xfrm>
          <a:prstGeom prst="rect">
            <a:avLst/>
          </a:prstGeom>
          <a:noFill/>
          <a:ln>
            <a:noFill/>
          </a:ln>
        </p:spPr>
      </p:pic>
      <p:pic>
        <p:nvPicPr>
          <p:cNvPr id="345" name="Google Shape;345;p65"/>
          <p:cNvPicPr preferRelativeResize="0"/>
          <p:nvPr/>
        </p:nvPicPr>
        <p:blipFill rotWithShape="1">
          <a:blip r:embed="rId4">
            <a:alphaModFix/>
          </a:blip>
          <a:srcRect b="0" l="0" r="0" t="0"/>
          <a:stretch/>
        </p:blipFill>
        <p:spPr>
          <a:xfrm>
            <a:off x="576000" y="1258920"/>
            <a:ext cx="3527280" cy="872280"/>
          </a:xfrm>
          <a:prstGeom prst="rect">
            <a:avLst/>
          </a:prstGeom>
          <a:noFill/>
          <a:ln>
            <a:noFill/>
          </a:ln>
        </p:spPr>
      </p:pic>
      <p:pic>
        <p:nvPicPr>
          <p:cNvPr id="346" name="Google Shape;346;p65"/>
          <p:cNvPicPr preferRelativeResize="0"/>
          <p:nvPr/>
        </p:nvPicPr>
        <p:blipFill rotWithShape="1">
          <a:blip r:embed="rId5">
            <a:alphaModFix/>
          </a:blip>
          <a:srcRect b="0" l="0" r="0" t="0"/>
          <a:stretch/>
        </p:blipFill>
        <p:spPr>
          <a:xfrm>
            <a:off x="576000" y="2090880"/>
            <a:ext cx="10943283" cy="43164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6"/>
          <p:cNvSpPr/>
          <p:nvPr/>
        </p:nvSpPr>
        <p:spPr>
          <a:xfrm>
            <a:off x="838080" y="365040"/>
            <a:ext cx="10513200" cy="8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66"/>
          <p:cNvSpPr/>
          <p:nvPr/>
        </p:nvSpPr>
        <p:spPr>
          <a:xfrm>
            <a:off x="838080" y="1350000"/>
            <a:ext cx="10513200" cy="48243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t/>
            </a:r>
            <a:endParaRPr b="0" i="0" sz="1900" u="none" cap="none" strike="noStrike">
              <a:latin typeface="Arial"/>
              <a:ea typeface="Arial"/>
              <a:cs typeface="Arial"/>
              <a:sym typeface="Arial"/>
            </a:endParaRPr>
          </a:p>
          <a:p>
            <a:pPr indent="0" lvl="0" marL="190500" marR="0" rtl="0" algn="l">
              <a:lnSpc>
                <a:spcPct val="90000"/>
              </a:lnSpc>
              <a:spcBef>
                <a:spcPts val="1100"/>
              </a:spcBef>
              <a:spcAft>
                <a:spcPts val="0"/>
              </a:spcAft>
              <a:buNone/>
            </a:pPr>
            <a:r>
              <a:t/>
            </a:r>
            <a:endParaRPr b="0" i="0" sz="1900" u="none" cap="none" strike="noStrike">
              <a:latin typeface="Arial"/>
              <a:ea typeface="Arial"/>
              <a:cs typeface="Arial"/>
              <a:sym typeface="Arial"/>
            </a:endParaRPr>
          </a:p>
        </p:txBody>
      </p:sp>
      <p:pic>
        <p:nvPicPr>
          <p:cNvPr id="354" name="Google Shape;354;p66"/>
          <p:cNvPicPr preferRelativeResize="0"/>
          <p:nvPr/>
        </p:nvPicPr>
        <p:blipFill rotWithShape="1">
          <a:blip r:embed="rId3">
            <a:alphaModFix/>
          </a:blip>
          <a:srcRect b="0" l="0" r="0" t="0"/>
          <a:stretch/>
        </p:blipFill>
        <p:spPr>
          <a:xfrm>
            <a:off x="3818160" y="447480"/>
            <a:ext cx="5325120" cy="703800"/>
          </a:xfrm>
          <a:prstGeom prst="rect">
            <a:avLst/>
          </a:prstGeom>
          <a:noFill/>
          <a:ln>
            <a:noFill/>
          </a:ln>
        </p:spPr>
      </p:pic>
      <p:pic>
        <p:nvPicPr>
          <p:cNvPr id="355" name="Google Shape;355;p66"/>
          <p:cNvPicPr preferRelativeResize="0"/>
          <p:nvPr/>
        </p:nvPicPr>
        <p:blipFill rotWithShape="1">
          <a:blip r:embed="rId4">
            <a:alphaModFix/>
          </a:blip>
          <a:srcRect b="0" l="0" r="0" t="0"/>
          <a:stretch/>
        </p:blipFill>
        <p:spPr>
          <a:xfrm>
            <a:off x="144000" y="1591560"/>
            <a:ext cx="11829963" cy="458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9"/>
          <p:cNvSpPr/>
          <p:nvPr/>
        </p:nvSpPr>
        <p:spPr>
          <a:xfrm>
            <a:off x="838080" y="365040"/>
            <a:ext cx="10513200" cy="8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9"/>
          <p:cNvSpPr/>
          <p:nvPr/>
        </p:nvSpPr>
        <p:spPr>
          <a:xfrm>
            <a:off x="838080" y="1350000"/>
            <a:ext cx="10513200" cy="498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9"/>
          <p:cNvSpPr/>
          <p:nvPr/>
        </p:nvSpPr>
        <p:spPr>
          <a:xfrm>
            <a:off x="2376000" y="6264000"/>
            <a:ext cx="4340400" cy="34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2" name="Google Shape;222;p49"/>
          <p:cNvPicPr preferRelativeResize="0"/>
          <p:nvPr/>
        </p:nvPicPr>
        <p:blipFill rotWithShape="1">
          <a:blip r:embed="rId3">
            <a:alphaModFix/>
          </a:blip>
          <a:srcRect b="0" l="0" r="0" t="0"/>
          <a:stretch/>
        </p:blipFill>
        <p:spPr>
          <a:xfrm>
            <a:off x="3672000" y="942120"/>
            <a:ext cx="4966920" cy="1360800"/>
          </a:xfrm>
          <a:prstGeom prst="rect">
            <a:avLst/>
          </a:prstGeom>
          <a:noFill/>
          <a:ln>
            <a:noFill/>
          </a:ln>
        </p:spPr>
      </p:pic>
      <p:pic>
        <p:nvPicPr>
          <p:cNvPr id="223" name="Google Shape;223;p49"/>
          <p:cNvPicPr preferRelativeResize="0"/>
          <p:nvPr/>
        </p:nvPicPr>
        <p:blipFill rotWithShape="1">
          <a:blip r:embed="rId4">
            <a:alphaModFix/>
          </a:blip>
          <a:srcRect b="0" l="0" r="0" t="0"/>
          <a:stretch/>
        </p:blipFill>
        <p:spPr>
          <a:xfrm>
            <a:off x="1296000" y="2448000"/>
            <a:ext cx="9215999" cy="3024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7"/>
          <p:cNvSpPr/>
          <p:nvPr/>
        </p:nvSpPr>
        <p:spPr>
          <a:xfrm>
            <a:off x="838080" y="365040"/>
            <a:ext cx="10513200" cy="8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67"/>
          <p:cNvSpPr/>
          <p:nvPr/>
        </p:nvSpPr>
        <p:spPr>
          <a:xfrm>
            <a:off x="838080" y="1350000"/>
            <a:ext cx="10513200" cy="48243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t/>
            </a:r>
            <a:endParaRPr b="0" i="0" sz="1900" u="none" cap="none" strike="noStrike">
              <a:latin typeface="Arial"/>
              <a:ea typeface="Arial"/>
              <a:cs typeface="Arial"/>
              <a:sym typeface="Arial"/>
            </a:endParaRPr>
          </a:p>
          <a:p>
            <a:pPr indent="0" lvl="0" marL="190500" marR="0" rtl="0" algn="l">
              <a:lnSpc>
                <a:spcPct val="90000"/>
              </a:lnSpc>
              <a:spcBef>
                <a:spcPts val="1100"/>
              </a:spcBef>
              <a:spcAft>
                <a:spcPts val="0"/>
              </a:spcAft>
              <a:buNone/>
            </a:pPr>
            <a:r>
              <a:t/>
            </a:r>
            <a:endParaRPr b="0" i="0" sz="1900" u="none" cap="none" strike="noStrike">
              <a:latin typeface="Arial"/>
              <a:ea typeface="Arial"/>
              <a:cs typeface="Arial"/>
              <a:sym typeface="Arial"/>
            </a:endParaRPr>
          </a:p>
        </p:txBody>
      </p:sp>
      <p:pic>
        <p:nvPicPr>
          <p:cNvPr id="363" name="Google Shape;363;p67"/>
          <p:cNvPicPr preferRelativeResize="0"/>
          <p:nvPr/>
        </p:nvPicPr>
        <p:blipFill rotWithShape="1">
          <a:blip r:embed="rId3">
            <a:alphaModFix/>
          </a:blip>
          <a:srcRect b="0" l="0" r="0" t="0"/>
          <a:stretch/>
        </p:blipFill>
        <p:spPr>
          <a:xfrm>
            <a:off x="3818160" y="447480"/>
            <a:ext cx="5325120" cy="703800"/>
          </a:xfrm>
          <a:prstGeom prst="rect">
            <a:avLst/>
          </a:prstGeom>
          <a:noFill/>
          <a:ln>
            <a:noFill/>
          </a:ln>
        </p:spPr>
      </p:pic>
      <p:pic>
        <p:nvPicPr>
          <p:cNvPr id="364" name="Google Shape;364;p67"/>
          <p:cNvPicPr preferRelativeResize="0"/>
          <p:nvPr/>
        </p:nvPicPr>
        <p:blipFill rotWithShape="1">
          <a:blip r:embed="rId4">
            <a:alphaModFix/>
          </a:blip>
          <a:srcRect b="0" l="0" r="0" t="0"/>
          <a:stretch/>
        </p:blipFill>
        <p:spPr>
          <a:xfrm>
            <a:off x="864000" y="1350000"/>
            <a:ext cx="10514521" cy="54471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8"/>
          <p:cNvSpPr txBox="1"/>
          <p:nvPr/>
        </p:nvSpPr>
        <p:spPr>
          <a:xfrm>
            <a:off x="1" y="422031"/>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Crear db</a:t>
            </a:r>
            <a:endParaRPr b="1" i="0" sz="1500" u="none" cap="none" strike="noStrike">
              <a:solidFill>
                <a:srgbClr val="000000"/>
              </a:solidFill>
              <a:latin typeface="Arial"/>
              <a:ea typeface="Arial"/>
              <a:cs typeface="Arial"/>
              <a:sym typeface="Arial"/>
            </a:endParaRPr>
          </a:p>
        </p:txBody>
      </p:sp>
      <p:sp>
        <p:nvSpPr>
          <p:cNvPr id="370" name="Google Shape;370;p68"/>
          <p:cNvSpPr txBox="1"/>
          <p:nvPr/>
        </p:nvSpPr>
        <p:spPr>
          <a:xfrm>
            <a:off x="225287" y="1458375"/>
            <a:ext cx="11768100" cy="3786600"/>
          </a:xfrm>
          <a:prstGeom prst="rect">
            <a:avLst/>
          </a:prstGeom>
          <a:noFill/>
          <a:ln>
            <a:noFill/>
          </a:ln>
        </p:spPr>
        <p:txBody>
          <a:bodyPr anchorCtr="0" anchor="t" bIns="45700" lIns="91425" spcFirstLastPara="1" rIns="91425" wrap="square" tIns="45700">
            <a:spAutoFit/>
          </a:bodyPr>
          <a:lstStyle/>
          <a:p>
            <a:pPr indent="-571500" lvl="0" marL="571500" marR="0" rtl="0" algn="l">
              <a:lnSpc>
                <a:spcPct val="100000"/>
              </a:lnSpc>
              <a:spcBef>
                <a:spcPts val="0"/>
              </a:spcBef>
              <a:spcAft>
                <a:spcPts val="0"/>
              </a:spcAft>
              <a:buClr>
                <a:srgbClr val="000000"/>
              </a:buClr>
              <a:buSzPts val="4000"/>
              <a:buFont typeface="Noto Sans Symbols"/>
              <a:buChar char="✔"/>
            </a:pPr>
            <a:r>
              <a:rPr b="1" i="0" lang="es-AR" sz="4000" u="none" cap="none" strike="noStrike">
                <a:solidFill>
                  <a:srgbClr val="12100D"/>
                </a:solidFill>
                <a:latin typeface="Arial"/>
                <a:ea typeface="Arial"/>
                <a:cs typeface="Arial"/>
                <a:sym typeface="Arial"/>
              </a:rPr>
              <a:t>CREATE DATABASE </a:t>
            </a:r>
            <a:r>
              <a:rPr b="1" i="0" lang="es-AR" sz="4000" u="none" cap="none" strike="noStrike">
                <a:solidFill>
                  <a:srgbClr val="00B0F0"/>
                </a:solidFill>
                <a:latin typeface="Arial"/>
                <a:ea typeface="Arial"/>
                <a:cs typeface="Arial"/>
                <a:sym typeface="Arial"/>
              </a:rPr>
              <a:t>prueba</a:t>
            </a:r>
            <a:r>
              <a:rPr b="1" i="0" lang="es-AR" sz="4000" u="none" cap="none" strike="noStrike">
                <a:solidFill>
                  <a:srgbClr val="12100D"/>
                </a:solidFill>
                <a:latin typeface="Arial"/>
                <a:ea typeface="Arial"/>
                <a:cs typeface="Arial"/>
                <a:sym typeface="Arial"/>
              </a:rPr>
              <a:t>; </a:t>
            </a:r>
            <a:r>
              <a:rPr b="0" i="0" lang="es-AR" sz="4000" u="none" cap="none" strike="noStrike">
                <a:solidFill>
                  <a:srgbClr val="12100D"/>
                </a:solidFill>
                <a:latin typeface="Arial"/>
                <a:ea typeface="Arial"/>
                <a:cs typeface="Arial"/>
                <a:sym typeface="Arial"/>
              </a:rPr>
              <a:t>puede fallar si la base de datos ya existe.</a:t>
            </a:r>
            <a:endParaRPr sz="1500"/>
          </a:p>
          <a:p>
            <a:pPr indent="0" lvl="0" marL="0" marR="0" rtl="0" algn="l">
              <a:lnSpc>
                <a:spcPct val="100000"/>
              </a:lnSpc>
              <a:spcBef>
                <a:spcPts val="0"/>
              </a:spcBef>
              <a:spcAft>
                <a:spcPts val="0"/>
              </a:spcAft>
              <a:buNone/>
            </a:pPr>
            <a:r>
              <a:t/>
            </a:r>
            <a:endParaRPr b="1" i="0" sz="4000" u="none" cap="none" strike="noStrike">
              <a:solidFill>
                <a:srgbClr val="12100D"/>
              </a:solidFill>
              <a:latin typeface="Arial"/>
              <a:ea typeface="Arial"/>
              <a:cs typeface="Arial"/>
              <a:sym typeface="Arial"/>
            </a:endParaRPr>
          </a:p>
          <a:p>
            <a:pPr indent="-571500" lvl="0" marL="571500" marR="0" rtl="0" algn="l">
              <a:lnSpc>
                <a:spcPct val="100000"/>
              </a:lnSpc>
              <a:spcBef>
                <a:spcPts val="0"/>
              </a:spcBef>
              <a:spcAft>
                <a:spcPts val="0"/>
              </a:spcAft>
              <a:buClr>
                <a:srgbClr val="000000"/>
              </a:buClr>
              <a:buSzPts val="4000"/>
              <a:buFont typeface="Noto Sans Symbols"/>
              <a:buChar char="✔"/>
            </a:pPr>
            <a:r>
              <a:rPr b="1" i="0" lang="es-AR" sz="4000" u="none" cap="none" strike="noStrike">
                <a:solidFill>
                  <a:srgbClr val="12100D"/>
                </a:solidFill>
                <a:latin typeface="Arial"/>
                <a:ea typeface="Arial"/>
                <a:cs typeface="Arial"/>
                <a:sym typeface="Arial"/>
              </a:rPr>
              <a:t>CREATE DATABASE IF NOT EXISTS </a:t>
            </a:r>
            <a:r>
              <a:rPr b="1" i="0" lang="es-AR" sz="4000" u="none" cap="none" strike="noStrike">
                <a:solidFill>
                  <a:srgbClr val="00B0F0"/>
                </a:solidFill>
                <a:latin typeface="Arial"/>
                <a:ea typeface="Arial"/>
                <a:cs typeface="Arial"/>
                <a:sym typeface="Arial"/>
              </a:rPr>
              <a:t>prueba</a:t>
            </a:r>
            <a:r>
              <a:rPr b="1" i="0" lang="es-AR" sz="4000" u="none" cap="none" strike="noStrike">
                <a:solidFill>
                  <a:srgbClr val="12100D"/>
                </a:solidFill>
                <a:latin typeface="Arial"/>
                <a:ea typeface="Arial"/>
                <a:cs typeface="Arial"/>
                <a:sym typeface="Arial"/>
              </a:rPr>
              <a:t>;</a:t>
            </a:r>
            <a:r>
              <a:rPr b="0" i="0" lang="es-AR" sz="4000" u="none" cap="none" strike="noStrike">
                <a:solidFill>
                  <a:srgbClr val="12100D"/>
                </a:solidFill>
                <a:latin typeface="Arial"/>
                <a:ea typeface="Arial"/>
                <a:cs typeface="Arial"/>
                <a:sym typeface="Arial"/>
              </a:rPr>
              <a:t> para crear una base de datos si es que no existe.</a:t>
            </a:r>
            <a:endParaRPr b="0" i="0" sz="40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9"/>
          <p:cNvSpPr/>
          <p:nvPr/>
        </p:nvSpPr>
        <p:spPr>
          <a:xfrm>
            <a:off x="838080" y="365040"/>
            <a:ext cx="10513200" cy="8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9"/>
          <p:cNvSpPr/>
          <p:nvPr/>
        </p:nvSpPr>
        <p:spPr>
          <a:xfrm>
            <a:off x="838080" y="1350000"/>
            <a:ext cx="10513200" cy="48243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t/>
            </a:r>
            <a:endParaRPr b="0" i="0" sz="1800" u="none" cap="none" strike="noStrike">
              <a:latin typeface="Arial"/>
              <a:ea typeface="Arial"/>
              <a:cs typeface="Arial"/>
              <a:sym typeface="Arial"/>
            </a:endParaRPr>
          </a:p>
          <a:p>
            <a:pPr indent="0" lvl="0" marL="190440" marR="0" rtl="0" algn="l">
              <a:lnSpc>
                <a:spcPct val="90000"/>
              </a:lnSpc>
              <a:spcBef>
                <a:spcPts val="1001"/>
              </a:spcBef>
              <a:spcAft>
                <a:spcPts val="0"/>
              </a:spcAft>
              <a:buNone/>
            </a:pPr>
            <a:r>
              <a:t/>
            </a:r>
            <a:endParaRPr b="0" i="0" sz="1800" u="none" cap="none" strike="noStrike">
              <a:latin typeface="Arial"/>
              <a:ea typeface="Arial"/>
              <a:cs typeface="Arial"/>
              <a:sym typeface="Arial"/>
            </a:endParaRPr>
          </a:p>
        </p:txBody>
      </p:sp>
      <p:sp>
        <p:nvSpPr>
          <p:cNvPr id="378" name="Google Shape;378;p69"/>
          <p:cNvSpPr/>
          <p:nvPr/>
        </p:nvSpPr>
        <p:spPr>
          <a:xfrm>
            <a:off x="838080" y="365040"/>
            <a:ext cx="10513200" cy="8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69"/>
          <p:cNvSpPr/>
          <p:nvPr/>
        </p:nvSpPr>
        <p:spPr>
          <a:xfrm>
            <a:off x="4392000" y="256680"/>
            <a:ext cx="3598800" cy="1278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AR" sz="2800" u="none" cap="none" strike="noStrike">
                <a:solidFill>
                  <a:srgbClr val="000000"/>
                </a:solidFill>
                <a:latin typeface="Arial"/>
                <a:ea typeface="Arial"/>
                <a:cs typeface="Arial"/>
                <a:sym typeface="Arial"/>
              </a:rPr>
              <a:t> CREAR UNA BASE         DE DATOS</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latin typeface="Arial"/>
              <a:ea typeface="Arial"/>
              <a:cs typeface="Arial"/>
              <a:sym typeface="Arial"/>
            </a:endParaRPr>
          </a:p>
        </p:txBody>
      </p:sp>
      <p:pic>
        <p:nvPicPr>
          <p:cNvPr id="380" name="Google Shape;380;p69"/>
          <p:cNvPicPr preferRelativeResize="0"/>
          <p:nvPr/>
        </p:nvPicPr>
        <p:blipFill rotWithShape="1">
          <a:blip r:embed="rId3">
            <a:alphaModFix/>
          </a:blip>
          <a:srcRect b="0" l="0" r="0" t="0"/>
          <a:stretch/>
        </p:blipFill>
        <p:spPr>
          <a:xfrm>
            <a:off x="1008000" y="1535760"/>
            <a:ext cx="10343160" cy="4638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70"/>
          <p:cNvSpPr/>
          <p:nvPr/>
        </p:nvSpPr>
        <p:spPr>
          <a:xfrm>
            <a:off x="838080" y="365040"/>
            <a:ext cx="10513200" cy="8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0"/>
          <p:cNvSpPr/>
          <p:nvPr/>
        </p:nvSpPr>
        <p:spPr>
          <a:xfrm>
            <a:off x="838080" y="1350000"/>
            <a:ext cx="10513200" cy="48243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t/>
            </a:r>
            <a:endParaRPr b="0" i="0" sz="1800" u="none" cap="none" strike="noStrike">
              <a:latin typeface="Arial"/>
              <a:ea typeface="Arial"/>
              <a:cs typeface="Arial"/>
              <a:sym typeface="Arial"/>
            </a:endParaRPr>
          </a:p>
          <a:p>
            <a:pPr indent="0" lvl="0" marL="190440" marR="0" rtl="0" algn="l">
              <a:lnSpc>
                <a:spcPct val="90000"/>
              </a:lnSpc>
              <a:spcBef>
                <a:spcPts val="1001"/>
              </a:spcBef>
              <a:spcAft>
                <a:spcPts val="0"/>
              </a:spcAft>
              <a:buNone/>
            </a:pPr>
            <a:r>
              <a:t/>
            </a:r>
            <a:endParaRPr b="0" i="0" sz="1800" u="none" cap="none" strike="noStrike">
              <a:latin typeface="Arial"/>
              <a:ea typeface="Arial"/>
              <a:cs typeface="Arial"/>
              <a:sym typeface="Arial"/>
            </a:endParaRPr>
          </a:p>
        </p:txBody>
      </p:sp>
      <p:pic>
        <p:nvPicPr>
          <p:cNvPr id="388" name="Google Shape;388;p70"/>
          <p:cNvPicPr preferRelativeResize="0"/>
          <p:nvPr/>
        </p:nvPicPr>
        <p:blipFill rotWithShape="1">
          <a:blip r:embed="rId3">
            <a:alphaModFix/>
          </a:blip>
          <a:srcRect b="0" l="0" r="0" t="0"/>
          <a:stretch/>
        </p:blipFill>
        <p:spPr>
          <a:xfrm>
            <a:off x="1152000" y="1584000"/>
            <a:ext cx="9359280" cy="4366080"/>
          </a:xfrm>
          <a:prstGeom prst="rect">
            <a:avLst/>
          </a:prstGeom>
          <a:noFill/>
          <a:ln>
            <a:noFill/>
          </a:ln>
        </p:spPr>
      </p:pic>
      <p:sp>
        <p:nvSpPr>
          <p:cNvPr id="389" name="Google Shape;389;p70"/>
          <p:cNvSpPr/>
          <p:nvPr/>
        </p:nvSpPr>
        <p:spPr>
          <a:xfrm>
            <a:off x="4392000" y="256680"/>
            <a:ext cx="3598800" cy="1278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AR" sz="2800" u="none" cap="none" strike="noStrike">
                <a:solidFill>
                  <a:srgbClr val="000000"/>
                </a:solidFill>
                <a:latin typeface="Arial"/>
                <a:ea typeface="Arial"/>
                <a:cs typeface="Arial"/>
                <a:sym typeface="Arial"/>
              </a:rPr>
              <a:t> CREAR UNA BASE         DE DATOS</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71"/>
          <p:cNvSpPr/>
          <p:nvPr/>
        </p:nvSpPr>
        <p:spPr>
          <a:xfrm>
            <a:off x="838080" y="365040"/>
            <a:ext cx="10513200" cy="8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1"/>
          <p:cNvSpPr/>
          <p:nvPr/>
        </p:nvSpPr>
        <p:spPr>
          <a:xfrm>
            <a:off x="838080" y="1350000"/>
            <a:ext cx="10513200" cy="48243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t/>
            </a:r>
            <a:endParaRPr b="0" i="0" sz="1800" u="none" cap="none" strike="noStrike">
              <a:latin typeface="Arial"/>
              <a:ea typeface="Arial"/>
              <a:cs typeface="Arial"/>
              <a:sym typeface="Arial"/>
            </a:endParaRPr>
          </a:p>
          <a:p>
            <a:pPr indent="0" lvl="0" marL="190440" marR="0" rtl="0" algn="l">
              <a:lnSpc>
                <a:spcPct val="90000"/>
              </a:lnSpc>
              <a:spcBef>
                <a:spcPts val="1001"/>
              </a:spcBef>
              <a:spcAft>
                <a:spcPts val="0"/>
              </a:spcAft>
              <a:buNone/>
            </a:pPr>
            <a:r>
              <a:t/>
            </a:r>
            <a:endParaRPr b="0" i="0" sz="1800" u="none" cap="none" strike="noStrike">
              <a:latin typeface="Arial"/>
              <a:ea typeface="Arial"/>
              <a:cs typeface="Arial"/>
              <a:sym typeface="Arial"/>
            </a:endParaRPr>
          </a:p>
        </p:txBody>
      </p:sp>
      <p:sp>
        <p:nvSpPr>
          <p:cNvPr id="397" name="Google Shape;397;p71"/>
          <p:cNvSpPr/>
          <p:nvPr/>
        </p:nvSpPr>
        <p:spPr>
          <a:xfrm>
            <a:off x="4392000" y="448920"/>
            <a:ext cx="3598800" cy="1278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AR" sz="2800" u="none" cap="none" strike="noStrike">
                <a:solidFill>
                  <a:srgbClr val="000000"/>
                </a:solidFill>
                <a:latin typeface="Arial"/>
                <a:ea typeface="Arial"/>
                <a:cs typeface="Arial"/>
                <a:sym typeface="Arial"/>
              </a:rPr>
              <a:t> CREAR UNA BASE         DE DATOS</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latin typeface="Arial"/>
              <a:ea typeface="Arial"/>
              <a:cs typeface="Arial"/>
              <a:sym typeface="Arial"/>
            </a:endParaRPr>
          </a:p>
        </p:txBody>
      </p:sp>
      <p:pic>
        <p:nvPicPr>
          <p:cNvPr id="398" name="Google Shape;398;p71"/>
          <p:cNvPicPr preferRelativeResize="0"/>
          <p:nvPr/>
        </p:nvPicPr>
        <p:blipFill rotWithShape="1">
          <a:blip r:embed="rId3">
            <a:alphaModFix/>
          </a:blip>
          <a:srcRect b="0" l="0" r="0" t="0"/>
          <a:stretch/>
        </p:blipFill>
        <p:spPr>
          <a:xfrm>
            <a:off x="1440000" y="1866960"/>
            <a:ext cx="9359280" cy="439632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2"/>
          <p:cNvSpPr/>
          <p:nvPr/>
        </p:nvSpPr>
        <p:spPr>
          <a:xfrm>
            <a:off x="838080" y="365040"/>
            <a:ext cx="10513200" cy="8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2"/>
          <p:cNvSpPr/>
          <p:nvPr/>
        </p:nvSpPr>
        <p:spPr>
          <a:xfrm>
            <a:off x="838080" y="1350000"/>
            <a:ext cx="10513200" cy="48243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t/>
            </a:r>
            <a:endParaRPr b="0" i="0" sz="1800" u="none" cap="none" strike="noStrike">
              <a:latin typeface="Arial"/>
              <a:ea typeface="Arial"/>
              <a:cs typeface="Arial"/>
              <a:sym typeface="Arial"/>
            </a:endParaRPr>
          </a:p>
          <a:p>
            <a:pPr indent="0" lvl="0" marL="190440" marR="0" rtl="0" algn="l">
              <a:lnSpc>
                <a:spcPct val="90000"/>
              </a:lnSpc>
              <a:spcBef>
                <a:spcPts val="1001"/>
              </a:spcBef>
              <a:spcAft>
                <a:spcPts val="0"/>
              </a:spcAft>
              <a:buNone/>
            </a:pPr>
            <a:r>
              <a:t/>
            </a:r>
            <a:endParaRPr b="0" i="0" sz="1800" u="none" cap="none" strike="noStrike">
              <a:latin typeface="Arial"/>
              <a:ea typeface="Arial"/>
              <a:cs typeface="Arial"/>
              <a:sym typeface="Arial"/>
            </a:endParaRPr>
          </a:p>
        </p:txBody>
      </p:sp>
      <p:sp>
        <p:nvSpPr>
          <p:cNvPr id="406" name="Google Shape;406;p72"/>
          <p:cNvSpPr/>
          <p:nvPr/>
        </p:nvSpPr>
        <p:spPr>
          <a:xfrm>
            <a:off x="4392000" y="448920"/>
            <a:ext cx="3598800" cy="1278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AR" sz="2800" u="none" cap="none" strike="noStrike">
                <a:solidFill>
                  <a:srgbClr val="000000"/>
                </a:solidFill>
                <a:latin typeface="Arial"/>
                <a:ea typeface="Arial"/>
                <a:cs typeface="Arial"/>
                <a:sym typeface="Arial"/>
              </a:rPr>
              <a:t> CREAR UNA BASE         DE DATOS</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latin typeface="Arial"/>
              <a:ea typeface="Arial"/>
              <a:cs typeface="Arial"/>
              <a:sym typeface="Arial"/>
            </a:endParaRPr>
          </a:p>
        </p:txBody>
      </p:sp>
      <p:pic>
        <p:nvPicPr>
          <p:cNvPr id="407" name="Google Shape;407;p72"/>
          <p:cNvPicPr preferRelativeResize="0"/>
          <p:nvPr/>
        </p:nvPicPr>
        <p:blipFill rotWithShape="1">
          <a:blip r:embed="rId3">
            <a:alphaModFix/>
          </a:blip>
          <a:srcRect b="0" l="0" r="0" t="0"/>
          <a:stretch/>
        </p:blipFill>
        <p:spPr>
          <a:xfrm>
            <a:off x="1296000" y="1956960"/>
            <a:ext cx="9143279" cy="43063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3"/>
          <p:cNvSpPr/>
          <p:nvPr/>
        </p:nvSpPr>
        <p:spPr>
          <a:xfrm>
            <a:off x="838080" y="365040"/>
            <a:ext cx="10513200" cy="8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3"/>
          <p:cNvSpPr/>
          <p:nvPr/>
        </p:nvSpPr>
        <p:spPr>
          <a:xfrm>
            <a:off x="838080" y="1350000"/>
            <a:ext cx="10513200" cy="48243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t/>
            </a:r>
            <a:endParaRPr b="0" i="0" sz="1800" u="none" cap="none" strike="noStrike">
              <a:latin typeface="Arial"/>
              <a:ea typeface="Arial"/>
              <a:cs typeface="Arial"/>
              <a:sym typeface="Arial"/>
            </a:endParaRPr>
          </a:p>
          <a:p>
            <a:pPr indent="0" lvl="0" marL="190440" marR="0" rtl="0" algn="l">
              <a:lnSpc>
                <a:spcPct val="90000"/>
              </a:lnSpc>
              <a:spcBef>
                <a:spcPts val="1001"/>
              </a:spcBef>
              <a:spcAft>
                <a:spcPts val="0"/>
              </a:spcAft>
              <a:buNone/>
            </a:pPr>
            <a:r>
              <a:t/>
            </a:r>
            <a:endParaRPr b="0" i="0" sz="1800" u="none" cap="none" strike="noStrike">
              <a:latin typeface="Arial"/>
              <a:ea typeface="Arial"/>
              <a:cs typeface="Arial"/>
              <a:sym typeface="Arial"/>
            </a:endParaRPr>
          </a:p>
        </p:txBody>
      </p:sp>
      <p:sp>
        <p:nvSpPr>
          <p:cNvPr id="415" name="Google Shape;415;p73"/>
          <p:cNvSpPr/>
          <p:nvPr/>
        </p:nvSpPr>
        <p:spPr>
          <a:xfrm>
            <a:off x="4392000" y="448920"/>
            <a:ext cx="3598800" cy="1278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AR" sz="2800" u="none" cap="none" strike="noStrike">
                <a:solidFill>
                  <a:srgbClr val="000000"/>
                </a:solidFill>
                <a:latin typeface="Arial"/>
                <a:ea typeface="Arial"/>
                <a:cs typeface="Arial"/>
                <a:sym typeface="Arial"/>
              </a:rPr>
              <a:t> CREAR UNA BASE         DE DATOS</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latin typeface="Arial"/>
              <a:ea typeface="Arial"/>
              <a:cs typeface="Arial"/>
              <a:sym typeface="Arial"/>
            </a:endParaRPr>
          </a:p>
        </p:txBody>
      </p:sp>
      <p:pic>
        <p:nvPicPr>
          <p:cNvPr id="416" name="Google Shape;416;p73"/>
          <p:cNvPicPr preferRelativeResize="0"/>
          <p:nvPr/>
        </p:nvPicPr>
        <p:blipFill rotWithShape="1">
          <a:blip r:embed="rId3">
            <a:alphaModFix/>
          </a:blip>
          <a:srcRect b="0" l="0" r="0" t="0"/>
          <a:stretch/>
        </p:blipFill>
        <p:spPr>
          <a:xfrm>
            <a:off x="1728000" y="1728000"/>
            <a:ext cx="8855280" cy="43192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4"/>
          <p:cNvSpPr/>
          <p:nvPr/>
        </p:nvSpPr>
        <p:spPr>
          <a:xfrm>
            <a:off x="838080" y="365040"/>
            <a:ext cx="10513200" cy="8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4"/>
          <p:cNvSpPr/>
          <p:nvPr/>
        </p:nvSpPr>
        <p:spPr>
          <a:xfrm>
            <a:off x="838080" y="1350000"/>
            <a:ext cx="10513200" cy="48243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t/>
            </a:r>
            <a:endParaRPr b="0" i="0" sz="1800" u="none" cap="none" strike="noStrike">
              <a:latin typeface="Arial"/>
              <a:ea typeface="Arial"/>
              <a:cs typeface="Arial"/>
              <a:sym typeface="Arial"/>
            </a:endParaRPr>
          </a:p>
          <a:p>
            <a:pPr indent="0" lvl="0" marL="190440" marR="0" rtl="0" algn="l">
              <a:lnSpc>
                <a:spcPct val="90000"/>
              </a:lnSpc>
              <a:spcBef>
                <a:spcPts val="1001"/>
              </a:spcBef>
              <a:spcAft>
                <a:spcPts val="0"/>
              </a:spcAft>
              <a:buNone/>
            </a:pPr>
            <a:r>
              <a:t/>
            </a:r>
            <a:endParaRPr b="0" i="0" sz="1800" u="none" cap="none" strike="noStrike">
              <a:latin typeface="Arial"/>
              <a:ea typeface="Arial"/>
              <a:cs typeface="Arial"/>
              <a:sym typeface="Arial"/>
            </a:endParaRPr>
          </a:p>
        </p:txBody>
      </p:sp>
      <p:sp>
        <p:nvSpPr>
          <p:cNvPr id="424" name="Google Shape;424;p74"/>
          <p:cNvSpPr/>
          <p:nvPr/>
        </p:nvSpPr>
        <p:spPr>
          <a:xfrm>
            <a:off x="4392000" y="448920"/>
            <a:ext cx="3598800" cy="1278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AR" sz="2800" u="none" cap="none" strike="noStrike">
                <a:solidFill>
                  <a:srgbClr val="000000"/>
                </a:solidFill>
                <a:latin typeface="Arial"/>
                <a:ea typeface="Arial"/>
                <a:cs typeface="Arial"/>
                <a:sym typeface="Arial"/>
              </a:rPr>
              <a:t> CREAR UNA BASE         DE DATOS</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latin typeface="Arial"/>
              <a:ea typeface="Arial"/>
              <a:cs typeface="Arial"/>
              <a:sym typeface="Arial"/>
            </a:endParaRPr>
          </a:p>
        </p:txBody>
      </p:sp>
      <p:pic>
        <p:nvPicPr>
          <p:cNvPr id="425" name="Google Shape;425;p74"/>
          <p:cNvPicPr preferRelativeResize="0"/>
          <p:nvPr/>
        </p:nvPicPr>
        <p:blipFill rotWithShape="1">
          <a:blip r:embed="rId3">
            <a:alphaModFix/>
          </a:blip>
          <a:srcRect b="0" l="0" r="0" t="0"/>
          <a:stretch/>
        </p:blipFill>
        <p:spPr>
          <a:xfrm>
            <a:off x="1944000" y="1728000"/>
            <a:ext cx="8495280" cy="444636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5"/>
          <p:cNvSpPr/>
          <p:nvPr/>
        </p:nvSpPr>
        <p:spPr>
          <a:xfrm>
            <a:off x="838080" y="365040"/>
            <a:ext cx="10513200" cy="8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5"/>
          <p:cNvSpPr/>
          <p:nvPr/>
        </p:nvSpPr>
        <p:spPr>
          <a:xfrm>
            <a:off x="838080" y="1350000"/>
            <a:ext cx="10513200" cy="48243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t/>
            </a:r>
            <a:endParaRPr b="0" i="0" sz="1800" u="none" cap="none" strike="noStrike">
              <a:latin typeface="Arial"/>
              <a:ea typeface="Arial"/>
              <a:cs typeface="Arial"/>
              <a:sym typeface="Arial"/>
            </a:endParaRPr>
          </a:p>
          <a:p>
            <a:pPr indent="0" lvl="0" marL="190440" marR="0" rtl="0" algn="l">
              <a:lnSpc>
                <a:spcPct val="90000"/>
              </a:lnSpc>
              <a:spcBef>
                <a:spcPts val="1001"/>
              </a:spcBef>
              <a:spcAft>
                <a:spcPts val="0"/>
              </a:spcAft>
              <a:buNone/>
            </a:pPr>
            <a:r>
              <a:t/>
            </a:r>
            <a:endParaRPr b="0" i="0" sz="1800" u="none" cap="none" strike="noStrike">
              <a:latin typeface="Arial"/>
              <a:ea typeface="Arial"/>
              <a:cs typeface="Arial"/>
              <a:sym typeface="Arial"/>
            </a:endParaRPr>
          </a:p>
        </p:txBody>
      </p:sp>
      <p:sp>
        <p:nvSpPr>
          <p:cNvPr id="433" name="Google Shape;433;p75"/>
          <p:cNvSpPr/>
          <p:nvPr/>
        </p:nvSpPr>
        <p:spPr>
          <a:xfrm>
            <a:off x="4392000" y="448920"/>
            <a:ext cx="3598800" cy="1278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AR" sz="2800" u="none" cap="none" strike="noStrike">
                <a:solidFill>
                  <a:srgbClr val="000000"/>
                </a:solidFill>
                <a:latin typeface="Arial"/>
                <a:ea typeface="Arial"/>
                <a:cs typeface="Arial"/>
                <a:sym typeface="Arial"/>
              </a:rPr>
              <a:t> CREAR UNA BASE         DE DATOS</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latin typeface="Arial"/>
              <a:ea typeface="Arial"/>
              <a:cs typeface="Arial"/>
              <a:sym typeface="Arial"/>
            </a:endParaRPr>
          </a:p>
        </p:txBody>
      </p:sp>
      <p:pic>
        <p:nvPicPr>
          <p:cNvPr id="434" name="Google Shape;434;p75"/>
          <p:cNvPicPr preferRelativeResize="0"/>
          <p:nvPr/>
        </p:nvPicPr>
        <p:blipFill rotWithShape="1">
          <a:blip r:embed="rId3">
            <a:alphaModFix/>
          </a:blip>
          <a:srcRect b="0" l="0" r="0" t="0"/>
          <a:stretch/>
        </p:blipFill>
        <p:spPr>
          <a:xfrm>
            <a:off x="2088000" y="1512000"/>
            <a:ext cx="7847279" cy="3294720"/>
          </a:xfrm>
          <a:prstGeom prst="rect">
            <a:avLst/>
          </a:prstGeom>
          <a:noFill/>
          <a:ln>
            <a:noFill/>
          </a:ln>
        </p:spPr>
      </p:pic>
      <p:pic>
        <p:nvPicPr>
          <p:cNvPr id="435" name="Google Shape;435;p75"/>
          <p:cNvPicPr preferRelativeResize="0"/>
          <p:nvPr/>
        </p:nvPicPr>
        <p:blipFill rotWithShape="1">
          <a:blip r:embed="rId4">
            <a:alphaModFix/>
          </a:blip>
          <a:srcRect b="0" l="0" r="0" t="0"/>
          <a:stretch/>
        </p:blipFill>
        <p:spPr>
          <a:xfrm>
            <a:off x="4824000" y="4672800"/>
            <a:ext cx="2591280" cy="209448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6"/>
          <p:cNvSpPr/>
          <p:nvPr/>
        </p:nvSpPr>
        <p:spPr>
          <a:xfrm>
            <a:off x="838080" y="365040"/>
            <a:ext cx="10513200" cy="8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76"/>
          <p:cNvSpPr/>
          <p:nvPr/>
        </p:nvSpPr>
        <p:spPr>
          <a:xfrm>
            <a:off x="838080" y="1350000"/>
            <a:ext cx="10513200" cy="48243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t/>
            </a:r>
            <a:endParaRPr b="0" i="0" sz="1800" u="none" cap="none" strike="noStrike">
              <a:latin typeface="Arial"/>
              <a:ea typeface="Arial"/>
              <a:cs typeface="Arial"/>
              <a:sym typeface="Arial"/>
            </a:endParaRPr>
          </a:p>
          <a:p>
            <a:pPr indent="0" lvl="0" marL="190440" marR="0" rtl="0" algn="l">
              <a:lnSpc>
                <a:spcPct val="90000"/>
              </a:lnSpc>
              <a:spcBef>
                <a:spcPts val="1001"/>
              </a:spcBef>
              <a:spcAft>
                <a:spcPts val="0"/>
              </a:spcAft>
              <a:buNone/>
            </a:pPr>
            <a:r>
              <a:t/>
            </a:r>
            <a:endParaRPr b="0" i="0" sz="1800" u="none" cap="none" strike="noStrike">
              <a:latin typeface="Arial"/>
              <a:ea typeface="Arial"/>
              <a:cs typeface="Arial"/>
              <a:sym typeface="Arial"/>
            </a:endParaRPr>
          </a:p>
        </p:txBody>
      </p:sp>
      <p:sp>
        <p:nvSpPr>
          <p:cNvPr id="443" name="Google Shape;443;p76"/>
          <p:cNvSpPr/>
          <p:nvPr/>
        </p:nvSpPr>
        <p:spPr>
          <a:xfrm>
            <a:off x="4392000" y="448920"/>
            <a:ext cx="3598800" cy="1278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AR" sz="2800" u="none" cap="none" strike="noStrike">
                <a:solidFill>
                  <a:srgbClr val="000000"/>
                </a:solidFill>
                <a:latin typeface="Arial"/>
                <a:ea typeface="Arial"/>
                <a:cs typeface="Arial"/>
                <a:sym typeface="Arial"/>
              </a:rPr>
              <a:t> ELIMINAR UNA </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s-AR" sz="2800" u="none" cap="none" strike="noStrike">
                <a:solidFill>
                  <a:srgbClr val="000000"/>
                </a:solidFill>
                <a:latin typeface="Arial"/>
                <a:ea typeface="Arial"/>
                <a:cs typeface="Arial"/>
                <a:sym typeface="Arial"/>
              </a:rPr>
              <a:t>BASE DE DATOS</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latin typeface="Arial"/>
              <a:ea typeface="Arial"/>
              <a:cs typeface="Arial"/>
              <a:sym typeface="Arial"/>
            </a:endParaRPr>
          </a:p>
        </p:txBody>
      </p:sp>
      <p:pic>
        <p:nvPicPr>
          <p:cNvPr id="444" name="Google Shape;444;p76"/>
          <p:cNvPicPr preferRelativeResize="0"/>
          <p:nvPr/>
        </p:nvPicPr>
        <p:blipFill rotWithShape="1">
          <a:blip r:embed="rId3">
            <a:alphaModFix/>
          </a:blip>
          <a:srcRect b="0" l="0" r="0" t="0"/>
          <a:stretch/>
        </p:blipFill>
        <p:spPr>
          <a:xfrm>
            <a:off x="1800000" y="1728000"/>
            <a:ext cx="8063279" cy="4047480"/>
          </a:xfrm>
          <a:prstGeom prst="rect">
            <a:avLst/>
          </a:prstGeom>
          <a:noFill/>
          <a:ln>
            <a:noFill/>
          </a:ln>
        </p:spPr>
      </p:pic>
      <p:sp>
        <p:nvSpPr>
          <p:cNvPr id="445" name="Google Shape;445;p76"/>
          <p:cNvSpPr/>
          <p:nvPr/>
        </p:nvSpPr>
        <p:spPr>
          <a:xfrm>
            <a:off x="3240000" y="6174360"/>
            <a:ext cx="4683600" cy="345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AR" sz="1800" u="none" cap="none" strike="noStrike">
                <a:solidFill>
                  <a:srgbClr val="000000"/>
                </a:solidFill>
                <a:latin typeface="Arial"/>
                <a:ea typeface="Arial"/>
                <a:cs typeface="Arial"/>
                <a:sym typeface="Arial"/>
              </a:rPr>
              <a:t>https://www.w3schools.com/sql/sql_intro.asp</a:t>
            </a:r>
            <a:endParaRPr b="0" i="0" sz="18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50"/>
          <p:cNvSpPr txBox="1"/>
          <p:nvPr/>
        </p:nvSpPr>
        <p:spPr>
          <a:xfrm>
            <a:off x="1" y="422031"/>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MySQL</a:t>
            </a:r>
            <a:endParaRPr b="1" i="0" sz="1500" u="none" cap="none" strike="noStrike">
              <a:solidFill>
                <a:srgbClr val="000000"/>
              </a:solidFill>
              <a:latin typeface="Arial"/>
              <a:ea typeface="Arial"/>
              <a:cs typeface="Arial"/>
              <a:sym typeface="Arial"/>
            </a:endParaRPr>
          </a:p>
        </p:txBody>
      </p:sp>
      <p:sp>
        <p:nvSpPr>
          <p:cNvPr id="229" name="Google Shape;229;p50"/>
          <p:cNvSpPr txBox="1"/>
          <p:nvPr/>
        </p:nvSpPr>
        <p:spPr>
          <a:xfrm>
            <a:off x="225287" y="1458375"/>
            <a:ext cx="11768100" cy="4155900"/>
          </a:xfrm>
          <a:prstGeom prst="rect">
            <a:avLst/>
          </a:prstGeom>
          <a:noFill/>
          <a:ln>
            <a:noFill/>
          </a:ln>
        </p:spPr>
        <p:txBody>
          <a:bodyPr anchorCtr="0" anchor="t" bIns="45700" lIns="91425" spcFirstLastPara="1" rIns="91425" wrap="square" tIns="45700">
            <a:spAutoFit/>
          </a:bodyPr>
          <a:lstStyle/>
          <a:p>
            <a:pPr indent="-558800" lvl="0" marL="571500" marR="0" rtl="0" algn="l">
              <a:lnSpc>
                <a:spcPct val="100000"/>
              </a:lnSpc>
              <a:spcBef>
                <a:spcPts val="0"/>
              </a:spcBef>
              <a:spcAft>
                <a:spcPts val="0"/>
              </a:spcAft>
              <a:buClr>
                <a:srgbClr val="000000"/>
              </a:buClr>
              <a:buSzPts val="4400"/>
              <a:buFont typeface="Noto Sans Symbols"/>
              <a:buChar char="✔"/>
            </a:pPr>
            <a:r>
              <a:rPr b="0" i="0" lang="es-AR" sz="4400" u="none" cap="none" strike="noStrike">
                <a:solidFill>
                  <a:schemeClr val="dk1"/>
                </a:solidFill>
                <a:latin typeface="Arial"/>
                <a:ea typeface="Arial"/>
                <a:cs typeface="Arial"/>
                <a:sym typeface="Arial"/>
              </a:rPr>
              <a:t>Es un sistema gestor de base de datos Open Source para almacenar datos relacionados.</a:t>
            </a:r>
            <a:endParaRPr sz="1500"/>
          </a:p>
          <a:p>
            <a:pPr indent="-558800" lvl="0" marL="571500" marR="0" rtl="0" algn="l">
              <a:lnSpc>
                <a:spcPct val="100000"/>
              </a:lnSpc>
              <a:spcBef>
                <a:spcPts val="0"/>
              </a:spcBef>
              <a:spcAft>
                <a:spcPts val="0"/>
              </a:spcAft>
              <a:buClr>
                <a:srgbClr val="000000"/>
              </a:buClr>
              <a:buSzPts val="4400"/>
              <a:buFont typeface="Noto Sans Symbols"/>
              <a:buChar char="✔"/>
            </a:pPr>
            <a:r>
              <a:rPr b="0" i="0" lang="es-AR" sz="4400" u="none" cap="none" strike="noStrike">
                <a:solidFill>
                  <a:schemeClr val="dk1"/>
                </a:solidFill>
                <a:latin typeface="Arial"/>
                <a:ea typeface="Arial"/>
                <a:cs typeface="Arial"/>
                <a:sym typeface="Arial"/>
              </a:rPr>
              <a:t>Utiliza SQL (Structured Query Language).</a:t>
            </a:r>
            <a:endParaRPr sz="1500"/>
          </a:p>
          <a:p>
            <a:pPr indent="-558800" lvl="0" marL="571500" marR="0" rtl="0" algn="l">
              <a:lnSpc>
                <a:spcPct val="100000"/>
              </a:lnSpc>
              <a:spcBef>
                <a:spcPts val="0"/>
              </a:spcBef>
              <a:spcAft>
                <a:spcPts val="0"/>
              </a:spcAft>
              <a:buClr>
                <a:srgbClr val="000000"/>
              </a:buClr>
              <a:buSzPts val="4400"/>
              <a:buFont typeface="Noto Sans Symbols"/>
              <a:buChar char="✔"/>
            </a:pPr>
            <a:r>
              <a:rPr b="0" i="0" lang="es-AR" sz="4400" u="none" cap="none" strike="noStrike">
                <a:solidFill>
                  <a:schemeClr val="dk1"/>
                </a:solidFill>
                <a:latin typeface="Arial"/>
                <a:ea typeface="Arial"/>
                <a:cs typeface="Arial"/>
                <a:sym typeface="Arial"/>
              </a:rPr>
              <a:t>Se utiliza desde sitios y aplicaciones pequeñas hasta empresariables.</a:t>
            </a:r>
            <a:endParaRPr b="0" i="0" sz="44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7"/>
          <p:cNvSpPr txBox="1"/>
          <p:nvPr/>
        </p:nvSpPr>
        <p:spPr>
          <a:xfrm>
            <a:off x="1" y="422031"/>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Eliminar db</a:t>
            </a:r>
            <a:endParaRPr b="1" i="0" sz="1500" u="none" cap="none" strike="noStrike">
              <a:solidFill>
                <a:srgbClr val="000000"/>
              </a:solidFill>
              <a:latin typeface="Arial"/>
              <a:ea typeface="Arial"/>
              <a:cs typeface="Arial"/>
              <a:sym typeface="Arial"/>
            </a:endParaRPr>
          </a:p>
        </p:txBody>
      </p:sp>
      <p:sp>
        <p:nvSpPr>
          <p:cNvPr id="451" name="Google Shape;451;p77"/>
          <p:cNvSpPr txBox="1"/>
          <p:nvPr/>
        </p:nvSpPr>
        <p:spPr>
          <a:xfrm>
            <a:off x="225287" y="1458375"/>
            <a:ext cx="11768100" cy="3786600"/>
          </a:xfrm>
          <a:prstGeom prst="rect">
            <a:avLst/>
          </a:prstGeom>
          <a:noFill/>
          <a:ln>
            <a:noFill/>
          </a:ln>
        </p:spPr>
        <p:txBody>
          <a:bodyPr anchorCtr="0" anchor="t" bIns="45700" lIns="91425" spcFirstLastPara="1" rIns="91425" wrap="square" tIns="45700">
            <a:spAutoFit/>
          </a:bodyPr>
          <a:lstStyle/>
          <a:p>
            <a:pPr indent="-571500" lvl="0" marL="571500" marR="0" rtl="0" algn="l">
              <a:lnSpc>
                <a:spcPct val="100000"/>
              </a:lnSpc>
              <a:spcBef>
                <a:spcPts val="0"/>
              </a:spcBef>
              <a:spcAft>
                <a:spcPts val="0"/>
              </a:spcAft>
              <a:buClr>
                <a:srgbClr val="000000"/>
              </a:buClr>
              <a:buSzPts val="4000"/>
              <a:buFont typeface="Noto Sans Symbols"/>
              <a:buChar char="✔"/>
            </a:pPr>
            <a:r>
              <a:rPr b="1" i="0" lang="es-AR" sz="4000" u="none" cap="none" strike="noStrike">
                <a:solidFill>
                  <a:srgbClr val="12100D"/>
                </a:solidFill>
                <a:latin typeface="Arial"/>
                <a:ea typeface="Arial"/>
                <a:cs typeface="Arial"/>
                <a:sym typeface="Arial"/>
              </a:rPr>
              <a:t>DROP DATABASE </a:t>
            </a:r>
            <a:r>
              <a:rPr b="1" i="0" lang="es-AR" sz="4000" u="none" cap="none" strike="noStrike">
                <a:solidFill>
                  <a:srgbClr val="00B0F0"/>
                </a:solidFill>
                <a:latin typeface="Arial"/>
                <a:ea typeface="Arial"/>
                <a:cs typeface="Arial"/>
                <a:sym typeface="Arial"/>
              </a:rPr>
              <a:t>prueba</a:t>
            </a:r>
            <a:r>
              <a:rPr b="1" i="0" lang="es-AR" sz="4000" u="none" cap="none" strike="noStrike">
                <a:solidFill>
                  <a:srgbClr val="12100D"/>
                </a:solidFill>
                <a:latin typeface="Arial"/>
                <a:ea typeface="Arial"/>
                <a:cs typeface="Arial"/>
                <a:sym typeface="Arial"/>
              </a:rPr>
              <a:t>;</a:t>
            </a:r>
            <a:endParaRPr sz="1500"/>
          </a:p>
          <a:p>
            <a:pPr indent="-571500" lvl="0" marL="571500" marR="0" rtl="0" algn="l">
              <a:lnSpc>
                <a:spcPct val="100000"/>
              </a:lnSpc>
              <a:spcBef>
                <a:spcPts val="0"/>
              </a:spcBef>
              <a:spcAft>
                <a:spcPts val="0"/>
              </a:spcAft>
              <a:buClr>
                <a:srgbClr val="000000"/>
              </a:buClr>
              <a:buSzPts val="4000"/>
              <a:buFont typeface="Noto Sans Symbols"/>
              <a:buChar char="✔"/>
            </a:pPr>
            <a:r>
              <a:rPr b="1" i="0" lang="es-AR" sz="4000" u="none" cap="none" strike="noStrike">
                <a:solidFill>
                  <a:srgbClr val="12100D"/>
                </a:solidFill>
                <a:latin typeface="Arial"/>
                <a:ea typeface="Arial"/>
                <a:cs typeface="Arial"/>
                <a:sym typeface="Arial"/>
              </a:rPr>
              <a:t>DROP DATABASE IF EXISTS </a:t>
            </a:r>
            <a:r>
              <a:rPr b="1" i="0" lang="es-AR" sz="4000" u="none" cap="none" strike="noStrike">
                <a:solidFill>
                  <a:srgbClr val="00B0F0"/>
                </a:solidFill>
                <a:latin typeface="Arial"/>
                <a:ea typeface="Arial"/>
                <a:cs typeface="Arial"/>
                <a:sym typeface="Arial"/>
              </a:rPr>
              <a:t>prueba</a:t>
            </a:r>
            <a:r>
              <a:rPr b="1" i="0" lang="es-AR" sz="4000" u="none" cap="none" strike="noStrike">
                <a:solidFill>
                  <a:srgbClr val="12100D"/>
                </a:solidFill>
                <a:latin typeface="Arial"/>
                <a:ea typeface="Arial"/>
                <a:cs typeface="Arial"/>
                <a:sym typeface="Arial"/>
              </a:rPr>
              <a:t>;</a:t>
            </a:r>
            <a:endParaRPr sz="1500"/>
          </a:p>
          <a:p>
            <a:pPr indent="-317500" lvl="0" marL="571500" marR="0" rtl="0" algn="l">
              <a:lnSpc>
                <a:spcPct val="100000"/>
              </a:lnSpc>
              <a:spcBef>
                <a:spcPts val="0"/>
              </a:spcBef>
              <a:spcAft>
                <a:spcPts val="0"/>
              </a:spcAft>
              <a:buClr>
                <a:srgbClr val="000000"/>
              </a:buClr>
              <a:buSzPts val="4000"/>
              <a:buFont typeface="Noto Sans Symbols"/>
              <a:buNone/>
            </a:pPr>
            <a:r>
              <a:t/>
            </a:r>
            <a:endParaRPr b="1" i="0" sz="4000" u="none" cap="none" strike="noStrike">
              <a:solidFill>
                <a:srgbClr val="12100D"/>
              </a:solidFill>
              <a:latin typeface="Arial"/>
              <a:ea typeface="Arial"/>
              <a:cs typeface="Arial"/>
              <a:sym typeface="Arial"/>
            </a:endParaRPr>
          </a:p>
          <a:p>
            <a:pPr indent="-317500" lvl="0" marL="571500" marR="0" rtl="0" algn="l">
              <a:lnSpc>
                <a:spcPct val="100000"/>
              </a:lnSpc>
              <a:spcBef>
                <a:spcPts val="0"/>
              </a:spcBef>
              <a:spcAft>
                <a:spcPts val="0"/>
              </a:spcAft>
              <a:buClr>
                <a:srgbClr val="000000"/>
              </a:buClr>
              <a:buSzPts val="4000"/>
              <a:buFont typeface="Noto Sans Symbols"/>
              <a:buNone/>
            </a:pPr>
            <a:r>
              <a:t/>
            </a:r>
            <a:endParaRPr b="1" i="0" sz="4000" u="none" cap="none" strike="noStrike">
              <a:solidFill>
                <a:srgbClr val="12100D"/>
              </a:solidFill>
              <a:latin typeface="Arial"/>
              <a:ea typeface="Arial"/>
              <a:cs typeface="Arial"/>
              <a:sym typeface="Arial"/>
            </a:endParaRPr>
          </a:p>
          <a:p>
            <a:pPr indent="0" lvl="0" marL="0" marR="0" rtl="0" algn="l">
              <a:lnSpc>
                <a:spcPct val="100000"/>
              </a:lnSpc>
              <a:spcBef>
                <a:spcPts val="0"/>
              </a:spcBef>
              <a:spcAft>
                <a:spcPts val="0"/>
              </a:spcAft>
              <a:buNone/>
            </a:pPr>
            <a:r>
              <a:rPr b="0" i="0" lang="es-AR" sz="4000" u="none" cap="none" strike="noStrike">
                <a:solidFill>
                  <a:srgbClr val="12100D"/>
                </a:solidFill>
                <a:highlight>
                  <a:srgbClr val="FFFF00"/>
                </a:highlight>
                <a:latin typeface="Arial"/>
                <a:ea typeface="Arial"/>
                <a:cs typeface="Arial"/>
                <a:sym typeface="Arial"/>
              </a:rPr>
              <a:t>No hay forma de recuperar tablas o registros.</a:t>
            </a:r>
            <a:endParaRPr sz="1500"/>
          </a:p>
          <a:p>
            <a:pPr indent="0" lvl="0" marL="0" marR="0" rtl="0" algn="l">
              <a:lnSpc>
                <a:spcPct val="100000"/>
              </a:lnSpc>
              <a:spcBef>
                <a:spcPts val="0"/>
              </a:spcBef>
              <a:spcAft>
                <a:spcPts val="0"/>
              </a:spcAft>
              <a:buNone/>
            </a:pPr>
            <a:r>
              <a:t/>
            </a:r>
            <a:endParaRPr b="1" i="0" sz="4000" u="none" cap="none" strike="noStrike">
              <a:solidFill>
                <a:srgbClr val="12100D"/>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8"/>
          <p:cNvSpPr txBox="1"/>
          <p:nvPr/>
        </p:nvSpPr>
        <p:spPr>
          <a:xfrm>
            <a:off x="1" y="422031"/>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Seleccionar db</a:t>
            </a:r>
            <a:endParaRPr b="1" i="0" sz="1500" u="none" cap="none" strike="noStrike">
              <a:solidFill>
                <a:srgbClr val="000000"/>
              </a:solidFill>
              <a:latin typeface="Arial"/>
              <a:ea typeface="Arial"/>
              <a:cs typeface="Arial"/>
              <a:sym typeface="Arial"/>
            </a:endParaRPr>
          </a:p>
        </p:txBody>
      </p:sp>
      <p:sp>
        <p:nvSpPr>
          <p:cNvPr id="457" name="Google Shape;457;p78"/>
          <p:cNvSpPr txBox="1"/>
          <p:nvPr/>
        </p:nvSpPr>
        <p:spPr>
          <a:xfrm>
            <a:off x="225287" y="1458375"/>
            <a:ext cx="11768100" cy="2801400"/>
          </a:xfrm>
          <a:prstGeom prst="rect">
            <a:avLst/>
          </a:prstGeom>
          <a:noFill/>
          <a:ln>
            <a:noFill/>
          </a:ln>
        </p:spPr>
        <p:txBody>
          <a:bodyPr anchorCtr="0" anchor="t" bIns="45700" lIns="91425" spcFirstLastPara="1" rIns="91425" wrap="square" tIns="45700">
            <a:spAutoFit/>
          </a:bodyPr>
          <a:lstStyle/>
          <a:p>
            <a:pPr indent="-558800" lvl="0" marL="571500" marR="0" rtl="0" algn="l">
              <a:lnSpc>
                <a:spcPct val="100000"/>
              </a:lnSpc>
              <a:spcBef>
                <a:spcPts val="0"/>
              </a:spcBef>
              <a:spcAft>
                <a:spcPts val="0"/>
              </a:spcAft>
              <a:buClr>
                <a:srgbClr val="000000"/>
              </a:buClr>
              <a:buSzPts val="4400"/>
              <a:buFont typeface="Noto Sans Symbols"/>
              <a:buChar char="✔"/>
            </a:pPr>
            <a:r>
              <a:rPr b="1" i="0" lang="es-AR" sz="4400" u="none" cap="none" strike="noStrike">
                <a:solidFill>
                  <a:srgbClr val="12100D"/>
                </a:solidFill>
                <a:latin typeface="Arial"/>
                <a:ea typeface="Arial"/>
                <a:cs typeface="Arial"/>
                <a:sym typeface="Arial"/>
              </a:rPr>
              <a:t>USE </a:t>
            </a:r>
            <a:r>
              <a:rPr b="1" i="0" lang="es-AR" sz="4400" u="none" cap="none" strike="noStrike">
                <a:solidFill>
                  <a:srgbClr val="00B0F0"/>
                </a:solidFill>
                <a:latin typeface="Arial"/>
                <a:ea typeface="Arial"/>
                <a:cs typeface="Arial"/>
                <a:sym typeface="Arial"/>
              </a:rPr>
              <a:t>prueba</a:t>
            </a:r>
            <a:r>
              <a:rPr b="1" i="0" lang="es-AR" sz="4400" u="none" cap="none" strike="noStrike">
                <a:solidFill>
                  <a:srgbClr val="12100D"/>
                </a:solidFill>
                <a:latin typeface="Arial"/>
                <a:ea typeface="Arial"/>
                <a:cs typeface="Arial"/>
                <a:sym typeface="Arial"/>
              </a:rPr>
              <a:t>; </a:t>
            </a:r>
            <a:endParaRPr sz="1500"/>
          </a:p>
          <a:p>
            <a:pPr indent="0" lvl="0" marL="0" marR="0" rtl="0" algn="l">
              <a:lnSpc>
                <a:spcPct val="100000"/>
              </a:lnSpc>
              <a:spcBef>
                <a:spcPts val="0"/>
              </a:spcBef>
              <a:spcAft>
                <a:spcPts val="0"/>
              </a:spcAft>
              <a:buNone/>
            </a:pPr>
            <a:r>
              <a:t/>
            </a:r>
            <a:endParaRPr b="1" i="0" sz="4400" u="none" cap="none" strike="noStrike">
              <a:solidFill>
                <a:srgbClr val="12100D"/>
              </a:solidFill>
              <a:latin typeface="Arial"/>
              <a:ea typeface="Arial"/>
              <a:cs typeface="Arial"/>
              <a:sym typeface="Arial"/>
            </a:endParaRPr>
          </a:p>
          <a:p>
            <a:pPr indent="0" lvl="0" marL="0" marR="0" rtl="0" algn="l">
              <a:lnSpc>
                <a:spcPct val="100000"/>
              </a:lnSpc>
              <a:spcBef>
                <a:spcPts val="0"/>
              </a:spcBef>
              <a:spcAft>
                <a:spcPts val="0"/>
              </a:spcAft>
              <a:buNone/>
            </a:pPr>
            <a:r>
              <a:rPr b="0" i="0" lang="es-AR" sz="4400" u="none" cap="none" strike="noStrike">
                <a:solidFill>
                  <a:schemeClr val="dk1"/>
                </a:solidFill>
                <a:latin typeface="Arial"/>
                <a:ea typeface="Arial"/>
                <a:cs typeface="Arial"/>
                <a:sym typeface="Arial"/>
              </a:rPr>
              <a:t>Declaramos que en adelante las tablas se refieren a esta base de datos.</a:t>
            </a:r>
            <a:endParaRPr b="0" i="0" sz="44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9"/>
          <p:cNvSpPr txBox="1"/>
          <p:nvPr/>
        </p:nvSpPr>
        <p:spPr>
          <a:xfrm>
            <a:off x="1" y="422031"/>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Crear tabla</a:t>
            </a:r>
            <a:endParaRPr b="1" i="0" sz="1500" u="none" cap="none" strike="noStrike">
              <a:solidFill>
                <a:srgbClr val="000000"/>
              </a:solidFill>
              <a:latin typeface="Arial"/>
              <a:ea typeface="Arial"/>
              <a:cs typeface="Arial"/>
              <a:sym typeface="Arial"/>
            </a:endParaRPr>
          </a:p>
        </p:txBody>
      </p:sp>
      <p:sp>
        <p:nvSpPr>
          <p:cNvPr id="463" name="Google Shape;463;p79"/>
          <p:cNvSpPr txBox="1"/>
          <p:nvPr/>
        </p:nvSpPr>
        <p:spPr>
          <a:xfrm>
            <a:off x="225287" y="1458375"/>
            <a:ext cx="11768100" cy="4155900"/>
          </a:xfrm>
          <a:prstGeom prst="rect">
            <a:avLst/>
          </a:prstGeom>
          <a:noFill/>
          <a:ln>
            <a:noFill/>
          </a:ln>
        </p:spPr>
        <p:txBody>
          <a:bodyPr anchorCtr="0" anchor="t" bIns="45700" lIns="91425" spcFirstLastPara="1" rIns="91425" wrap="square" tIns="45700">
            <a:spAutoFit/>
          </a:bodyPr>
          <a:lstStyle/>
          <a:p>
            <a:pPr indent="-558800" lvl="0" marL="571500" marR="0" rtl="0" algn="l">
              <a:lnSpc>
                <a:spcPct val="100000"/>
              </a:lnSpc>
              <a:spcBef>
                <a:spcPts val="0"/>
              </a:spcBef>
              <a:spcAft>
                <a:spcPts val="0"/>
              </a:spcAft>
              <a:buClr>
                <a:srgbClr val="000000"/>
              </a:buClr>
              <a:buSzPts val="4400"/>
              <a:buFont typeface="Noto Sans Symbols"/>
              <a:buChar char="✔"/>
            </a:pPr>
            <a:r>
              <a:rPr b="1" i="0" lang="es-AR" sz="4400" u="none" cap="none" strike="noStrike">
                <a:solidFill>
                  <a:srgbClr val="12100D"/>
                </a:solidFill>
                <a:latin typeface="Arial"/>
                <a:ea typeface="Arial"/>
                <a:cs typeface="Arial"/>
                <a:sym typeface="Arial"/>
              </a:rPr>
              <a:t>CREATE TABLE </a:t>
            </a:r>
            <a:r>
              <a:rPr b="1" i="0" lang="es-AR" sz="4400" u="none" cap="none" strike="noStrike">
                <a:solidFill>
                  <a:srgbClr val="05ADD5"/>
                </a:solidFill>
                <a:latin typeface="Arial"/>
                <a:ea typeface="Arial"/>
                <a:cs typeface="Arial"/>
                <a:sym typeface="Arial"/>
              </a:rPr>
              <a:t>usuarios </a:t>
            </a:r>
            <a:r>
              <a:rPr b="1" i="0" lang="es-AR" sz="4400" u="none" cap="none" strike="noStrike">
                <a:solidFill>
                  <a:srgbClr val="12100D"/>
                </a:solidFill>
                <a:latin typeface="Arial"/>
                <a:ea typeface="Arial"/>
                <a:cs typeface="Arial"/>
                <a:sym typeface="Arial"/>
              </a:rPr>
              <a:t>( </a:t>
            </a:r>
            <a:endParaRPr sz="1500"/>
          </a:p>
          <a:p>
            <a:pPr indent="0" lvl="0" marL="0" marR="0" rtl="0" algn="l">
              <a:lnSpc>
                <a:spcPct val="100000"/>
              </a:lnSpc>
              <a:spcBef>
                <a:spcPts val="0"/>
              </a:spcBef>
              <a:spcAft>
                <a:spcPts val="0"/>
              </a:spcAft>
              <a:buNone/>
            </a:pPr>
            <a:r>
              <a:rPr b="1" i="0" lang="es-AR" sz="4400" u="none" cap="none" strike="noStrike">
                <a:solidFill>
                  <a:srgbClr val="12100D"/>
                </a:solidFill>
                <a:latin typeface="Arial"/>
                <a:ea typeface="Arial"/>
                <a:cs typeface="Arial"/>
                <a:sym typeface="Arial"/>
              </a:rPr>
              <a:t>	</a:t>
            </a:r>
            <a:r>
              <a:rPr b="1" i="0" lang="es-AR" sz="4400" u="none" cap="none" strike="noStrike">
                <a:solidFill>
                  <a:srgbClr val="9933FF"/>
                </a:solidFill>
                <a:latin typeface="Arial"/>
                <a:ea typeface="Arial"/>
                <a:cs typeface="Arial"/>
                <a:sym typeface="Arial"/>
              </a:rPr>
              <a:t>id</a:t>
            </a:r>
            <a:r>
              <a:rPr b="1" i="0" lang="es-AR" sz="4400" u="none" cap="none" strike="noStrike">
                <a:solidFill>
                  <a:srgbClr val="12100D"/>
                </a:solidFill>
                <a:latin typeface="Arial"/>
                <a:ea typeface="Arial"/>
                <a:cs typeface="Arial"/>
                <a:sym typeface="Arial"/>
              </a:rPr>
              <a:t> int primary key auto_increment, 	</a:t>
            </a:r>
            <a:r>
              <a:rPr b="1" i="0" lang="es-AR" sz="4400" u="none" cap="none" strike="noStrike">
                <a:solidFill>
                  <a:srgbClr val="9933FF"/>
                </a:solidFill>
                <a:latin typeface="Arial"/>
                <a:ea typeface="Arial"/>
                <a:cs typeface="Arial"/>
                <a:sym typeface="Arial"/>
              </a:rPr>
              <a:t>usuario</a:t>
            </a:r>
            <a:r>
              <a:rPr b="1" i="0" lang="es-AR" sz="4400" u="none" cap="none" strike="noStrike">
                <a:solidFill>
                  <a:srgbClr val="12100D"/>
                </a:solidFill>
                <a:latin typeface="Arial"/>
                <a:ea typeface="Arial"/>
                <a:cs typeface="Arial"/>
                <a:sym typeface="Arial"/>
              </a:rPr>
              <a:t> varchar(12) not null,</a:t>
            </a:r>
            <a:endParaRPr sz="1500"/>
          </a:p>
          <a:p>
            <a:pPr indent="0" lvl="0" marL="0" marR="0" rtl="0" algn="l">
              <a:lnSpc>
                <a:spcPct val="100000"/>
              </a:lnSpc>
              <a:spcBef>
                <a:spcPts val="0"/>
              </a:spcBef>
              <a:spcAft>
                <a:spcPts val="0"/>
              </a:spcAft>
              <a:buNone/>
            </a:pPr>
            <a:r>
              <a:rPr b="1" i="0" lang="es-AR" sz="4400" u="none" cap="none" strike="noStrike">
                <a:solidFill>
                  <a:srgbClr val="9933FF"/>
                </a:solidFill>
                <a:latin typeface="Arial"/>
                <a:ea typeface="Arial"/>
                <a:cs typeface="Arial"/>
                <a:sym typeface="Arial"/>
              </a:rPr>
              <a:t>	nombre </a:t>
            </a:r>
            <a:r>
              <a:rPr b="1" i="0" lang="es-AR" sz="4400" u="none" cap="none" strike="noStrike">
                <a:solidFill>
                  <a:srgbClr val="12100D"/>
                </a:solidFill>
                <a:latin typeface="Arial"/>
                <a:ea typeface="Arial"/>
                <a:cs typeface="Arial"/>
                <a:sym typeface="Arial"/>
              </a:rPr>
              <a:t>varchar(15) not null,</a:t>
            </a:r>
            <a:endParaRPr sz="1500"/>
          </a:p>
          <a:p>
            <a:pPr indent="0" lvl="0" marL="0" marR="0" rtl="0" algn="l">
              <a:lnSpc>
                <a:spcPct val="100000"/>
              </a:lnSpc>
              <a:spcBef>
                <a:spcPts val="0"/>
              </a:spcBef>
              <a:spcAft>
                <a:spcPts val="0"/>
              </a:spcAft>
              <a:buNone/>
            </a:pPr>
            <a:r>
              <a:rPr b="1" i="0" lang="es-AR" sz="4400" u="none" cap="none" strike="noStrike">
                <a:solidFill>
                  <a:srgbClr val="9933FF"/>
                </a:solidFill>
                <a:latin typeface="Arial"/>
                <a:ea typeface="Arial"/>
                <a:cs typeface="Arial"/>
                <a:sym typeface="Arial"/>
              </a:rPr>
              <a:t>	edad </a:t>
            </a:r>
            <a:r>
              <a:rPr b="1" i="0" lang="es-AR" sz="4400" u="none" cap="none" strike="noStrike">
                <a:solidFill>
                  <a:srgbClr val="12100D"/>
                </a:solidFill>
                <a:latin typeface="Arial"/>
                <a:ea typeface="Arial"/>
                <a:cs typeface="Arial"/>
                <a:sym typeface="Arial"/>
              </a:rPr>
              <a:t>tinyint not null</a:t>
            </a:r>
            <a:endParaRPr sz="1500"/>
          </a:p>
          <a:p>
            <a:pPr indent="0" lvl="0" marL="0" marR="0" rtl="0" algn="l">
              <a:lnSpc>
                <a:spcPct val="100000"/>
              </a:lnSpc>
              <a:spcBef>
                <a:spcPts val="0"/>
              </a:spcBef>
              <a:spcAft>
                <a:spcPts val="0"/>
              </a:spcAft>
              <a:buNone/>
            </a:pPr>
            <a:r>
              <a:rPr b="1" i="0" lang="es-AR" sz="4400" u="none" cap="none" strike="noStrike">
                <a:solidFill>
                  <a:srgbClr val="12100D"/>
                </a:solidFill>
                <a:latin typeface="Arial"/>
                <a:ea typeface="Arial"/>
                <a:cs typeface="Arial"/>
                <a:sym typeface="Arial"/>
              </a:rPr>
              <a:t>);</a:t>
            </a:r>
            <a:endParaRPr b="0" i="0" sz="44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80"/>
          <p:cNvSpPr/>
          <p:nvPr/>
        </p:nvSpPr>
        <p:spPr>
          <a:xfrm>
            <a:off x="236520" y="336240"/>
            <a:ext cx="4674900" cy="1161300"/>
          </a:xfrm>
          <a:prstGeom prst="rect">
            <a:avLst/>
          </a:prstGeom>
          <a:noFill/>
          <a:ln>
            <a:noFill/>
          </a:ln>
        </p:spPr>
        <p:txBody>
          <a:bodyPr anchorCtr="0" anchor="t" bIns="0" lIns="0" spcFirstLastPara="1" rIns="0" wrap="square" tIns="12600">
            <a:noAutofit/>
          </a:bodyPr>
          <a:lstStyle/>
          <a:p>
            <a:pPr indent="0" lvl="0" marL="0" marR="0" rtl="0" algn="ctr">
              <a:lnSpc>
                <a:spcPct val="80000"/>
              </a:lnSpc>
              <a:spcBef>
                <a:spcPts val="0"/>
              </a:spcBef>
              <a:spcAft>
                <a:spcPts val="0"/>
              </a:spcAft>
              <a:buNone/>
            </a:pPr>
            <a:r>
              <a:rPr b="0" i="0" lang="es-AR" sz="3600" u="none" cap="none" strike="noStrike">
                <a:solidFill>
                  <a:srgbClr val="007BB9"/>
                </a:solidFill>
                <a:latin typeface="Raleway SemiBold"/>
                <a:ea typeface="Raleway SemiBold"/>
                <a:cs typeface="Raleway SemiBold"/>
                <a:sym typeface="Raleway SemiBold"/>
              </a:rPr>
              <a:t>SHOW TABLES</a:t>
            </a:r>
            <a:endParaRPr b="0" i="0" sz="3600" u="none" cap="none" strike="noStrike">
              <a:latin typeface="Arial"/>
              <a:ea typeface="Arial"/>
              <a:cs typeface="Arial"/>
              <a:sym typeface="Arial"/>
            </a:endParaRPr>
          </a:p>
        </p:txBody>
      </p:sp>
      <p:sp>
        <p:nvSpPr>
          <p:cNvPr id="469" name="Google Shape;469;p80"/>
          <p:cNvSpPr/>
          <p:nvPr/>
        </p:nvSpPr>
        <p:spPr>
          <a:xfrm>
            <a:off x="750600" y="922320"/>
            <a:ext cx="10689900" cy="1093800"/>
          </a:xfrm>
          <a:prstGeom prst="rect">
            <a:avLst/>
          </a:prstGeom>
          <a:noFill/>
          <a:ln>
            <a:noFill/>
          </a:ln>
        </p:spPr>
        <p:txBody>
          <a:bodyPr anchorCtr="0" anchor="t" bIns="0" lIns="0" spcFirstLastPara="1" rIns="0" wrap="square" tIns="12600">
            <a:noAutofit/>
          </a:bodyPr>
          <a:lstStyle/>
          <a:p>
            <a:pPr indent="-350640" lvl="0" marL="363960" marR="0" rtl="0" algn="l">
              <a:lnSpc>
                <a:spcPct val="148000"/>
              </a:lnSpc>
              <a:spcBef>
                <a:spcPts val="0"/>
              </a:spcBef>
              <a:spcAft>
                <a:spcPts val="0"/>
              </a:spcAft>
              <a:buClr>
                <a:srgbClr val="C0382B"/>
              </a:buClr>
              <a:buSzPts val="1600"/>
              <a:buFont typeface="Arial"/>
              <a:buChar char="●"/>
            </a:pPr>
            <a:r>
              <a:rPr b="0" i="0" lang="es-AR" sz="1600" u="none" cap="none" strike="noStrike">
                <a:solidFill>
                  <a:srgbClr val="5600FB"/>
                </a:solidFill>
                <a:latin typeface="Calibri"/>
                <a:ea typeface="Calibri"/>
                <a:cs typeface="Calibri"/>
                <a:sym typeface="Calibri"/>
              </a:rPr>
              <a:t>Mediante el uso de la sentencia SHOW TABLES podremos listar las tablas de una  base de datos.</a:t>
            </a:r>
            <a:endParaRPr b="0" i="0" sz="1600" u="none" cap="none" strike="noStrike">
              <a:latin typeface="Arial"/>
              <a:ea typeface="Arial"/>
              <a:cs typeface="Arial"/>
              <a:sym typeface="Arial"/>
            </a:endParaRPr>
          </a:p>
          <a:p>
            <a:pPr indent="0" lvl="0" marL="0" marR="0" rtl="0" algn="l">
              <a:lnSpc>
                <a:spcPct val="100000"/>
              </a:lnSpc>
              <a:spcBef>
                <a:spcPts val="930"/>
              </a:spcBef>
              <a:spcAft>
                <a:spcPts val="0"/>
              </a:spcAft>
              <a:buNone/>
            </a:pPr>
            <a:r>
              <a:t/>
            </a:r>
            <a:endParaRPr b="0" i="0" sz="1600" u="none" cap="none" strike="noStrike">
              <a:latin typeface="Arial"/>
              <a:ea typeface="Arial"/>
              <a:cs typeface="Arial"/>
              <a:sym typeface="Arial"/>
            </a:endParaRPr>
          </a:p>
        </p:txBody>
      </p:sp>
      <p:sp>
        <p:nvSpPr>
          <p:cNvPr id="470" name="Google Shape;470;p80"/>
          <p:cNvSpPr/>
          <p:nvPr/>
        </p:nvSpPr>
        <p:spPr>
          <a:xfrm>
            <a:off x="1331640" y="3303360"/>
            <a:ext cx="2667000" cy="29193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1" name="Google Shape;471;p80"/>
          <p:cNvPicPr preferRelativeResize="0"/>
          <p:nvPr/>
        </p:nvPicPr>
        <p:blipFill rotWithShape="1">
          <a:blip r:embed="rId4">
            <a:alphaModFix/>
          </a:blip>
          <a:srcRect b="0" l="0" r="0" t="0"/>
          <a:stretch/>
        </p:blipFill>
        <p:spPr>
          <a:xfrm>
            <a:off x="10354320" y="5460480"/>
            <a:ext cx="1171438" cy="117143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81"/>
          <p:cNvSpPr/>
          <p:nvPr/>
        </p:nvSpPr>
        <p:spPr>
          <a:xfrm>
            <a:off x="50400" y="256680"/>
            <a:ext cx="4674900" cy="1161300"/>
          </a:xfrm>
          <a:prstGeom prst="rect">
            <a:avLst/>
          </a:prstGeom>
          <a:noFill/>
          <a:ln>
            <a:noFill/>
          </a:ln>
        </p:spPr>
        <p:txBody>
          <a:bodyPr anchorCtr="0" anchor="t" bIns="0" lIns="0" spcFirstLastPara="1" rIns="0" wrap="square" tIns="12600">
            <a:noAutofit/>
          </a:bodyPr>
          <a:lstStyle/>
          <a:p>
            <a:pPr indent="0" lvl="0" marL="0" marR="0" rtl="0" algn="ctr">
              <a:lnSpc>
                <a:spcPct val="80000"/>
              </a:lnSpc>
              <a:spcBef>
                <a:spcPts val="0"/>
              </a:spcBef>
              <a:spcAft>
                <a:spcPts val="0"/>
              </a:spcAft>
              <a:buNone/>
            </a:pPr>
            <a:r>
              <a:rPr b="0" i="0" lang="es-AR" sz="3600" u="none" cap="none" strike="noStrike">
                <a:solidFill>
                  <a:srgbClr val="007BB9"/>
                </a:solidFill>
                <a:latin typeface="Raleway SemiBold"/>
                <a:ea typeface="Raleway SemiBold"/>
                <a:cs typeface="Raleway SemiBold"/>
                <a:sym typeface="Raleway SemiBold"/>
              </a:rPr>
              <a:t>INSERT INTO</a:t>
            </a:r>
            <a:endParaRPr b="0" i="0" sz="3600" u="none" cap="none" strike="noStrike">
              <a:latin typeface="Arial"/>
              <a:ea typeface="Arial"/>
              <a:cs typeface="Arial"/>
              <a:sym typeface="Arial"/>
            </a:endParaRPr>
          </a:p>
        </p:txBody>
      </p:sp>
      <p:sp>
        <p:nvSpPr>
          <p:cNvPr id="477" name="Google Shape;477;p81"/>
          <p:cNvSpPr/>
          <p:nvPr/>
        </p:nvSpPr>
        <p:spPr>
          <a:xfrm>
            <a:off x="248400" y="1132920"/>
            <a:ext cx="11423100" cy="1455000"/>
          </a:xfrm>
          <a:prstGeom prst="rect">
            <a:avLst/>
          </a:prstGeom>
          <a:noFill/>
          <a:ln>
            <a:noFill/>
          </a:ln>
        </p:spPr>
        <p:txBody>
          <a:bodyPr anchorCtr="0" anchor="t" bIns="0" lIns="0" spcFirstLastPara="1" rIns="0" wrap="square" tIns="130675">
            <a:noAutofit/>
          </a:bodyPr>
          <a:lstStyle/>
          <a:p>
            <a:pPr indent="-350640" lvl="0" marL="363960" marR="0" rtl="0" algn="l">
              <a:lnSpc>
                <a:spcPct val="100000"/>
              </a:lnSpc>
              <a:spcBef>
                <a:spcPts val="0"/>
              </a:spcBef>
              <a:spcAft>
                <a:spcPts val="0"/>
              </a:spcAft>
              <a:buClr>
                <a:srgbClr val="000000"/>
              </a:buClr>
              <a:buSzPts val="1600"/>
              <a:buFont typeface="Arial"/>
              <a:buChar char="●"/>
            </a:pPr>
            <a:r>
              <a:rPr b="0" i="0" lang="es-AR" sz="1600" u="none" cap="none" strike="noStrike">
                <a:solidFill>
                  <a:srgbClr val="5600FB"/>
                </a:solidFill>
                <a:latin typeface="Calibri"/>
                <a:ea typeface="Calibri"/>
                <a:cs typeface="Calibri"/>
                <a:sym typeface="Calibri"/>
              </a:rPr>
              <a:t>La sentencia “INSERT INTO” es utilizada para </a:t>
            </a:r>
            <a:r>
              <a:rPr b="1" i="0" lang="es-AR" sz="1600" u="none" cap="none" strike="noStrike">
                <a:solidFill>
                  <a:srgbClr val="5600FB"/>
                </a:solidFill>
                <a:latin typeface="Calibri"/>
                <a:ea typeface="Calibri"/>
                <a:cs typeface="Calibri"/>
                <a:sym typeface="Calibri"/>
              </a:rPr>
              <a:t>crear </a:t>
            </a:r>
            <a:r>
              <a:rPr b="0" i="0" lang="es-AR" sz="1600" u="none" cap="none" strike="noStrike">
                <a:solidFill>
                  <a:srgbClr val="5600FB"/>
                </a:solidFill>
                <a:latin typeface="Calibri"/>
                <a:ea typeface="Calibri"/>
                <a:cs typeface="Calibri"/>
                <a:sym typeface="Calibri"/>
              </a:rPr>
              <a:t>nuevos registros en una tabla.</a:t>
            </a:r>
            <a:endParaRPr b="0" i="0" sz="1600" u="none" cap="none" strike="noStrike">
              <a:latin typeface="Arial"/>
              <a:ea typeface="Arial"/>
              <a:cs typeface="Arial"/>
              <a:sym typeface="Arial"/>
            </a:endParaRPr>
          </a:p>
          <a:p>
            <a:pPr indent="-350640" lvl="0" marL="363960" marR="0" rtl="0" algn="l">
              <a:lnSpc>
                <a:spcPct val="100000"/>
              </a:lnSpc>
              <a:spcBef>
                <a:spcPts val="930"/>
              </a:spcBef>
              <a:spcAft>
                <a:spcPts val="0"/>
              </a:spcAft>
              <a:buClr>
                <a:srgbClr val="000000"/>
              </a:buClr>
              <a:buSzPts val="1600"/>
              <a:buFont typeface="Arial"/>
              <a:buChar char="●"/>
            </a:pPr>
            <a:r>
              <a:rPr b="0" i="0" lang="es-AR" sz="1600" u="none" cap="none" strike="noStrike">
                <a:solidFill>
                  <a:srgbClr val="5600FB"/>
                </a:solidFill>
                <a:latin typeface="Calibri"/>
                <a:ea typeface="Calibri"/>
                <a:cs typeface="Calibri"/>
                <a:sym typeface="Calibri"/>
              </a:rPr>
              <a:t>Existen dos formas de crear registros dentro de una tabla</a:t>
            </a:r>
            <a:endParaRPr b="0" i="0" sz="1600" u="none" cap="none" strike="noStrike">
              <a:latin typeface="Arial"/>
              <a:ea typeface="Arial"/>
              <a:cs typeface="Arial"/>
              <a:sym typeface="Arial"/>
            </a:endParaRPr>
          </a:p>
          <a:p>
            <a:pPr indent="-305640" lvl="0" marL="363960" marR="0" rtl="0" algn="l">
              <a:lnSpc>
                <a:spcPct val="148000"/>
              </a:lnSpc>
              <a:spcBef>
                <a:spcPts val="0"/>
              </a:spcBef>
              <a:spcAft>
                <a:spcPts val="0"/>
              </a:spcAft>
              <a:buNone/>
            </a:pPr>
            <a:r>
              <a:rPr b="0" i="0" lang="es-AR" sz="1600" u="none" cap="none" strike="noStrike">
                <a:solidFill>
                  <a:srgbClr val="5600FB"/>
                </a:solidFill>
                <a:latin typeface="Calibri"/>
                <a:ea typeface="Calibri"/>
                <a:cs typeface="Calibri"/>
                <a:sym typeface="Calibri"/>
              </a:rPr>
              <a:t>-	En la siguiente forma, se especiﬁca las columnas sobre las cuales queremos  agregar datos:</a:t>
            </a:r>
            <a:endParaRPr b="0" i="0" sz="1600" u="none" cap="none" strike="noStrike">
              <a:latin typeface="Arial"/>
              <a:ea typeface="Arial"/>
              <a:cs typeface="Arial"/>
              <a:sym typeface="Arial"/>
            </a:endParaRPr>
          </a:p>
        </p:txBody>
      </p:sp>
      <p:sp>
        <p:nvSpPr>
          <p:cNvPr id="478" name="Google Shape;478;p81"/>
          <p:cNvSpPr/>
          <p:nvPr/>
        </p:nvSpPr>
        <p:spPr>
          <a:xfrm>
            <a:off x="428400" y="4357440"/>
            <a:ext cx="11242500" cy="372300"/>
          </a:xfrm>
          <a:prstGeom prst="rect">
            <a:avLst/>
          </a:prstGeom>
          <a:noFill/>
          <a:ln>
            <a:noFill/>
          </a:ln>
        </p:spPr>
        <p:txBody>
          <a:bodyPr anchorCtr="0" anchor="t" bIns="0" lIns="0" spcFirstLastPara="1" rIns="0" wrap="square" tIns="12600">
            <a:noAutofit/>
          </a:bodyPr>
          <a:lstStyle/>
          <a:p>
            <a:pPr indent="-305639" lvl="0" marL="318599" marR="0" rtl="0" algn="l">
              <a:lnSpc>
                <a:spcPct val="148000"/>
              </a:lnSpc>
              <a:spcBef>
                <a:spcPts val="0"/>
              </a:spcBef>
              <a:spcAft>
                <a:spcPts val="0"/>
              </a:spcAft>
              <a:buNone/>
            </a:pPr>
            <a:r>
              <a:rPr b="0" i="0" lang="es-AR" sz="1600" u="none" cap="none" strike="noStrike">
                <a:solidFill>
                  <a:srgbClr val="5600FB"/>
                </a:solidFill>
                <a:latin typeface="Calibri"/>
                <a:ea typeface="Calibri"/>
                <a:cs typeface="Calibri"/>
                <a:sym typeface="Calibri"/>
              </a:rPr>
              <a:t>-	Otra forma de crear registros es indicando valores para todas las columnas de la  tabla:</a:t>
            </a:r>
            <a:endParaRPr b="0" i="0" sz="1600" u="none" cap="none" strike="noStrike">
              <a:latin typeface="Arial"/>
              <a:ea typeface="Arial"/>
              <a:cs typeface="Arial"/>
              <a:sym typeface="Arial"/>
            </a:endParaRPr>
          </a:p>
        </p:txBody>
      </p:sp>
      <p:sp>
        <p:nvSpPr>
          <p:cNvPr id="479" name="Google Shape;479;p81"/>
          <p:cNvSpPr/>
          <p:nvPr/>
        </p:nvSpPr>
        <p:spPr>
          <a:xfrm>
            <a:off x="941760" y="3609720"/>
            <a:ext cx="7619100" cy="4812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81"/>
          <p:cNvSpPr/>
          <p:nvPr/>
        </p:nvSpPr>
        <p:spPr>
          <a:xfrm>
            <a:off x="1176840" y="5724360"/>
            <a:ext cx="5967600" cy="6084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1" name="Google Shape;481;p81"/>
          <p:cNvPicPr preferRelativeResize="0"/>
          <p:nvPr/>
        </p:nvPicPr>
        <p:blipFill rotWithShape="1">
          <a:blip r:embed="rId5">
            <a:alphaModFix/>
          </a:blip>
          <a:srcRect b="0" l="0" r="0" t="0"/>
          <a:stretch/>
        </p:blipFill>
        <p:spPr>
          <a:xfrm>
            <a:off x="8965800" y="278280"/>
            <a:ext cx="2223720" cy="853560"/>
          </a:xfrm>
          <a:prstGeom prst="rect">
            <a:avLst/>
          </a:prstGeom>
          <a:noFill/>
          <a:ln>
            <a:noFill/>
          </a:ln>
        </p:spPr>
      </p:pic>
      <p:pic>
        <p:nvPicPr>
          <p:cNvPr id="482" name="Google Shape;482;p81"/>
          <p:cNvPicPr preferRelativeResize="0"/>
          <p:nvPr/>
        </p:nvPicPr>
        <p:blipFill rotWithShape="1">
          <a:blip r:embed="rId6">
            <a:alphaModFix/>
          </a:blip>
          <a:srcRect b="0" l="0" r="0" t="0"/>
          <a:stretch/>
        </p:blipFill>
        <p:spPr>
          <a:xfrm>
            <a:off x="10077840" y="5567760"/>
            <a:ext cx="1171438" cy="117143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2"/>
          <p:cNvSpPr txBox="1"/>
          <p:nvPr/>
        </p:nvSpPr>
        <p:spPr>
          <a:xfrm>
            <a:off x="1" y="422031"/>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Insertar registros</a:t>
            </a:r>
            <a:endParaRPr b="1" i="0" sz="1500" u="none" cap="none" strike="noStrike">
              <a:solidFill>
                <a:srgbClr val="000000"/>
              </a:solidFill>
              <a:latin typeface="Arial"/>
              <a:ea typeface="Arial"/>
              <a:cs typeface="Arial"/>
              <a:sym typeface="Arial"/>
            </a:endParaRPr>
          </a:p>
        </p:txBody>
      </p:sp>
      <p:sp>
        <p:nvSpPr>
          <p:cNvPr id="488" name="Google Shape;488;p82"/>
          <p:cNvSpPr txBox="1"/>
          <p:nvPr/>
        </p:nvSpPr>
        <p:spPr>
          <a:xfrm>
            <a:off x="212035" y="1445123"/>
            <a:ext cx="11768100" cy="4833300"/>
          </a:xfrm>
          <a:prstGeom prst="rect">
            <a:avLst/>
          </a:prstGeom>
          <a:noFill/>
          <a:ln>
            <a:noFill/>
          </a:ln>
        </p:spPr>
        <p:txBody>
          <a:bodyPr anchorCtr="0" anchor="t" bIns="45700" lIns="91425" spcFirstLastPara="1" rIns="91425" wrap="square" tIns="45700">
            <a:spAutoFit/>
          </a:bodyPr>
          <a:lstStyle/>
          <a:p>
            <a:pPr indent="-558800" lvl="0" marL="571500" marR="0" rtl="0" algn="l">
              <a:lnSpc>
                <a:spcPct val="100000"/>
              </a:lnSpc>
              <a:spcBef>
                <a:spcPts val="0"/>
              </a:spcBef>
              <a:spcAft>
                <a:spcPts val="0"/>
              </a:spcAft>
              <a:buClr>
                <a:srgbClr val="000000"/>
              </a:buClr>
              <a:buSzPts val="4400"/>
              <a:buFont typeface="Noto Sans Symbols"/>
              <a:buChar char="✔"/>
            </a:pPr>
            <a:r>
              <a:rPr b="1" i="0" lang="es-AR" sz="4400" u="none" cap="none" strike="noStrike">
                <a:solidFill>
                  <a:srgbClr val="12100D"/>
                </a:solidFill>
                <a:latin typeface="Arial"/>
                <a:ea typeface="Arial"/>
                <a:cs typeface="Arial"/>
                <a:sym typeface="Arial"/>
              </a:rPr>
              <a:t>INSERT INTO </a:t>
            </a:r>
            <a:r>
              <a:rPr b="1" i="0" lang="es-AR" sz="4400" u="none" cap="none" strike="noStrike">
                <a:solidFill>
                  <a:srgbClr val="05ADD5"/>
                </a:solidFill>
                <a:latin typeface="Arial"/>
                <a:ea typeface="Arial"/>
                <a:cs typeface="Arial"/>
                <a:sym typeface="Arial"/>
              </a:rPr>
              <a:t>usuarios</a:t>
            </a:r>
            <a:r>
              <a:rPr b="1" i="0" lang="es-AR" sz="4400" u="none" cap="none" strike="noStrike">
                <a:solidFill>
                  <a:srgbClr val="12100D"/>
                </a:solidFill>
                <a:latin typeface="Arial"/>
                <a:ea typeface="Arial"/>
                <a:cs typeface="Arial"/>
                <a:sym typeface="Arial"/>
              </a:rPr>
              <a:t> (</a:t>
            </a:r>
            <a:r>
              <a:rPr b="1" i="0" lang="es-AR" sz="4400" u="none" cap="none" strike="noStrike">
                <a:solidFill>
                  <a:srgbClr val="9933FF"/>
                </a:solidFill>
                <a:latin typeface="Arial"/>
                <a:ea typeface="Arial"/>
                <a:cs typeface="Arial"/>
                <a:sym typeface="Arial"/>
              </a:rPr>
              <a:t>usuario</a:t>
            </a:r>
            <a:r>
              <a:rPr b="1" i="0" lang="es-AR" sz="4400" u="none" cap="none" strike="noStrike">
                <a:solidFill>
                  <a:srgbClr val="12100D"/>
                </a:solidFill>
                <a:latin typeface="Arial"/>
                <a:ea typeface="Arial"/>
                <a:cs typeface="Arial"/>
                <a:sym typeface="Arial"/>
              </a:rPr>
              <a:t>, </a:t>
            </a:r>
            <a:r>
              <a:rPr b="1" i="0" lang="es-AR" sz="4400" u="none" cap="none" strike="noStrike">
                <a:solidFill>
                  <a:srgbClr val="9933FF"/>
                </a:solidFill>
                <a:latin typeface="Arial"/>
                <a:ea typeface="Arial"/>
                <a:cs typeface="Arial"/>
                <a:sym typeface="Arial"/>
              </a:rPr>
              <a:t>nombre</a:t>
            </a:r>
            <a:r>
              <a:rPr b="1" i="0" lang="es-AR" sz="4400" u="none" cap="none" strike="noStrike">
                <a:solidFill>
                  <a:schemeClr val="dk1"/>
                </a:solidFill>
                <a:latin typeface="Arial"/>
                <a:ea typeface="Arial"/>
                <a:cs typeface="Arial"/>
                <a:sym typeface="Arial"/>
              </a:rPr>
              <a:t>,</a:t>
            </a:r>
            <a:r>
              <a:rPr b="1" i="0" lang="es-AR" sz="4400" u="none" cap="none" strike="noStrike">
                <a:solidFill>
                  <a:srgbClr val="9933FF"/>
                </a:solidFill>
                <a:latin typeface="Arial"/>
                <a:ea typeface="Arial"/>
                <a:cs typeface="Arial"/>
                <a:sym typeface="Arial"/>
              </a:rPr>
              <a:t> edad</a:t>
            </a:r>
            <a:r>
              <a:rPr b="1" i="0" lang="es-AR" sz="4400" u="none" cap="none" strike="noStrike">
                <a:solidFill>
                  <a:srgbClr val="12100D"/>
                </a:solidFill>
                <a:latin typeface="Arial"/>
                <a:ea typeface="Arial"/>
                <a:cs typeface="Arial"/>
                <a:sym typeface="Arial"/>
              </a:rPr>
              <a:t>) VALUES </a:t>
            </a:r>
            <a:endParaRPr sz="1500"/>
          </a:p>
          <a:p>
            <a:pPr indent="0" lvl="0" marL="0" marR="0" rtl="0" algn="l">
              <a:lnSpc>
                <a:spcPct val="100000"/>
              </a:lnSpc>
              <a:spcBef>
                <a:spcPts val="0"/>
              </a:spcBef>
              <a:spcAft>
                <a:spcPts val="0"/>
              </a:spcAft>
              <a:buNone/>
            </a:pPr>
            <a:r>
              <a:rPr b="1" i="0" lang="es-AR" sz="4400" u="none" cap="none" strike="noStrike">
                <a:solidFill>
                  <a:srgbClr val="12100D"/>
                </a:solidFill>
                <a:latin typeface="Arial"/>
                <a:ea typeface="Arial"/>
                <a:cs typeface="Arial"/>
                <a:sym typeface="Arial"/>
              </a:rPr>
              <a:t>	(“maria23”, “Maria”, 45), </a:t>
            </a:r>
            <a:endParaRPr sz="1500"/>
          </a:p>
          <a:p>
            <a:pPr indent="0" lvl="0" marL="0" marR="0" rtl="0" algn="l">
              <a:lnSpc>
                <a:spcPct val="100000"/>
              </a:lnSpc>
              <a:spcBef>
                <a:spcPts val="0"/>
              </a:spcBef>
              <a:spcAft>
                <a:spcPts val="0"/>
              </a:spcAft>
              <a:buNone/>
            </a:pPr>
            <a:r>
              <a:rPr b="1" i="0" lang="es-AR" sz="4400" u="none" cap="none" strike="noStrike">
                <a:solidFill>
                  <a:srgbClr val="12100D"/>
                </a:solidFill>
                <a:latin typeface="Arial"/>
                <a:ea typeface="Arial"/>
                <a:cs typeface="Arial"/>
                <a:sym typeface="Arial"/>
              </a:rPr>
              <a:t>	(“flor”, “Florencia”, 24), 	</a:t>
            </a:r>
            <a:endParaRPr sz="1500"/>
          </a:p>
          <a:p>
            <a:pPr indent="0" lvl="0" marL="0" marR="0" rtl="0" algn="l">
              <a:lnSpc>
                <a:spcPct val="100000"/>
              </a:lnSpc>
              <a:spcBef>
                <a:spcPts val="0"/>
              </a:spcBef>
              <a:spcAft>
                <a:spcPts val="0"/>
              </a:spcAft>
              <a:buNone/>
            </a:pPr>
            <a:r>
              <a:rPr b="1" i="0" lang="es-AR" sz="4400" u="none" cap="none" strike="noStrike">
                <a:solidFill>
                  <a:srgbClr val="12100D"/>
                </a:solidFill>
                <a:latin typeface="Arial"/>
                <a:ea typeface="Arial"/>
                <a:cs typeface="Arial"/>
                <a:sym typeface="Arial"/>
              </a:rPr>
              <a:t>	(“cami123”, “Camila”, 17)</a:t>
            </a:r>
            <a:endParaRPr sz="1500"/>
          </a:p>
          <a:p>
            <a:pPr indent="0" lvl="0" marL="0" marR="0" rtl="0" algn="l">
              <a:lnSpc>
                <a:spcPct val="100000"/>
              </a:lnSpc>
              <a:spcBef>
                <a:spcPts val="0"/>
              </a:spcBef>
              <a:spcAft>
                <a:spcPts val="0"/>
              </a:spcAft>
              <a:buNone/>
            </a:pPr>
            <a:r>
              <a:rPr b="1" i="0" lang="es-AR" sz="4400" u="none" cap="none" strike="noStrike">
                <a:solidFill>
                  <a:srgbClr val="12100D"/>
                </a:solidFill>
                <a:latin typeface="Arial"/>
                <a:ea typeface="Arial"/>
                <a:cs typeface="Arial"/>
                <a:sym typeface="Arial"/>
              </a:rPr>
              <a:t>;</a:t>
            </a:r>
            <a:endParaRPr sz="1500"/>
          </a:p>
          <a:p>
            <a:pPr indent="0" lvl="0" marL="0" marR="0" rtl="0" algn="l">
              <a:lnSpc>
                <a:spcPct val="100000"/>
              </a:lnSpc>
              <a:spcBef>
                <a:spcPts val="0"/>
              </a:spcBef>
              <a:spcAft>
                <a:spcPts val="0"/>
              </a:spcAft>
              <a:buNone/>
            </a:pPr>
            <a:r>
              <a:rPr b="0" i="0" lang="es-AR" sz="4400" u="none" cap="none" strike="noStrike">
                <a:solidFill>
                  <a:schemeClr val="dk1"/>
                </a:solidFill>
                <a:highlight>
                  <a:srgbClr val="FFFF00"/>
                </a:highlight>
                <a:latin typeface="Arial"/>
                <a:ea typeface="Arial"/>
                <a:cs typeface="Arial"/>
                <a:sym typeface="Arial"/>
              </a:rPr>
              <a:t>El campo </a:t>
            </a:r>
            <a:r>
              <a:rPr b="1" i="0" lang="es-AR" sz="4400" u="none" cap="none" strike="noStrike">
                <a:solidFill>
                  <a:schemeClr val="dk1"/>
                </a:solidFill>
                <a:highlight>
                  <a:srgbClr val="FFFF00"/>
                </a:highlight>
                <a:latin typeface="Arial"/>
                <a:ea typeface="Arial"/>
                <a:cs typeface="Arial"/>
                <a:sym typeface="Arial"/>
              </a:rPr>
              <a:t>id</a:t>
            </a:r>
            <a:r>
              <a:rPr b="0" i="0" lang="es-AR" sz="4400" u="none" cap="none" strike="noStrike">
                <a:solidFill>
                  <a:schemeClr val="dk1"/>
                </a:solidFill>
                <a:highlight>
                  <a:srgbClr val="FFFF00"/>
                </a:highlight>
                <a:latin typeface="Arial"/>
                <a:ea typeface="Arial"/>
                <a:cs typeface="Arial"/>
                <a:sym typeface="Arial"/>
              </a:rPr>
              <a:t> se genera automáticamente.</a:t>
            </a:r>
            <a:endParaRPr b="0" i="0" sz="4400" u="none" cap="none" strike="noStrike">
              <a:solidFill>
                <a:schemeClr val="dk1"/>
              </a:solidFill>
              <a:highlight>
                <a:srgbClr val="FFFF00"/>
              </a:highlight>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3"/>
          <p:cNvSpPr/>
          <p:nvPr/>
        </p:nvSpPr>
        <p:spPr>
          <a:xfrm>
            <a:off x="310320" y="493560"/>
            <a:ext cx="6565200" cy="451200"/>
          </a:xfrm>
          <a:prstGeom prst="rect">
            <a:avLst/>
          </a:prstGeom>
          <a:noFill/>
          <a:ln>
            <a:noFill/>
          </a:ln>
        </p:spPr>
        <p:txBody>
          <a:bodyPr anchorCtr="0" anchor="t" bIns="0" lIns="0" spcFirstLastPara="1" rIns="0" wrap="square" tIns="12600">
            <a:noAutofit/>
          </a:bodyPr>
          <a:lstStyle/>
          <a:p>
            <a:pPr indent="0" lvl="0" marL="0" marR="0" rtl="0" algn="ctr">
              <a:lnSpc>
                <a:spcPct val="80000"/>
              </a:lnSpc>
              <a:spcBef>
                <a:spcPts val="0"/>
              </a:spcBef>
              <a:spcAft>
                <a:spcPts val="0"/>
              </a:spcAft>
              <a:buNone/>
            </a:pPr>
            <a:r>
              <a:rPr b="0" i="0" lang="es-AR" sz="3600" u="none" cap="none" strike="noStrike">
                <a:solidFill>
                  <a:srgbClr val="007BB9"/>
                </a:solidFill>
                <a:latin typeface="Raleway SemiBold"/>
                <a:ea typeface="Raleway SemiBold"/>
                <a:cs typeface="Raleway SemiBold"/>
                <a:sym typeface="Raleway SemiBold"/>
              </a:rPr>
              <a:t>SENTENCIA SELECT</a:t>
            </a:r>
            <a:endParaRPr b="0" i="0" sz="3600" u="none" cap="none" strike="noStrike">
              <a:latin typeface="Arial"/>
              <a:ea typeface="Arial"/>
              <a:cs typeface="Arial"/>
              <a:sym typeface="Arial"/>
            </a:endParaRPr>
          </a:p>
        </p:txBody>
      </p:sp>
      <p:sp>
        <p:nvSpPr>
          <p:cNvPr id="494" name="Google Shape;494;p83"/>
          <p:cNvSpPr/>
          <p:nvPr/>
        </p:nvSpPr>
        <p:spPr>
          <a:xfrm>
            <a:off x="563040" y="1766160"/>
            <a:ext cx="8158200" cy="255600"/>
          </a:xfrm>
          <a:prstGeom prst="rect">
            <a:avLst/>
          </a:prstGeom>
          <a:noFill/>
          <a:ln>
            <a:noFill/>
          </a:ln>
        </p:spPr>
        <p:txBody>
          <a:bodyPr anchorCtr="0" anchor="t" bIns="0" lIns="0" spcFirstLastPara="1" rIns="0" wrap="square" tIns="12600">
            <a:noAutofit/>
          </a:bodyPr>
          <a:lstStyle/>
          <a:p>
            <a:pPr indent="0" lvl="0" marL="12599" marR="0" rtl="0" algn="l">
              <a:lnSpc>
                <a:spcPct val="100000"/>
              </a:lnSpc>
              <a:spcBef>
                <a:spcPts val="0"/>
              </a:spcBef>
              <a:spcAft>
                <a:spcPts val="0"/>
              </a:spcAft>
              <a:buNone/>
            </a:pPr>
            <a:r>
              <a:rPr b="0" i="0" lang="es-AR" sz="1600" u="none" cap="none" strike="noStrike">
                <a:solidFill>
                  <a:srgbClr val="5600FB"/>
                </a:solidFill>
                <a:latin typeface="Calibri"/>
                <a:ea typeface="Calibri"/>
                <a:cs typeface="Calibri"/>
                <a:sym typeface="Calibri"/>
              </a:rPr>
              <a:t>La instrucción </a:t>
            </a:r>
            <a:r>
              <a:rPr b="1" i="0" lang="es-AR" sz="1600" u="none" cap="none" strike="noStrike">
                <a:solidFill>
                  <a:srgbClr val="5600FB"/>
                </a:solidFill>
                <a:latin typeface="Calibri"/>
                <a:ea typeface="Calibri"/>
                <a:cs typeface="Calibri"/>
                <a:sym typeface="Calibri"/>
              </a:rPr>
              <a:t>SELECT </a:t>
            </a:r>
            <a:r>
              <a:rPr b="0" i="0" lang="es-AR" sz="1600" u="none" cap="none" strike="noStrike">
                <a:solidFill>
                  <a:srgbClr val="5600FB"/>
                </a:solidFill>
                <a:latin typeface="Calibri"/>
                <a:ea typeface="Calibri"/>
                <a:cs typeface="Calibri"/>
                <a:sym typeface="Calibri"/>
              </a:rPr>
              <a:t>nos permite traer datos de una tabla.</a:t>
            </a:r>
            <a:endParaRPr b="0" i="0" sz="1600" u="none" cap="none" strike="noStrike">
              <a:latin typeface="Arial"/>
              <a:ea typeface="Arial"/>
              <a:cs typeface="Arial"/>
              <a:sym typeface="Arial"/>
            </a:endParaRPr>
          </a:p>
        </p:txBody>
      </p:sp>
      <p:sp>
        <p:nvSpPr>
          <p:cNvPr id="495" name="Google Shape;495;p83"/>
          <p:cNvSpPr/>
          <p:nvPr/>
        </p:nvSpPr>
        <p:spPr>
          <a:xfrm>
            <a:off x="563040" y="2569680"/>
            <a:ext cx="3239" cy="810600"/>
          </a:xfrm>
          <a:custGeom>
            <a:rect b="b" l="l" r="r" t="t"/>
            <a:pathLst>
              <a:path extrusionOk="0" h="608330" w="3175">
                <a:moveTo>
                  <a:pt x="2699" y="607799"/>
                </a:moveTo>
                <a:lnTo>
                  <a:pt x="0" y="0"/>
                </a:lnTo>
              </a:path>
            </a:pathLst>
          </a:custGeom>
          <a:noFill/>
          <a:ln cap="flat" cmpd="sng" w="38150">
            <a:solidFill>
              <a:srgbClr val="2F5496"/>
            </a:solidFill>
            <a:prstDash val="solid"/>
            <a:round/>
            <a:headEnd len="sm" w="sm" type="none"/>
            <a:tailEnd len="sm" w="sm" type="none"/>
          </a:ln>
        </p:spPr>
      </p:sp>
      <p:sp>
        <p:nvSpPr>
          <p:cNvPr id="496" name="Google Shape;496;p83"/>
          <p:cNvSpPr/>
          <p:nvPr/>
        </p:nvSpPr>
        <p:spPr>
          <a:xfrm>
            <a:off x="819720" y="2511720"/>
            <a:ext cx="4786800" cy="9642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3"/>
          <p:cNvSpPr/>
          <p:nvPr/>
        </p:nvSpPr>
        <p:spPr>
          <a:xfrm>
            <a:off x="786240" y="3507840"/>
            <a:ext cx="10617900" cy="20328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8" name="Google Shape;498;p83"/>
          <p:cNvPicPr preferRelativeResize="0"/>
          <p:nvPr/>
        </p:nvPicPr>
        <p:blipFill rotWithShape="1">
          <a:blip r:embed="rId5">
            <a:alphaModFix/>
          </a:blip>
          <a:srcRect b="0" l="0" r="0" t="0"/>
          <a:stretch/>
        </p:blipFill>
        <p:spPr>
          <a:xfrm>
            <a:off x="8647200" y="374040"/>
            <a:ext cx="2707560" cy="1039320"/>
          </a:xfrm>
          <a:prstGeom prst="rect">
            <a:avLst/>
          </a:prstGeom>
          <a:noFill/>
          <a:ln>
            <a:noFill/>
          </a:ln>
        </p:spPr>
      </p:pic>
      <p:pic>
        <p:nvPicPr>
          <p:cNvPr id="499" name="Google Shape;499;p83"/>
          <p:cNvPicPr preferRelativeResize="0"/>
          <p:nvPr/>
        </p:nvPicPr>
        <p:blipFill rotWithShape="1">
          <a:blip r:embed="rId6">
            <a:alphaModFix/>
          </a:blip>
          <a:srcRect b="0" l="0" r="0" t="0"/>
          <a:stretch/>
        </p:blipFill>
        <p:spPr>
          <a:xfrm>
            <a:off x="10354320" y="5460480"/>
            <a:ext cx="1171438" cy="117143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4"/>
          <p:cNvSpPr txBox="1"/>
          <p:nvPr/>
        </p:nvSpPr>
        <p:spPr>
          <a:xfrm>
            <a:off x="1" y="422031"/>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Seleccionar registros</a:t>
            </a:r>
            <a:endParaRPr b="1" i="0" sz="1500" u="none" cap="none" strike="noStrike">
              <a:solidFill>
                <a:srgbClr val="000000"/>
              </a:solidFill>
              <a:latin typeface="Arial"/>
              <a:ea typeface="Arial"/>
              <a:cs typeface="Arial"/>
              <a:sym typeface="Arial"/>
            </a:endParaRPr>
          </a:p>
        </p:txBody>
      </p:sp>
      <p:sp>
        <p:nvSpPr>
          <p:cNvPr id="505" name="Google Shape;505;p84"/>
          <p:cNvSpPr txBox="1"/>
          <p:nvPr/>
        </p:nvSpPr>
        <p:spPr>
          <a:xfrm>
            <a:off x="212035" y="1445123"/>
            <a:ext cx="11768100" cy="2124000"/>
          </a:xfrm>
          <a:prstGeom prst="rect">
            <a:avLst/>
          </a:prstGeom>
          <a:noFill/>
          <a:ln>
            <a:noFill/>
          </a:ln>
        </p:spPr>
        <p:txBody>
          <a:bodyPr anchorCtr="0" anchor="t" bIns="45700" lIns="91425" spcFirstLastPara="1" rIns="91425" wrap="square" tIns="45700">
            <a:spAutoFit/>
          </a:bodyPr>
          <a:lstStyle/>
          <a:p>
            <a:pPr indent="-558800" lvl="0" marL="571500" marR="0" rtl="0" algn="l">
              <a:lnSpc>
                <a:spcPct val="100000"/>
              </a:lnSpc>
              <a:spcBef>
                <a:spcPts val="0"/>
              </a:spcBef>
              <a:spcAft>
                <a:spcPts val="0"/>
              </a:spcAft>
              <a:buClr>
                <a:srgbClr val="000000"/>
              </a:buClr>
              <a:buSzPts val="4400"/>
              <a:buFont typeface="Noto Sans Symbols"/>
              <a:buChar char="✔"/>
            </a:pPr>
            <a:r>
              <a:rPr b="1" i="0" lang="es-AR" sz="4400" u="none" cap="none" strike="noStrike">
                <a:solidFill>
                  <a:srgbClr val="12100D"/>
                </a:solidFill>
                <a:latin typeface="Arial"/>
                <a:ea typeface="Arial"/>
                <a:cs typeface="Arial"/>
                <a:sym typeface="Arial"/>
              </a:rPr>
              <a:t>SELECT * FROM </a:t>
            </a:r>
            <a:r>
              <a:rPr b="1" i="0" lang="es-AR" sz="4400" u="none" cap="none" strike="noStrike">
                <a:solidFill>
                  <a:srgbClr val="05ADD5"/>
                </a:solidFill>
                <a:latin typeface="Arial"/>
                <a:ea typeface="Arial"/>
                <a:cs typeface="Arial"/>
                <a:sym typeface="Arial"/>
              </a:rPr>
              <a:t>usuarios</a:t>
            </a:r>
            <a:r>
              <a:rPr b="1" i="0" lang="es-AR" sz="4400" u="none" cap="none" strike="noStrike">
                <a:solidFill>
                  <a:srgbClr val="12100D"/>
                </a:solidFill>
                <a:latin typeface="Arial"/>
                <a:ea typeface="Arial"/>
                <a:cs typeface="Arial"/>
                <a:sym typeface="Arial"/>
              </a:rPr>
              <a:t>;</a:t>
            </a:r>
            <a:endParaRPr sz="1500"/>
          </a:p>
          <a:p>
            <a:pPr indent="-279400" lvl="0" marL="571500" marR="0" rtl="0" algn="l">
              <a:lnSpc>
                <a:spcPct val="100000"/>
              </a:lnSpc>
              <a:spcBef>
                <a:spcPts val="0"/>
              </a:spcBef>
              <a:spcAft>
                <a:spcPts val="0"/>
              </a:spcAft>
              <a:buClr>
                <a:srgbClr val="000000"/>
              </a:buClr>
              <a:buSzPts val="4400"/>
              <a:buFont typeface="Noto Sans Symbols"/>
              <a:buNone/>
            </a:pPr>
            <a:r>
              <a:t/>
            </a:r>
            <a:endParaRPr b="1" i="0" sz="4400" u="none" cap="none" strike="noStrike">
              <a:solidFill>
                <a:srgbClr val="12100D"/>
              </a:solidFill>
              <a:latin typeface="Arial"/>
              <a:ea typeface="Arial"/>
              <a:cs typeface="Arial"/>
              <a:sym typeface="Arial"/>
            </a:endParaRPr>
          </a:p>
          <a:p>
            <a:pPr indent="0" lvl="0" marL="0" marR="0" rtl="0" algn="l">
              <a:lnSpc>
                <a:spcPct val="100000"/>
              </a:lnSpc>
              <a:spcBef>
                <a:spcPts val="0"/>
              </a:spcBef>
              <a:spcAft>
                <a:spcPts val="0"/>
              </a:spcAft>
              <a:buNone/>
            </a:pPr>
            <a:r>
              <a:rPr b="0" i="0" lang="es-AR" sz="4400" u="none" cap="none" strike="noStrike">
                <a:solidFill>
                  <a:srgbClr val="12100D"/>
                </a:solidFill>
                <a:latin typeface="Arial"/>
                <a:ea typeface="Arial"/>
                <a:cs typeface="Arial"/>
                <a:sym typeface="Arial"/>
              </a:rPr>
              <a:t>Selecciona todos los registros de la tabla.</a:t>
            </a:r>
            <a:endParaRPr sz="1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5"/>
          <p:cNvSpPr txBox="1"/>
          <p:nvPr/>
        </p:nvSpPr>
        <p:spPr>
          <a:xfrm>
            <a:off x="1" y="422031"/>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Seleccionar registros</a:t>
            </a:r>
            <a:endParaRPr b="1" i="0" sz="1500" u="none" cap="none" strike="noStrike">
              <a:solidFill>
                <a:srgbClr val="000000"/>
              </a:solidFill>
              <a:latin typeface="Arial"/>
              <a:ea typeface="Arial"/>
              <a:cs typeface="Arial"/>
              <a:sym typeface="Arial"/>
            </a:endParaRPr>
          </a:p>
        </p:txBody>
      </p:sp>
      <p:sp>
        <p:nvSpPr>
          <p:cNvPr id="511" name="Google Shape;511;p85"/>
          <p:cNvSpPr txBox="1"/>
          <p:nvPr/>
        </p:nvSpPr>
        <p:spPr>
          <a:xfrm>
            <a:off x="212035" y="1445123"/>
            <a:ext cx="11768100" cy="2801400"/>
          </a:xfrm>
          <a:prstGeom prst="rect">
            <a:avLst/>
          </a:prstGeom>
          <a:noFill/>
          <a:ln>
            <a:noFill/>
          </a:ln>
        </p:spPr>
        <p:txBody>
          <a:bodyPr anchorCtr="0" anchor="t" bIns="45700" lIns="91425" spcFirstLastPara="1" rIns="91425" wrap="square" tIns="45700">
            <a:spAutoFit/>
          </a:bodyPr>
          <a:lstStyle/>
          <a:p>
            <a:pPr indent="-558800" lvl="0" marL="571500" marR="0" rtl="0" algn="l">
              <a:lnSpc>
                <a:spcPct val="100000"/>
              </a:lnSpc>
              <a:spcBef>
                <a:spcPts val="0"/>
              </a:spcBef>
              <a:spcAft>
                <a:spcPts val="0"/>
              </a:spcAft>
              <a:buClr>
                <a:srgbClr val="000000"/>
              </a:buClr>
              <a:buSzPts val="4400"/>
              <a:buFont typeface="Noto Sans Symbols"/>
              <a:buChar char="✔"/>
            </a:pPr>
            <a:r>
              <a:rPr b="1" i="0" lang="es-AR" sz="4400" u="none" cap="none" strike="noStrike">
                <a:solidFill>
                  <a:srgbClr val="12100D"/>
                </a:solidFill>
                <a:latin typeface="Arial"/>
                <a:ea typeface="Arial"/>
                <a:cs typeface="Arial"/>
                <a:sym typeface="Arial"/>
              </a:rPr>
              <a:t>SELECT </a:t>
            </a:r>
            <a:r>
              <a:rPr b="1" i="0" lang="es-AR" sz="4400" u="none" cap="none" strike="noStrike">
                <a:solidFill>
                  <a:srgbClr val="9933FF"/>
                </a:solidFill>
                <a:latin typeface="Arial"/>
                <a:ea typeface="Arial"/>
                <a:cs typeface="Arial"/>
                <a:sym typeface="Arial"/>
              </a:rPr>
              <a:t>usuario</a:t>
            </a:r>
            <a:r>
              <a:rPr b="1" i="0" lang="es-AR" sz="4400" u="none" cap="none" strike="noStrike">
                <a:solidFill>
                  <a:srgbClr val="12100D"/>
                </a:solidFill>
                <a:latin typeface="Arial"/>
                <a:ea typeface="Arial"/>
                <a:cs typeface="Arial"/>
                <a:sym typeface="Arial"/>
              </a:rPr>
              <a:t>, </a:t>
            </a:r>
            <a:r>
              <a:rPr b="1" i="0" lang="es-AR" sz="4400" u="none" cap="none" strike="noStrike">
                <a:solidFill>
                  <a:srgbClr val="9933FF"/>
                </a:solidFill>
                <a:latin typeface="Arial"/>
                <a:ea typeface="Arial"/>
                <a:cs typeface="Arial"/>
                <a:sym typeface="Arial"/>
              </a:rPr>
              <a:t>nombre</a:t>
            </a:r>
            <a:r>
              <a:rPr b="1" i="0" lang="es-AR" sz="4400" u="none" cap="none" strike="noStrike">
                <a:solidFill>
                  <a:srgbClr val="12100D"/>
                </a:solidFill>
                <a:latin typeface="Arial"/>
                <a:ea typeface="Arial"/>
                <a:cs typeface="Arial"/>
                <a:sym typeface="Arial"/>
              </a:rPr>
              <a:t> FROM </a:t>
            </a:r>
            <a:r>
              <a:rPr b="1" i="0" lang="es-AR" sz="4400" u="none" cap="none" strike="noStrike">
                <a:solidFill>
                  <a:srgbClr val="05ADD5"/>
                </a:solidFill>
                <a:latin typeface="Arial"/>
                <a:ea typeface="Arial"/>
                <a:cs typeface="Arial"/>
                <a:sym typeface="Arial"/>
              </a:rPr>
              <a:t>usuarios</a:t>
            </a:r>
            <a:r>
              <a:rPr b="1" i="0" lang="es-AR" sz="4400" u="none" cap="none" strike="noStrike">
                <a:solidFill>
                  <a:srgbClr val="12100D"/>
                </a:solidFill>
                <a:latin typeface="Arial"/>
                <a:ea typeface="Arial"/>
                <a:cs typeface="Arial"/>
                <a:sym typeface="Arial"/>
              </a:rPr>
              <a:t>;</a:t>
            </a:r>
            <a:endParaRPr sz="1500"/>
          </a:p>
          <a:p>
            <a:pPr indent="-279400" lvl="0" marL="571500" marR="0" rtl="0" algn="l">
              <a:lnSpc>
                <a:spcPct val="100000"/>
              </a:lnSpc>
              <a:spcBef>
                <a:spcPts val="0"/>
              </a:spcBef>
              <a:spcAft>
                <a:spcPts val="0"/>
              </a:spcAft>
              <a:buClr>
                <a:srgbClr val="000000"/>
              </a:buClr>
              <a:buSzPts val="4400"/>
              <a:buFont typeface="Noto Sans Symbols"/>
              <a:buNone/>
            </a:pPr>
            <a:r>
              <a:t/>
            </a:r>
            <a:endParaRPr b="1" i="0" sz="4400" u="none" cap="none" strike="noStrike">
              <a:solidFill>
                <a:srgbClr val="12100D"/>
              </a:solidFill>
              <a:latin typeface="Arial"/>
              <a:ea typeface="Arial"/>
              <a:cs typeface="Arial"/>
              <a:sym typeface="Arial"/>
            </a:endParaRPr>
          </a:p>
          <a:p>
            <a:pPr indent="0" lvl="0" marL="0" marR="0" rtl="0" algn="l">
              <a:lnSpc>
                <a:spcPct val="100000"/>
              </a:lnSpc>
              <a:spcBef>
                <a:spcPts val="0"/>
              </a:spcBef>
              <a:spcAft>
                <a:spcPts val="0"/>
              </a:spcAft>
              <a:buNone/>
            </a:pPr>
            <a:r>
              <a:rPr b="0" i="0" lang="es-AR" sz="4400" u="none" cap="none" strike="noStrike">
                <a:solidFill>
                  <a:srgbClr val="12100D"/>
                </a:solidFill>
                <a:latin typeface="Arial"/>
                <a:ea typeface="Arial"/>
                <a:cs typeface="Arial"/>
                <a:sym typeface="Arial"/>
              </a:rPr>
              <a:t>Selecciona solo los registros que indiquemos.</a:t>
            </a:r>
            <a:endParaRPr sz="1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6"/>
          <p:cNvSpPr/>
          <p:nvPr/>
        </p:nvSpPr>
        <p:spPr>
          <a:xfrm>
            <a:off x="3584520" y="2987280"/>
            <a:ext cx="4948500" cy="1332600"/>
          </a:xfrm>
          <a:prstGeom prst="rect">
            <a:avLst/>
          </a:prstGeom>
          <a:noFill/>
          <a:ln>
            <a:noFill/>
          </a:ln>
        </p:spPr>
        <p:txBody>
          <a:bodyPr anchorCtr="0" anchor="t" bIns="0" lIns="0" spcFirstLastPara="1" rIns="0" wrap="square" tIns="12600">
            <a:noAutofit/>
          </a:bodyPr>
          <a:lstStyle/>
          <a:p>
            <a:pPr indent="0" lvl="0" marL="0" marR="0" rtl="0" algn="l">
              <a:lnSpc>
                <a:spcPct val="90000"/>
              </a:lnSpc>
              <a:spcBef>
                <a:spcPts val="0"/>
              </a:spcBef>
              <a:spcAft>
                <a:spcPts val="0"/>
              </a:spcAft>
              <a:buNone/>
            </a:pPr>
            <a:r>
              <a:rPr b="1" i="0" lang="es-AR" sz="3600" u="none" cap="none" strike="noStrike">
                <a:solidFill>
                  <a:srgbClr val="007BB9"/>
                </a:solidFill>
                <a:latin typeface="Raleway SemiBold"/>
                <a:ea typeface="Raleway SemiBold"/>
                <a:cs typeface="Raleway SemiBold"/>
                <a:sym typeface="Raleway SemiBold"/>
              </a:rPr>
              <a:t>SELECT WHERE</a:t>
            </a:r>
            <a:endParaRPr b="0" i="0" sz="3600" u="none" cap="none" strike="noStrike">
              <a:latin typeface="Arial"/>
              <a:ea typeface="Arial"/>
              <a:cs typeface="Arial"/>
              <a:sym typeface="Arial"/>
            </a:endParaRPr>
          </a:p>
        </p:txBody>
      </p:sp>
      <p:pic>
        <p:nvPicPr>
          <p:cNvPr id="517" name="Google Shape;517;p86"/>
          <p:cNvPicPr preferRelativeResize="0"/>
          <p:nvPr/>
        </p:nvPicPr>
        <p:blipFill rotWithShape="1">
          <a:blip r:embed="rId3">
            <a:alphaModFix/>
          </a:blip>
          <a:srcRect b="0" l="0" r="0" t="0"/>
          <a:stretch/>
        </p:blipFill>
        <p:spPr>
          <a:xfrm>
            <a:off x="8647200" y="374040"/>
            <a:ext cx="2707560" cy="1039320"/>
          </a:xfrm>
          <a:prstGeom prst="rect">
            <a:avLst/>
          </a:prstGeom>
          <a:noFill/>
          <a:ln>
            <a:noFill/>
          </a:ln>
        </p:spPr>
      </p:pic>
      <p:pic>
        <p:nvPicPr>
          <p:cNvPr id="518" name="Google Shape;518;p86"/>
          <p:cNvPicPr preferRelativeResize="0"/>
          <p:nvPr/>
        </p:nvPicPr>
        <p:blipFill rotWithShape="1">
          <a:blip r:embed="rId4">
            <a:alphaModFix/>
          </a:blip>
          <a:srcRect b="0" l="0" r="0" t="0"/>
          <a:stretch/>
        </p:blipFill>
        <p:spPr>
          <a:xfrm>
            <a:off x="10354320" y="5460480"/>
            <a:ext cx="1171438" cy="11714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51"/>
          <p:cNvSpPr txBox="1"/>
          <p:nvPr/>
        </p:nvSpPr>
        <p:spPr>
          <a:xfrm>
            <a:off x="1" y="422031"/>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Tipo de Datos</a:t>
            </a:r>
            <a:endParaRPr b="1" i="0" sz="1500" u="none" cap="none" strike="noStrike">
              <a:solidFill>
                <a:srgbClr val="000000"/>
              </a:solidFill>
              <a:latin typeface="Arial"/>
              <a:ea typeface="Arial"/>
              <a:cs typeface="Arial"/>
              <a:sym typeface="Arial"/>
            </a:endParaRPr>
          </a:p>
        </p:txBody>
      </p:sp>
      <p:sp>
        <p:nvSpPr>
          <p:cNvPr id="235" name="Google Shape;235;p51"/>
          <p:cNvSpPr txBox="1"/>
          <p:nvPr/>
        </p:nvSpPr>
        <p:spPr>
          <a:xfrm>
            <a:off x="225287" y="1458375"/>
            <a:ext cx="11768100" cy="4402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4000" u="none" cap="none" strike="noStrike">
                <a:solidFill>
                  <a:srgbClr val="12100D"/>
                </a:solidFill>
                <a:latin typeface="Arial"/>
                <a:ea typeface="Arial"/>
                <a:cs typeface="Arial"/>
                <a:sym typeface="Arial"/>
              </a:rPr>
              <a:t>Para cada campo de cada una de las tablas, es necesario determinar el tipo de datos que contiene, para de esa forma ajustar el diseño de la base de datos, y conseguir un almacenamiento óptimo con la menor utilización de espacio. Hay tipo de datos numéricos, booleanos, de texto, de fechas y demás.</a:t>
            </a:r>
            <a:endParaRPr b="0" i="0" sz="40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7"/>
          <p:cNvSpPr/>
          <p:nvPr/>
        </p:nvSpPr>
        <p:spPr>
          <a:xfrm>
            <a:off x="1013400" y="415440"/>
            <a:ext cx="8888700" cy="451200"/>
          </a:xfrm>
          <a:prstGeom prst="rect">
            <a:avLst/>
          </a:prstGeom>
          <a:noFill/>
          <a:ln>
            <a:noFill/>
          </a:ln>
        </p:spPr>
        <p:txBody>
          <a:bodyPr anchorCtr="0" anchor="t" bIns="0" lIns="0" spcFirstLastPara="1" rIns="0" wrap="square" tIns="12600">
            <a:noAutofit/>
          </a:bodyPr>
          <a:lstStyle/>
          <a:p>
            <a:pPr indent="0" lvl="0" marL="0" marR="0" rtl="0" algn="ctr">
              <a:lnSpc>
                <a:spcPct val="80000"/>
              </a:lnSpc>
              <a:spcBef>
                <a:spcPts val="0"/>
              </a:spcBef>
              <a:spcAft>
                <a:spcPts val="0"/>
              </a:spcAft>
              <a:buNone/>
            </a:pPr>
            <a:r>
              <a:rPr b="0" i="0" lang="es-AR" sz="3600" u="none" cap="none" strike="noStrike">
                <a:solidFill>
                  <a:srgbClr val="007BB9"/>
                </a:solidFill>
                <a:latin typeface="Raleway SemiBold"/>
                <a:ea typeface="Raleway SemiBold"/>
                <a:cs typeface="Raleway SemiBold"/>
                <a:sym typeface="Raleway SemiBold"/>
              </a:rPr>
              <a:t>SENTENCIA SELECT WHERE</a:t>
            </a:r>
            <a:endParaRPr b="0" i="0" sz="3600" u="none" cap="none" strike="noStrike">
              <a:latin typeface="Arial"/>
              <a:ea typeface="Arial"/>
              <a:cs typeface="Arial"/>
              <a:sym typeface="Arial"/>
            </a:endParaRPr>
          </a:p>
        </p:txBody>
      </p:sp>
      <p:sp>
        <p:nvSpPr>
          <p:cNvPr id="524" name="Google Shape;524;p87"/>
          <p:cNvSpPr/>
          <p:nvPr/>
        </p:nvSpPr>
        <p:spPr>
          <a:xfrm>
            <a:off x="770400" y="1517040"/>
            <a:ext cx="10315500" cy="255600"/>
          </a:xfrm>
          <a:prstGeom prst="rect">
            <a:avLst/>
          </a:prstGeom>
          <a:noFill/>
          <a:ln>
            <a:noFill/>
          </a:ln>
        </p:spPr>
        <p:txBody>
          <a:bodyPr anchorCtr="0" anchor="t" bIns="0" lIns="0" spcFirstLastPara="1" rIns="0" wrap="square" tIns="12600">
            <a:noAutofit/>
          </a:bodyPr>
          <a:lstStyle/>
          <a:p>
            <a:pPr indent="0" lvl="0" marL="12599" marR="0" rtl="0" algn="l">
              <a:lnSpc>
                <a:spcPct val="100000"/>
              </a:lnSpc>
              <a:spcBef>
                <a:spcPts val="0"/>
              </a:spcBef>
              <a:spcAft>
                <a:spcPts val="0"/>
              </a:spcAft>
              <a:buNone/>
            </a:pPr>
            <a:r>
              <a:rPr b="0" i="0" lang="es-AR" sz="1600" u="none" cap="none" strike="noStrike">
                <a:solidFill>
                  <a:srgbClr val="5600FB"/>
                </a:solidFill>
                <a:latin typeface="Calibri"/>
                <a:ea typeface="Calibri"/>
                <a:cs typeface="Calibri"/>
                <a:sym typeface="Calibri"/>
              </a:rPr>
              <a:t>La instrucción </a:t>
            </a:r>
            <a:r>
              <a:rPr b="1" i="0" lang="es-AR" sz="1600" u="none" cap="none" strike="noStrike">
                <a:solidFill>
                  <a:srgbClr val="5600FB"/>
                </a:solidFill>
                <a:latin typeface="Calibri"/>
                <a:ea typeface="Calibri"/>
                <a:cs typeface="Calibri"/>
                <a:sym typeface="Calibri"/>
              </a:rPr>
              <a:t>WHERE </a:t>
            </a:r>
            <a:r>
              <a:rPr b="0" i="0" lang="es-AR" sz="1600" u="none" cap="none" strike="noStrike">
                <a:solidFill>
                  <a:srgbClr val="5600FB"/>
                </a:solidFill>
                <a:latin typeface="Calibri"/>
                <a:ea typeface="Calibri"/>
                <a:cs typeface="Calibri"/>
                <a:sym typeface="Calibri"/>
              </a:rPr>
              <a:t>nos permite traer datos que cumplan una condición.</a:t>
            </a:r>
            <a:endParaRPr b="0" i="0" sz="1600" u="none" cap="none" strike="noStrike">
              <a:latin typeface="Arial"/>
              <a:ea typeface="Arial"/>
              <a:cs typeface="Arial"/>
              <a:sym typeface="Arial"/>
            </a:endParaRPr>
          </a:p>
        </p:txBody>
      </p:sp>
      <p:sp>
        <p:nvSpPr>
          <p:cNvPr id="525" name="Google Shape;525;p87"/>
          <p:cNvSpPr/>
          <p:nvPr/>
        </p:nvSpPr>
        <p:spPr>
          <a:xfrm>
            <a:off x="1117080" y="2862000"/>
            <a:ext cx="9968700" cy="837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7"/>
          <p:cNvSpPr/>
          <p:nvPr/>
        </p:nvSpPr>
        <p:spPr>
          <a:xfrm>
            <a:off x="1013400" y="4133880"/>
            <a:ext cx="9968700" cy="11211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7" name="Google Shape;527;p87"/>
          <p:cNvPicPr preferRelativeResize="0"/>
          <p:nvPr/>
        </p:nvPicPr>
        <p:blipFill rotWithShape="1">
          <a:blip r:embed="rId5">
            <a:alphaModFix/>
          </a:blip>
          <a:srcRect b="0" l="0" r="0" t="0"/>
          <a:stretch/>
        </p:blipFill>
        <p:spPr>
          <a:xfrm>
            <a:off x="401760" y="5592240"/>
            <a:ext cx="2707560" cy="1039320"/>
          </a:xfrm>
          <a:prstGeom prst="rect">
            <a:avLst/>
          </a:prstGeom>
          <a:noFill/>
          <a:ln>
            <a:noFill/>
          </a:ln>
        </p:spPr>
      </p:pic>
      <p:pic>
        <p:nvPicPr>
          <p:cNvPr id="528" name="Google Shape;528;p87"/>
          <p:cNvPicPr preferRelativeResize="0"/>
          <p:nvPr/>
        </p:nvPicPr>
        <p:blipFill rotWithShape="1">
          <a:blip r:embed="rId6">
            <a:alphaModFix/>
          </a:blip>
          <a:srcRect b="0" l="0" r="0" t="0"/>
          <a:stretch/>
        </p:blipFill>
        <p:spPr>
          <a:xfrm>
            <a:off x="10354320" y="5460480"/>
            <a:ext cx="1171438" cy="117143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88"/>
          <p:cNvSpPr txBox="1"/>
          <p:nvPr/>
        </p:nvSpPr>
        <p:spPr>
          <a:xfrm>
            <a:off x="1" y="422031"/>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Seleccionar registros</a:t>
            </a:r>
            <a:endParaRPr b="1" i="0" sz="1500" u="none" cap="none" strike="noStrike">
              <a:solidFill>
                <a:srgbClr val="000000"/>
              </a:solidFill>
              <a:latin typeface="Arial"/>
              <a:ea typeface="Arial"/>
              <a:cs typeface="Arial"/>
              <a:sym typeface="Arial"/>
            </a:endParaRPr>
          </a:p>
        </p:txBody>
      </p:sp>
      <p:sp>
        <p:nvSpPr>
          <p:cNvPr id="534" name="Google Shape;534;p88"/>
          <p:cNvSpPr txBox="1"/>
          <p:nvPr/>
        </p:nvSpPr>
        <p:spPr>
          <a:xfrm>
            <a:off x="212035" y="1445123"/>
            <a:ext cx="11768100" cy="4155900"/>
          </a:xfrm>
          <a:prstGeom prst="rect">
            <a:avLst/>
          </a:prstGeom>
          <a:noFill/>
          <a:ln>
            <a:noFill/>
          </a:ln>
        </p:spPr>
        <p:txBody>
          <a:bodyPr anchorCtr="0" anchor="t" bIns="45700" lIns="91425" spcFirstLastPara="1" rIns="91425" wrap="square" tIns="45700">
            <a:spAutoFit/>
          </a:bodyPr>
          <a:lstStyle/>
          <a:p>
            <a:pPr indent="-558800" lvl="0" marL="571500" marR="0" rtl="0" algn="l">
              <a:lnSpc>
                <a:spcPct val="100000"/>
              </a:lnSpc>
              <a:spcBef>
                <a:spcPts val="0"/>
              </a:spcBef>
              <a:spcAft>
                <a:spcPts val="0"/>
              </a:spcAft>
              <a:buClr>
                <a:srgbClr val="000000"/>
              </a:buClr>
              <a:buSzPts val="4400"/>
              <a:buFont typeface="Noto Sans Symbols"/>
              <a:buChar char="✔"/>
            </a:pPr>
            <a:r>
              <a:rPr b="1" i="0" lang="es-AR" sz="4400" u="none" cap="none" strike="noStrike">
                <a:solidFill>
                  <a:srgbClr val="12100D"/>
                </a:solidFill>
                <a:latin typeface="Arial"/>
                <a:ea typeface="Arial"/>
                <a:cs typeface="Arial"/>
                <a:sym typeface="Arial"/>
              </a:rPr>
              <a:t>SELECT * FROM </a:t>
            </a:r>
            <a:r>
              <a:rPr b="1" i="0" lang="es-AR" sz="4400" u="none" cap="none" strike="noStrike">
                <a:solidFill>
                  <a:srgbClr val="05ADD5"/>
                </a:solidFill>
                <a:latin typeface="Arial"/>
                <a:ea typeface="Arial"/>
                <a:cs typeface="Arial"/>
                <a:sym typeface="Arial"/>
              </a:rPr>
              <a:t>usuarios</a:t>
            </a:r>
            <a:r>
              <a:rPr b="1" i="0" lang="es-AR" sz="4400" u="none" cap="none" strike="noStrike">
                <a:solidFill>
                  <a:srgbClr val="12100D"/>
                </a:solidFill>
                <a:latin typeface="Arial"/>
                <a:ea typeface="Arial"/>
                <a:cs typeface="Arial"/>
                <a:sym typeface="Arial"/>
              </a:rPr>
              <a:t> </a:t>
            </a:r>
            <a:endParaRPr sz="1500"/>
          </a:p>
          <a:p>
            <a:pPr indent="0" lvl="0" marL="0" marR="0" rtl="0" algn="l">
              <a:lnSpc>
                <a:spcPct val="100000"/>
              </a:lnSpc>
              <a:spcBef>
                <a:spcPts val="0"/>
              </a:spcBef>
              <a:spcAft>
                <a:spcPts val="0"/>
              </a:spcAft>
              <a:buNone/>
            </a:pPr>
            <a:r>
              <a:rPr b="1" i="0" lang="es-AR" sz="4400" u="none" cap="none" strike="noStrike">
                <a:solidFill>
                  <a:srgbClr val="12100D"/>
                </a:solidFill>
                <a:latin typeface="Arial"/>
                <a:ea typeface="Arial"/>
                <a:cs typeface="Arial"/>
                <a:sym typeface="Arial"/>
              </a:rPr>
              <a:t>	WHERE </a:t>
            </a:r>
            <a:r>
              <a:rPr b="1" i="0" lang="es-AR" sz="4400" u="none" cap="none" strike="noStrike">
                <a:solidFill>
                  <a:srgbClr val="9933FF"/>
                </a:solidFill>
                <a:latin typeface="Arial"/>
                <a:ea typeface="Arial"/>
                <a:cs typeface="Arial"/>
                <a:sym typeface="Arial"/>
              </a:rPr>
              <a:t>edad</a:t>
            </a:r>
            <a:r>
              <a:rPr b="1" i="0" lang="es-AR" sz="4400" u="none" cap="none" strike="noStrike">
                <a:solidFill>
                  <a:srgbClr val="12100D"/>
                </a:solidFill>
                <a:latin typeface="Arial"/>
                <a:ea typeface="Arial"/>
                <a:cs typeface="Arial"/>
                <a:sym typeface="Arial"/>
              </a:rPr>
              <a:t> &gt; 18 </a:t>
            </a:r>
            <a:endParaRPr sz="1500"/>
          </a:p>
          <a:p>
            <a:pPr indent="0" lvl="0" marL="0" marR="0" rtl="0" algn="l">
              <a:lnSpc>
                <a:spcPct val="100000"/>
              </a:lnSpc>
              <a:spcBef>
                <a:spcPts val="0"/>
              </a:spcBef>
              <a:spcAft>
                <a:spcPts val="0"/>
              </a:spcAft>
              <a:buNone/>
            </a:pPr>
            <a:r>
              <a:rPr b="1" i="0" lang="es-AR" sz="4400" u="none" cap="none" strike="noStrike">
                <a:solidFill>
                  <a:srgbClr val="12100D"/>
                </a:solidFill>
                <a:latin typeface="Arial"/>
                <a:ea typeface="Arial"/>
                <a:cs typeface="Arial"/>
                <a:sym typeface="Arial"/>
              </a:rPr>
              <a:t>;</a:t>
            </a:r>
            <a:endParaRPr sz="1500"/>
          </a:p>
          <a:p>
            <a:pPr indent="-279400" lvl="0" marL="571500" marR="0" rtl="0" algn="l">
              <a:lnSpc>
                <a:spcPct val="100000"/>
              </a:lnSpc>
              <a:spcBef>
                <a:spcPts val="0"/>
              </a:spcBef>
              <a:spcAft>
                <a:spcPts val="0"/>
              </a:spcAft>
              <a:buClr>
                <a:srgbClr val="000000"/>
              </a:buClr>
              <a:buSzPts val="4400"/>
              <a:buFont typeface="Noto Sans Symbols"/>
              <a:buNone/>
            </a:pPr>
            <a:r>
              <a:t/>
            </a:r>
            <a:endParaRPr b="1" i="0" sz="4400" u="none" cap="none" strike="noStrike">
              <a:solidFill>
                <a:srgbClr val="12100D"/>
              </a:solidFill>
              <a:latin typeface="Arial"/>
              <a:ea typeface="Arial"/>
              <a:cs typeface="Arial"/>
              <a:sym typeface="Arial"/>
            </a:endParaRPr>
          </a:p>
          <a:p>
            <a:pPr indent="0" lvl="0" marL="0" marR="0" rtl="0" algn="l">
              <a:lnSpc>
                <a:spcPct val="100000"/>
              </a:lnSpc>
              <a:spcBef>
                <a:spcPts val="0"/>
              </a:spcBef>
              <a:spcAft>
                <a:spcPts val="0"/>
              </a:spcAft>
              <a:buNone/>
            </a:pPr>
            <a:r>
              <a:rPr b="0" i="0" lang="es-AR" sz="4400" u="none" cap="none" strike="noStrike">
                <a:solidFill>
                  <a:srgbClr val="12100D"/>
                </a:solidFill>
                <a:latin typeface="Arial"/>
                <a:ea typeface="Arial"/>
                <a:cs typeface="Arial"/>
                <a:sym typeface="Arial"/>
              </a:rPr>
              <a:t>Selecciona todos los registros donde la edad indicada sea mayor a 18.</a:t>
            </a:r>
            <a:endParaRPr sz="1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89"/>
          <p:cNvSpPr txBox="1"/>
          <p:nvPr/>
        </p:nvSpPr>
        <p:spPr>
          <a:xfrm>
            <a:off x="1" y="422031"/>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Seleccionar registros</a:t>
            </a:r>
            <a:endParaRPr b="1" i="0" sz="1500" u="none" cap="none" strike="noStrike">
              <a:solidFill>
                <a:srgbClr val="000000"/>
              </a:solidFill>
              <a:latin typeface="Arial"/>
              <a:ea typeface="Arial"/>
              <a:cs typeface="Arial"/>
              <a:sym typeface="Arial"/>
            </a:endParaRPr>
          </a:p>
        </p:txBody>
      </p:sp>
      <p:sp>
        <p:nvSpPr>
          <p:cNvPr id="540" name="Google Shape;540;p89"/>
          <p:cNvSpPr txBox="1"/>
          <p:nvPr/>
        </p:nvSpPr>
        <p:spPr>
          <a:xfrm>
            <a:off x="212035" y="1445123"/>
            <a:ext cx="11768100" cy="5510400"/>
          </a:xfrm>
          <a:prstGeom prst="rect">
            <a:avLst/>
          </a:prstGeom>
          <a:noFill/>
          <a:ln>
            <a:noFill/>
          </a:ln>
        </p:spPr>
        <p:txBody>
          <a:bodyPr anchorCtr="0" anchor="t" bIns="45700" lIns="91425" spcFirstLastPara="1" rIns="91425" wrap="square" tIns="45700">
            <a:spAutoFit/>
          </a:bodyPr>
          <a:lstStyle/>
          <a:p>
            <a:pPr indent="-558800" lvl="0" marL="571500" marR="0" rtl="0" algn="l">
              <a:lnSpc>
                <a:spcPct val="100000"/>
              </a:lnSpc>
              <a:spcBef>
                <a:spcPts val="0"/>
              </a:spcBef>
              <a:spcAft>
                <a:spcPts val="0"/>
              </a:spcAft>
              <a:buClr>
                <a:srgbClr val="000000"/>
              </a:buClr>
              <a:buSzPts val="4400"/>
              <a:buFont typeface="Noto Sans Symbols"/>
              <a:buChar char="✔"/>
            </a:pPr>
            <a:r>
              <a:rPr b="1" i="0" lang="es-AR" sz="4400" u="none" cap="none" strike="noStrike">
                <a:solidFill>
                  <a:srgbClr val="12100D"/>
                </a:solidFill>
                <a:latin typeface="Arial"/>
                <a:ea typeface="Arial"/>
                <a:cs typeface="Arial"/>
                <a:sym typeface="Arial"/>
              </a:rPr>
              <a:t>SELECT * FROM </a:t>
            </a:r>
            <a:r>
              <a:rPr b="1" i="0" lang="es-AR" sz="4400" u="none" cap="none" strike="noStrike">
                <a:solidFill>
                  <a:srgbClr val="05ADD5"/>
                </a:solidFill>
                <a:latin typeface="Arial"/>
                <a:ea typeface="Arial"/>
                <a:cs typeface="Arial"/>
                <a:sym typeface="Arial"/>
              </a:rPr>
              <a:t>usuarios</a:t>
            </a:r>
            <a:endParaRPr b="1" i="0" sz="4400" u="none" cap="none" strike="noStrike">
              <a:solidFill>
                <a:srgbClr val="12100D"/>
              </a:solidFill>
              <a:latin typeface="Arial"/>
              <a:ea typeface="Arial"/>
              <a:cs typeface="Arial"/>
              <a:sym typeface="Arial"/>
            </a:endParaRPr>
          </a:p>
          <a:p>
            <a:pPr indent="0" lvl="0" marL="0" marR="0" rtl="0" algn="l">
              <a:lnSpc>
                <a:spcPct val="100000"/>
              </a:lnSpc>
              <a:spcBef>
                <a:spcPts val="0"/>
              </a:spcBef>
              <a:spcAft>
                <a:spcPts val="0"/>
              </a:spcAft>
              <a:buNone/>
            </a:pPr>
            <a:r>
              <a:rPr b="1" i="0" lang="es-AR" sz="4400" u="none" cap="none" strike="noStrike">
                <a:solidFill>
                  <a:srgbClr val="12100D"/>
                </a:solidFill>
                <a:latin typeface="Arial"/>
                <a:ea typeface="Arial"/>
                <a:cs typeface="Arial"/>
                <a:sym typeface="Arial"/>
              </a:rPr>
              <a:t>	WHERE </a:t>
            </a:r>
            <a:r>
              <a:rPr b="1" i="0" lang="es-AR" sz="4400" u="none" cap="none" strike="noStrike">
                <a:solidFill>
                  <a:srgbClr val="9933FF"/>
                </a:solidFill>
                <a:latin typeface="Arial"/>
                <a:ea typeface="Arial"/>
                <a:cs typeface="Arial"/>
                <a:sym typeface="Arial"/>
              </a:rPr>
              <a:t>edad</a:t>
            </a:r>
            <a:r>
              <a:rPr b="1" i="0" lang="es-AR" sz="4400" u="none" cap="none" strike="noStrike">
                <a:solidFill>
                  <a:srgbClr val="12100D"/>
                </a:solidFill>
                <a:latin typeface="Arial"/>
                <a:ea typeface="Arial"/>
                <a:cs typeface="Arial"/>
                <a:sym typeface="Arial"/>
              </a:rPr>
              <a:t> &gt;= 18 </a:t>
            </a:r>
            <a:endParaRPr sz="1500"/>
          </a:p>
          <a:p>
            <a:pPr indent="0" lvl="0" marL="0" marR="0" rtl="0" algn="l">
              <a:lnSpc>
                <a:spcPct val="100000"/>
              </a:lnSpc>
              <a:spcBef>
                <a:spcPts val="0"/>
              </a:spcBef>
              <a:spcAft>
                <a:spcPts val="0"/>
              </a:spcAft>
              <a:buNone/>
            </a:pPr>
            <a:r>
              <a:rPr b="1" i="0" lang="es-AR" sz="4400" u="none" cap="none" strike="noStrike">
                <a:solidFill>
                  <a:srgbClr val="12100D"/>
                </a:solidFill>
                <a:latin typeface="Arial"/>
                <a:ea typeface="Arial"/>
                <a:cs typeface="Arial"/>
                <a:sym typeface="Arial"/>
              </a:rPr>
              <a:t>	 limit 2 </a:t>
            </a:r>
            <a:endParaRPr sz="1500"/>
          </a:p>
          <a:p>
            <a:pPr indent="0" lvl="0" marL="0" marR="0" rtl="0" algn="l">
              <a:lnSpc>
                <a:spcPct val="100000"/>
              </a:lnSpc>
              <a:spcBef>
                <a:spcPts val="0"/>
              </a:spcBef>
              <a:spcAft>
                <a:spcPts val="0"/>
              </a:spcAft>
              <a:buNone/>
            </a:pPr>
            <a:r>
              <a:rPr b="1" i="0" lang="es-AR" sz="4400" u="none" cap="none" strike="noStrike">
                <a:solidFill>
                  <a:srgbClr val="12100D"/>
                </a:solidFill>
                <a:latin typeface="Arial"/>
                <a:ea typeface="Arial"/>
                <a:cs typeface="Arial"/>
                <a:sym typeface="Arial"/>
              </a:rPr>
              <a:t>;</a:t>
            </a:r>
            <a:endParaRPr sz="1500"/>
          </a:p>
          <a:p>
            <a:pPr indent="-279400" lvl="0" marL="571500" marR="0" rtl="0" algn="l">
              <a:lnSpc>
                <a:spcPct val="100000"/>
              </a:lnSpc>
              <a:spcBef>
                <a:spcPts val="0"/>
              </a:spcBef>
              <a:spcAft>
                <a:spcPts val="0"/>
              </a:spcAft>
              <a:buClr>
                <a:srgbClr val="000000"/>
              </a:buClr>
              <a:buSzPts val="4400"/>
              <a:buFont typeface="Noto Sans Symbols"/>
              <a:buNone/>
            </a:pPr>
            <a:r>
              <a:t/>
            </a:r>
            <a:endParaRPr b="1" i="0" sz="4400" u="none" cap="none" strike="noStrike">
              <a:solidFill>
                <a:srgbClr val="12100D"/>
              </a:solidFill>
              <a:latin typeface="Arial"/>
              <a:ea typeface="Arial"/>
              <a:cs typeface="Arial"/>
              <a:sym typeface="Arial"/>
            </a:endParaRPr>
          </a:p>
          <a:p>
            <a:pPr indent="0" lvl="0" marL="0" marR="0" rtl="0" algn="l">
              <a:lnSpc>
                <a:spcPct val="100000"/>
              </a:lnSpc>
              <a:spcBef>
                <a:spcPts val="0"/>
              </a:spcBef>
              <a:spcAft>
                <a:spcPts val="0"/>
              </a:spcAft>
              <a:buNone/>
            </a:pPr>
            <a:r>
              <a:rPr b="0" i="0" lang="es-AR" sz="4400" u="none" cap="none" strike="noStrike">
                <a:solidFill>
                  <a:srgbClr val="12100D"/>
                </a:solidFill>
                <a:latin typeface="Arial"/>
                <a:ea typeface="Arial"/>
                <a:cs typeface="Arial"/>
                <a:sym typeface="Arial"/>
              </a:rPr>
              <a:t>Selecciona todos los registros con edad mayor o igual a 18 y trae solo a los primeros 2.</a:t>
            </a:r>
            <a:endParaRPr b="0" i="0" sz="4400" u="none" cap="none" strike="noStrike">
              <a:solidFill>
                <a:srgbClr val="12100D"/>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0"/>
          <p:cNvSpPr txBox="1"/>
          <p:nvPr/>
        </p:nvSpPr>
        <p:spPr>
          <a:xfrm>
            <a:off x="1" y="422031"/>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Seleccionar registros</a:t>
            </a:r>
            <a:endParaRPr b="1" i="0" sz="1500" u="none" cap="none" strike="noStrike">
              <a:solidFill>
                <a:srgbClr val="000000"/>
              </a:solidFill>
              <a:latin typeface="Arial"/>
              <a:ea typeface="Arial"/>
              <a:cs typeface="Arial"/>
              <a:sym typeface="Arial"/>
            </a:endParaRPr>
          </a:p>
        </p:txBody>
      </p:sp>
      <p:sp>
        <p:nvSpPr>
          <p:cNvPr id="546" name="Google Shape;546;p90"/>
          <p:cNvSpPr txBox="1"/>
          <p:nvPr/>
        </p:nvSpPr>
        <p:spPr>
          <a:xfrm>
            <a:off x="212035" y="1445123"/>
            <a:ext cx="11768100" cy="4155900"/>
          </a:xfrm>
          <a:prstGeom prst="rect">
            <a:avLst/>
          </a:prstGeom>
          <a:noFill/>
          <a:ln>
            <a:noFill/>
          </a:ln>
        </p:spPr>
        <p:txBody>
          <a:bodyPr anchorCtr="0" anchor="t" bIns="45700" lIns="91425" spcFirstLastPara="1" rIns="91425" wrap="square" tIns="45700">
            <a:spAutoFit/>
          </a:bodyPr>
          <a:lstStyle/>
          <a:p>
            <a:pPr indent="-558800" lvl="0" marL="571500" marR="0" rtl="0" algn="l">
              <a:lnSpc>
                <a:spcPct val="100000"/>
              </a:lnSpc>
              <a:spcBef>
                <a:spcPts val="0"/>
              </a:spcBef>
              <a:spcAft>
                <a:spcPts val="0"/>
              </a:spcAft>
              <a:buClr>
                <a:srgbClr val="000000"/>
              </a:buClr>
              <a:buSzPts val="4400"/>
              <a:buFont typeface="Noto Sans Symbols"/>
              <a:buChar char="✔"/>
            </a:pPr>
            <a:r>
              <a:rPr b="1" i="0" lang="es-AR" sz="4400" u="none" cap="none" strike="noStrike">
                <a:solidFill>
                  <a:srgbClr val="12100D"/>
                </a:solidFill>
                <a:latin typeface="Arial"/>
                <a:ea typeface="Arial"/>
                <a:cs typeface="Arial"/>
                <a:sym typeface="Arial"/>
              </a:rPr>
              <a:t>SELECT * FROM </a:t>
            </a:r>
            <a:r>
              <a:rPr b="1" i="0" lang="es-AR" sz="4400" u="none" cap="none" strike="noStrike">
                <a:solidFill>
                  <a:srgbClr val="05ADD5"/>
                </a:solidFill>
                <a:latin typeface="Arial"/>
                <a:ea typeface="Arial"/>
                <a:cs typeface="Arial"/>
                <a:sym typeface="Arial"/>
              </a:rPr>
              <a:t>usuarios</a:t>
            </a:r>
            <a:r>
              <a:rPr b="1" i="0" lang="es-AR" sz="4400" u="none" cap="none" strike="noStrike">
                <a:solidFill>
                  <a:srgbClr val="12100D"/>
                </a:solidFill>
                <a:latin typeface="Arial"/>
                <a:ea typeface="Arial"/>
                <a:cs typeface="Arial"/>
                <a:sym typeface="Arial"/>
              </a:rPr>
              <a:t> </a:t>
            </a:r>
            <a:endParaRPr sz="1500"/>
          </a:p>
          <a:p>
            <a:pPr indent="0" lvl="1" marL="0" marR="0" rtl="0" algn="l">
              <a:lnSpc>
                <a:spcPct val="100000"/>
              </a:lnSpc>
              <a:spcBef>
                <a:spcPts val="0"/>
              </a:spcBef>
              <a:spcAft>
                <a:spcPts val="0"/>
              </a:spcAft>
              <a:buNone/>
            </a:pPr>
            <a:r>
              <a:rPr b="1" i="0" lang="es-AR" sz="4400" u="none" cap="none" strike="noStrike">
                <a:solidFill>
                  <a:srgbClr val="12100D"/>
                </a:solidFill>
                <a:latin typeface="Arial"/>
                <a:ea typeface="Arial"/>
                <a:cs typeface="Arial"/>
                <a:sym typeface="Arial"/>
              </a:rPr>
              <a:t>      ORDER BY </a:t>
            </a:r>
            <a:r>
              <a:rPr b="1" i="0" lang="es-AR" sz="4400" u="none" cap="none" strike="noStrike">
                <a:solidFill>
                  <a:srgbClr val="9933FF"/>
                </a:solidFill>
                <a:latin typeface="Arial"/>
                <a:ea typeface="Arial"/>
                <a:cs typeface="Arial"/>
                <a:sym typeface="Arial"/>
              </a:rPr>
              <a:t>edad</a:t>
            </a:r>
            <a:r>
              <a:rPr b="1" i="0" lang="es-AR" sz="4400" u="none" cap="none" strike="noStrike">
                <a:solidFill>
                  <a:srgbClr val="12100D"/>
                </a:solidFill>
                <a:latin typeface="Arial"/>
                <a:ea typeface="Arial"/>
                <a:cs typeface="Arial"/>
                <a:sym typeface="Arial"/>
              </a:rPr>
              <a:t> asc </a:t>
            </a:r>
            <a:endParaRPr sz="1500"/>
          </a:p>
          <a:p>
            <a:pPr indent="0" lvl="1" marL="0" marR="0" rtl="0" algn="l">
              <a:lnSpc>
                <a:spcPct val="100000"/>
              </a:lnSpc>
              <a:spcBef>
                <a:spcPts val="0"/>
              </a:spcBef>
              <a:spcAft>
                <a:spcPts val="0"/>
              </a:spcAft>
              <a:buNone/>
            </a:pPr>
            <a:r>
              <a:rPr b="1" i="0" lang="es-AR" sz="4400" u="none" cap="none" strike="noStrike">
                <a:solidFill>
                  <a:srgbClr val="12100D"/>
                </a:solidFill>
                <a:latin typeface="Arial"/>
                <a:ea typeface="Arial"/>
                <a:cs typeface="Arial"/>
                <a:sym typeface="Arial"/>
              </a:rPr>
              <a:t>	 limit 15</a:t>
            </a:r>
            <a:endParaRPr sz="1500"/>
          </a:p>
          <a:p>
            <a:pPr indent="0" lvl="1" marL="0" marR="0" rtl="0" algn="l">
              <a:lnSpc>
                <a:spcPct val="100000"/>
              </a:lnSpc>
              <a:spcBef>
                <a:spcPts val="0"/>
              </a:spcBef>
              <a:spcAft>
                <a:spcPts val="0"/>
              </a:spcAft>
              <a:buNone/>
            </a:pPr>
            <a:r>
              <a:rPr b="1" i="0" lang="es-AR" sz="4400" u="none" cap="none" strike="noStrike">
                <a:solidFill>
                  <a:srgbClr val="12100D"/>
                </a:solidFill>
                <a:latin typeface="Arial"/>
                <a:ea typeface="Arial"/>
                <a:cs typeface="Arial"/>
                <a:sym typeface="Arial"/>
              </a:rPr>
              <a:t>;</a:t>
            </a:r>
            <a:endParaRPr sz="1500"/>
          </a:p>
          <a:p>
            <a:pPr indent="0" lvl="0" marL="0" marR="0" rtl="0" algn="l">
              <a:lnSpc>
                <a:spcPct val="100000"/>
              </a:lnSpc>
              <a:spcBef>
                <a:spcPts val="0"/>
              </a:spcBef>
              <a:spcAft>
                <a:spcPts val="0"/>
              </a:spcAft>
              <a:buNone/>
            </a:pPr>
            <a:r>
              <a:rPr b="0" i="0" lang="es-AR" sz="4400" u="none" cap="none" strike="noStrike">
                <a:solidFill>
                  <a:srgbClr val="12100D"/>
                </a:solidFill>
                <a:latin typeface="Arial"/>
                <a:ea typeface="Arial"/>
                <a:cs typeface="Arial"/>
                <a:sym typeface="Arial"/>
              </a:rPr>
              <a:t>Selecciona los primeros 15 registros ordenados por edad de forma ascendente.</a:t>
            </a:r>
            <a:endParaRPr b="0" i="0" sz="4400" u="none" cap="none" strike="noStrike">
              <a:solidFill>
                <a:srgbClr val="12100D"/>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91"/>
          <p:cNvSpPr/>
          <p:nvPr/>
        </p:nvSpPr>
        <p:spPr>
          <a:xfrm>
            <a:off x="3584520" y="2987280"/>
            <a:ext cx="3205200" cy="1161300"/>
          </a:xfrm>
          <a:prstGeom prst="rect">
            <a:avLst/>
          </a:prstGeom>
          <a:noFill/>
          <a:ln>
            <a:noFill/>
          </a:ln>
        </p:spPr>
        <p:txBody>
          <a:bodyPr anchorCtr="0" anchor="t" bIns="0" lIns="0" spcFirstLastPara="1" rIns="0" wrap="square" tIns="12600">
            <a:noAutofit/>
          </a:bodyPr>
          <a:lstStyle/>
          <a:p>
            <a:pPr indent="0" lvl="0" marL="0" marR="0" rtl="0" algn="l">
              <a:lnSpc>
                <a:spcPct val="90000"/>
              </a:lnSpc>
              <a:spcBef>
                <a:spcPts val="0"/>
              </a:spcBef>
              <a:spcAft>
                <a:spcPts val="0"/>
              </a:spcAft>
              <a:buNone/>
            </a:pPr>
            <a:r>
              <a:rPr b="1" i="0" lang="es-AR" sz="3600" u="none" cap="none" strike="noStrike">
                <a:solidFill>
                  <a:srgbClr val="007BB9"/>
                </a:solidFill>
                <a:latin typeface="Raleway SemiBold"/>
                <a:ea typeface="Raleway SemiBold"/>
                <a:cs typeface="Raleway SemiBold"/>
                <a:sym typeface="Raleway SemiBold"/>
              </a:rPr>
              <a:t>UPDATE</a:t>
            </a:r>
            <a:endParaRPr b="0" i="0" sz="3600" u="none" cap="none" strike="noStrike">
              <a:latin typeface="Arial"/>
              <a:ea typeface="Arial"/>
              <a:cs typeface="Arial"/>
              <a:sym typeface="Arial"/>
            </a:endParaRPr>
          </a:p>
        </p:txBody>
      </p:sp>
      <p:pic>
        <p:nvPicPr>
          <p:cNvPr id="552" name="Google Shape;552;p91"/>
          <p:cNvPicPr preferRelativeResize="0"/>
          <p:nvPr/>
        </p:nvPicPr>
        <p:blipFill rotWithShape="1">
          <a:blip r:embed="rId3">
            <a:alphaModFix/>
          </a:blip>
          <a:srcRect b="0" l="0" r="0" t="0"/>
          <a:stretch/>
        </p:blipFill>
        <p:spPr>
          <a:xfrm>
            <a:off x="8647200" y="374040"/>
            <a:ext cx="2707560" cy="1039320"/>
          </a:xfrm>
          <a:prstGeom prst="rect">
            <a:avLst/>
          </a:prstGeom>
          <a:noFill/>
          <a:ln>
            <a:noFill/>
          </a:ln>
        </p:spPr>
      </p:pic>
      <p:pic>
        <p:nvPicPr>
          <p:cNvPr id="553" name="Google Shape;553;p91"/>
          <p:cNvPicPr preferRelativeResize="0"/>
          <p:nvPr/>
        </p:nvPicPr>
        <p:blipFill rotWithShape="1">
          <a:blip r:embed="rId4">
            <a:alphaModFix/>
          </a:blip>
          <a:srcRect b="0" l="0" r="0" t="0"/>
          <a:stretch/>
        </p:blipFill>
        <p:spPr>
          <a:xfrm>
            <a:off x="10354320" y="5460480"/>
            <a:ext cx="1171438" cy="117143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92"/>
          <p:cNvSpPr/>
          <p:nvPr/>
        </p:nvSpPr>
        <p:spPr>
          <a:xfrm>
            <a:off x="-501480" y="389520"/>
            <a:ext cx="4788600" cy="1161300"/>
          </a:xfrm>
          <a:prstGeom prst="rect">
            <a:avLst/>
          </a:prstGeom>
          <a:noFill/>
          <a:ln>
            <a:noFill/>
          </a:ln>
        </p:spPr>
        <p:txBody>
          <a:bodyPr anchorCtr="0" anchor="t" bIns="0" lIns="0" spcFirstLastPara="1" rIns="0" wrap="square" tIns="12600">
            <a:noAutofit/>
          </a:bodyPr>
          <a:lstStyle/>
          <a:p>
            <a:pPr indent="0" lvl="0" marL="0" marR="0" rtl="0" algn="ctr">
              <a:lnSpc>
                <a:spcPct val="80000"/>
              </a:lnSpc>
              <a:spcBef>
                <a:spcPts val="0"/>
              </a:spcBef>
              <a:spcAft>
                <a:spcPts val="0"/>
              </a:spcAft>
              <a:buNone/>
            </a:pPr>
            <a:r>
              <a:rPr b="0" i="0" lang="es-AR" sz="3600" u="none" cap="none" strike="noStrike">
                <a:solidFill>
                  <a:srgbClr val="007BB9"/>
                </a:solidFill>
                <a:latin typeface="Raleway SemiBold"/>
                <a:ea typeface="Raleway SemiBold"/>
                <a:cs typeface="Raleway SemiBold"/>
                <a:sym typeface="Raleway SemiBold"/>
              </a:rPr>
              <a:t>UPDATE</a:t>
            </a:r>
            <a:endParaRPr b="0" i="0" sz="3600" u="none" cap="none" strike="noStrike">
              <a:latin typeface="Arial"/>
              <a:ea typeface="Arial"/>
              <a:cs typeface="Arial"/>
              <a:sym typeface="Arial"/>
            </a:endParaRPr>
          </a:p>
        </p:txBody>
      </p:sp>
      <p:sp>
        <p:nvSpPr>
          <p:cNvPr id="559" name="Google Shape;559;p92"/>
          <p:cNvSpPr/>
          <p:nvPr/>
        </p:nvSpPr>
        <p:spPr>
          <a:xfrm>
            <a:off x="559800" y="1481400"/>
            <a:ext cx="11070600" cy="372300"/>
          </a:xfrm>
          <a:prstGeom prst="rect">
            <a:avLst/>
          </a:prstGeom>
          <a:noFill/>
          <a:ln>
            <a:noFill/>
          </a:ln>
        </p:spPr>
        <p:txBody>
          <a:bodyPr anchorCtr="0" anchor="t" bIns="0" lIns="0" spcFirstLastPara="1" rIns="0" wrap="square" tIns="12600">
            <a:noAutofit/>
          </a:bodyPr>
          <a:lstStyle/>
          <a:p>
            <a:pPr indent="-350640" lvl="0" marL="363960" marR="0" rtl="0" algn="l">
              <a:lnSpc>
                <a:spcPct val="148000"/>
              </a:lnSpc>
              <a:spcBef>
                <a:spcPts val="0"/>
              </a:spcBef>
              <a:spcAft>
                <a:spcPts val="0"/>
              </a:spcAft>
              <a:buClr>
                <a:srgbClr val="000000"/>
              </a:buClr>
              <a:buSzPts val="1600"/>
              <a:buFont typeface="Arial"/>
              <a:buChar char="●"/>
            </a:pPr>
            <a:r>
              <a:rPr b="0" i="0" lang="es-AR" sz="1600" u="none" cap="none" strike="noStrike">
                <a:solidFill>
                  <a:srgbClr val="5600FB"/>
                </a:solidFill>
                <a:latin typeface="Calibri"/>
                <a:ea typeface="Calibri"/>
                <a:cs typeface="Calibri"/>
                <a:sym typeface="Calibri"/>
              </a:rPr>
              <a:t>La sentencia “UPDATE” es utilizada para </a:t>
            </a:r>
            <a:r>
              <a:rPr b="1" i="0" lang="es-AR" sz="1600" u="none" cap="none" strike="noStrike">
                <a:solidFill>
                  <a:srgbClr val="5600FB"/>
                </a:solidFill>
                <a:latin typeface="Calibri"/>
                <a:ea typeface="Calibri"/>
                <a:cs typeface="Calibri"/>
                <a:sym typeface="Calibri"/>
              </a:rPr>
              <a:t>actualizar </a:t>
            </a:r>
            <a:r>
              <a:rPr b="0" i="0" lang="es-AR" sz="1600" u="none" cap="none" strike="noStrike">
                <a:solidFill>
                  <a:srgbClr val="5600FB"/>
                </a:solidFill>
                <a:latin typeface="Calibri"/>
                <a:ea typeface="Calibri"/>
                <a:cs typeface="Calibri"/>
                <a:sym typeface="Calibri"/>
              </a:rPr>
              <a:t>registros existentes en una  tabla.</a:t>
            </a:r>
            <a:endParaRPr b="0" i="0" sz="1600" u="none" cap="none" strike="noStrike">
              <a:latin typeface="Arial"/>
              <a:ea typeface="Arial"/>
              <a:cs typeface="Arial"/>
              <a:sym typeface="Arial"/>
            </a:endParaRPr>
          </a:p>
        </p:txBody>
      </p:sp>
      <p:sp>
        <p:nvSpPr>
          <p:cNvPr id="560" name="Google Shape;560;p92"/>
          <p:cNvSpPr/>
          <p:nvPr/>
        </p:nvSpPr>
        <p:spPr>
          <a:xfrm>
            <a:off x="701640" y="2744280"/>
            <a:ext cx="10929000" cy="742200"/>
          </a:xfrm>
          <a:prstGeom prst="rect">
            <a:avLst/>
          </a:prstGeom>
          <a:noFill/>
          <a:ln>
            <a:noFill/>
          </a:ln>
        </p:spPr>
        <p:txBody>
          <a:bodyPr anchorCtr="0" anchor="t" bIns="0" lIns="0" spcFirstLastPara="1" rIns="0" wrap="square" tIns="12600">
            <a:noAutofit/>
          </a:bodyPr>
          <a:lstStyle/>
          <a:p>
            <a:pPr indent="0" lvl="0" marL="163079" marR="0" rtl="0" algn="l">
              <a:lnSpc>
                <a:spcPct val="100000"/>
              </a:lnSpc>
              <a:spcBef>
                <a:spcPts val="0"/>
              </a:spcBef>
              <a:spcAft>
                <a:spcPts val="0"/>
              </a:spcAft>
              <a:buNone/>
            </a:pPr>
            <a:r>
              <a:rPr b="0" i="0" lang="es-AR" sz="1600" u="none" cap="none" strike="noStrike">
                <a:solidFill>
                  <a:srgbClr val="5600FB"/>
                </a:solidFill>
                <a:latin typeface="Calibri"/>
                <a:ea typeface="Calibri"/>
                <a:cs typeface="Calibri"/>
                <a:sym typeface="Calibri"/>
              </a:rPr>
              <a:t>-	Al igual que sucedía con la sentencia DELETE, debemos prestar mucha atención  con los registros que queremos actualizar, ya que si no utilizamos ningún ﬁltro, se  actualizarán todos los registros de la tabla.</a:t>
            </a:r>
            <a:endParaRPr b="0" i="0" sz="1600" u="none" cap="none" strike="noStrike">
              <a:latin typeface="Arial"/>
              <a:ea typeface="Arial"/>
              <a:cs typeface="Arial"/>
              <a:sym typeface="Arial"/>
            </a:endParaRPr>
          </a:p>
        </p:txBody>
      </p:sp>
      <p:sp>
        <p:nvSpPr>
          <p:cNvPr id="561" name="Google Shape;561;p92"/>
          <p:cNvSpPr/>
          <p:nvPr/>
        </p:nvSpPr>
        <p:spPr>
          <a:xfrm>
            <a:off x="2363400" y="4362840"/>
            <a:ext cx="8330400" cy="2394300"/>
          </a:xfrm>
          <a:prstGeom prst="rect">
            <a:avLst/>
          </a:prstGeom>
          <a:noFill/>
          <a:ln>
            <a:noFill/>
          </a:ln>
        </p:spPr>
        <p:txBody>
          <a:bodyPr anchorCtr="0" anchor="t" bIns="0" lIns="0" spcFirstLastPara="1" rIns="0" wrap="square" tIns="12600">
            <a:noAutofit/>
          </a:bodyPr>
          <a:lstStyle/>
          <a:p>
            <a:pPr indent="0" lvl="0" marL="163079" marR="0" rtl="0" algn="l">
              <a:lnSpc>
                <a:spcPct val="100000"/>
              </a:lnSpc>
              <a:spcBef>
                <a:spcPts val="0"/>
              </a:spcBef>
              <a:spcAft>
                <a:spcPts val="0"/>
              </a:spcAft>
              <a:buNone/>
            </a:pPr>
            <a:r>
              <a:rPr b="0" i="0" lang="es-AR" sz="2400" u="none" cap="none" strike="noStrike">
                <a:solidFill>
                  <a:srgbClr val="5600FB"/>
                </a:solidFill>
                <a:latin typeface="Calibri"/>
                <a:ea typeface="Calibri"/>
                <a:cs typeface="Calibri"/>
                <a:sym typeface="Calibri"/>
              </a:rPr>
              <a:t>-	Sintaxis</a:t>
            </a:r>
            <a:endParaRPr b="0" i="0" sz="2400" u="none" cap="none" strike="noStrike">
              <a:latin typeface="Arial"/>
              <a:ea typeface="Arial"/>
              <a:cs typeface="Arial"/>
              <a:sym typeface="Arial"/>
            </a:endParaRPr>
          </a:p>
          <a:p>
            <a:pPr indent="0" lvl="0" marL="163079" marR="0" rtl="0" algn="l">
              <a:lnSpc>
                <a:spcPct val="100000"/>
              </a:lnSpc>
              <a:spcBef>
                <a:spcPts val="0"/>
              </a:spcBef>
              <a:spcAft>
                <a:spcPts val="0"/>
              </a:spcAft>
              <a:buNone/>
            </a:pPr>
            <a:r>
              <a:t/>
            </a:r>
            <a:endParaRPr b="0" i="0" sz="2400" u="none" cap="none" strike="noStrike">
              <a:latin typeface="Arial"/>
              <a:ea typeface="Arial"/>
              <a:cs typeface="Arial"/>
              <a:sym typeface="Arial"/>
            </a:endParaRPr>
          </a:p>
          <a:p>
            <a:pPr indent="0" lvl="0" marL="12599" marR="0" rtl="0" algn="l">
              <a:lnSpc>
                <a:spcPct val="100000"/>
              </a:lnSpc>
              <a:spcBef>
                <a:spcPts val="1596"/>
              </a:spcBef>
              <a:spcAft>
                <a:spcPts val="0"/>
              </a:spcAft>
              <a:buNone/>
            </a:pPr>
            <a:r>
              <a:rPr b="1" i="0" lang="es-AR" sz="2400" u="none" cap="none" strike="noStrike">
                <a:solidFill>
                  <a:srgbClr val="5600FB"/>
                </a:solidFill>
                <a:latin typeface="Calibri"/>
                <a:ea typeface="Calibri"/>
                <a:cs typeface="Calibri"/>
                <a:sym typeface="Calibri"/>
              </a:rPr>
              <a:t>UPDATE </a:t>
            </a:r>
            <a:r>
              <a:rPr b="0" i="0" lang="es-AR" sz="2400" u="none" cap="none" strike="noStrike">
                <a:solidFill>
                  <a:srgbClr val="5600FB"/>
                </a:solidFill>
                <a:latin typeface="Calibri"/>
                <a:ea typeface="Calibri"/>
                <a:cs typeface="Calibri"/>
                <a:sym typeface="Calibri"/>
              </a:rPr>
              <a:t>[nombre_tabla]</a:t>
            </a:r>
            <a:endParaRPr b="0" i="0" sz="2400" u="none" cap="none" strike="noStrike">
              <a:latin typeface="Arial"/>
              <a:ea typeface="Arial"/>
              <a:cs typeface="Arial"/>
              <a:sym typeface="Arial"/>
            </a:endParaRPr>
          </a:p>
          <a:p>
            <a:pPr indent="0" lvl="0" marL="12599" marR="0" rtl="0" algn="l">
              <a:lnSpc>
                <a:spcPct val="148000"/>
              </a:lnSpc>
              <a:spcBef>
                <a:spcPts val="0"/>
              </a:spcBef>
              <a:spcAft>
                <a:spcPts val="0"/>
              </a:spcAft>
              <a:buNone/>
            </a:pPr>
            <a:r>
              <a:rPr b="0" i="0" lang="es-AR" sz="2400" u="none" cap="none" strike="noStrike">
                <a:solidFill>
                  <a:srgbClr val="5600FB"/>
                </a:solidFill>
                <a:latin typeface="Calibri"/>
                <a:ea typeface="Calibri"/>
                <a:cs typeface="Calibri"/>
                <a:sym typeface="Calibri"/>
              </a:rPr>
              <a:t>SET nombre_columna = valor  WHERE condición;</a:t>
            </a:r>
            <a:endParaRPr b="0" i="0" sz="2400" u="none" cap="none" strike="noStrike">
              <a:latin typeface="Arial"/>
              <a:ea typeface="Arial"/>
              <a:cs typeface="Arial"/>
              <a:sym typeface="Arial"/>
            </a:endParaRPr>
          </a:p>
        </p:txBody>
      </p:sp>
      <p:pic>
        <p:nvPicPr>
          <p:cNvPr id="562" name="Google Shape;562;p92"/>
          <p:cNvPicPr preferRelativeResize="0"/>
          <p:nvPr/>
        </p:nvPicPr>
        <p:blipFill rotWithShape="1">
          <a:blip r:embed="rId3">
            <a:alphaModFix/>
          </a:blip>
          <a:srcRect b="0" l="0" r="0" t="0"/>
          <a:stretch/>
        </p:blipFill>
        <p:spPr>
          <a:xfrm>
            <a:off x="8647200" y="374040"/>
            <a:ext cx="2707560" cy="1039320"/>
          </a:xfrm>
          <a:prstGeom prst="rect">
            <a:avLst/>
          </a:prstGeom>
          <a:noFill/>
          <a:ln>
            <a:noFill/>
          </a:ln>
        </p:spPr>
      </p:pic>
      <p:pic>
        <p:nvPicPr>
          <p:cNvPr id="563" name="Google Shape;563;p92"/>
          <p:cNvPicPr preferRelativeResize="0"/>
          <p:nvPr/>
        </p:nvPicPr>
        <p:blipFill rotWithShape="1">
          <a:blip r:embed="rId4">
            <a:alphaModFix/>
          </a:blip>
          <a:srcRect b="0" l="0" r="0" t="0"/>
          <a:stretch/>
        </p:blipFill>
        <p:spPr>
          <a:xfrm>
            <a:off x="10354320" y="5460480"/>
            <a:ext cx="1171438" cy="117143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3"/>
          <p:cNvSpPr/>
          <p:nvPr/>
        </p:nvSpPr>
        <p:spPr>
          <a:xfrm>
            <a:off x="-127080" y="486000"/>
            <a:ext cx="4674900" cy="1161300"/>
          </a:xfrm>
          <a:prstGeom prst="rect">
            <a:avLst/>
          </a:prstGeom>
          <a:noFill/>
          <a:ln>
            <a:noFill/>
          </a:ln>
        </p:spPr>
        <p:txBody>
          <a:bodyPr anchorCtr="0" anchor="t" bIns="0" lIns="0" spcFirstLastPara="1" rIns="0" wrap="square" tIns="12600">
            <a:noAutofit/>
          </a:bodyPr>
          <a:lstStyle/>
          <a:p>
            <a:pPr indent="0" lvl="0" marL="0" marR="0" rtl="0" algn="ctr">
              <a:lnSpc>
                <a:spcPct val="80000"/>
              </a:lnSpc>
              <a:spcBef>
                <a:spcPts val="0"/>
              </a:spcBef>
              <a:spcAft>
                <a:spcPts val="0"/>
              </a:spcAft>
              <a:buNone/>
            </a:pPr>
            <a:r>
              <a:rPr b="0" i="0" lang="es-AR" sz="3600" u="none" cap="none" strike="noStrike">
                <a:solidFill>
                  <a:srgbClr val="007BB9"/>
                </a:solidFill>
                <a:latin typeface="Raleway SemiBold"/>
                <a:ea typeface="Raleway SemiBold"/>
                <a:cs typeface="Raleway SemiBold"/>
                <a:sym typeface="Raleway SemiBold"/>
              </a:rPr>
              <a:t>UPDATE</a:t>
            </a:r>
            <a:endParaRPr b="0" i="0" sz="3600" u="none" cap="none" strike="noStrike">
              <a:latin typeface="Arial"/>
              <a:ea typeface="Arial"/>
              <a:cs typeface="Arial"/>
              <a:sym typeface="Arial"/>
            </a:endParaRPr>
          </a:p>
        </p:txBody>
      </p:sp>
      <p:sp>
        <p:nvSpPr>
          <p:cNvPr id="569" name="Google Shape;569;p93"/>
          <p:cNvSpPr/>
          <p:nvPr/>
        </p:nvSpPr>
        <p:spPr>
          <a:xfrm>
            <a:off x="1034280" y="2163600"/>
            <a:ext cx="8200800" cy="1878900"/>
          </a:xfrm>
          <a:prstGeom prst="rect">
            <a:avLst/>
          </a:prstGeom>
          <a:noFill/>
          <a:ln>
            <a:noFill/>
          </a:ln>
        </p:spPr>
        <p:txBody>
          <a:bodyPr anchorCtr="0" anchor="t" bIns="0" lIns="0" spcFirstLastPara="1" rIns="0" wrap="square" tIns="12600">
            <a:noAutofit/>
          </a:bodyPr>
          <a:lstStyle/>
          <a:p>
            <a:pPr indent="0" lvl="0" marL="163079" marR="0" rtl="0" algn="l">
              <a:lnSpc>
                <a:spcPct val="100000"/>
              </a:lnSpc>
              <a:spcBef>
                <a:spcPts val="0"/>
              </a:spcBef>
              <a:spcAft>
                <a:spcPts val="0"/>
              </a:spcAft>
              <a:buNone/>
            </a:pPr>
            <a:r>
              <a:rPr b="0" i="0" lang="es-AR" sz="2400" u="none" cap="none" strike="noStrike">
                <a:solidFill>
                  <a:srgbClr val="5600FB"/>
                </a:solidFill>
                <a:latin typeface="Calibri"/>
                <a:ea typeface="Calibri"/>
                <a:cs typeface="Calibri"/>
                <a:sym typeface="Calibri"/>
              </a:rPr>
              <a:t>-	Actualizando un campo, a partir de su campo identidad</a:t>
            </a:r>
            <a:endParaRPr b="0" i="0" sz="2400" u="none" cap="none" strike="noStrike">
              <a:latin typeface="Arial"/>
              <a:ea typeface="Arial"/>
              <a:cs typeface="Arial"/>
              <a:sym typeface="Arial"/>
            </a:endParaRPr>
          </a:p>
          <a:p>
            <a:pPr indent="0" lvl="0" marL="163079" marR="0" rtl="0" algn="l">
              <a:lnSpc>
                <a:spcPct val="100000"/>
              </a:lnSpc>
              <a:spcBef>
                <a:spcPts val="99"/>
              </a:spcBef>
              <a:spcAft>
                <a:spcPts val="0"/>
              </a:spcAft>
              <a:buNone/>
            </a:pPr>
            <a:r>
              <a:t/>
            </a:r>
            <a:endParaRPr b="0" i="0" sz="2400" u="none" cap="none" strike="noStrike">
              <a:latin typeface="Arial"/>
              <a:ea typeface="Arial"/>
              <a:cs typeface="Arial"/>
              <a:sym typeface="Arial"/>
            </a:endParaRPr>
          </a:p>
          <a:p>
            <a:pPr indent="0" lvl="0" marL="163079" marR="0" rtl="0" algn="l">
              <a:lnSpc>
                <a:spcPct val="100000"/>
              </a:lnSpc>
              <a:spcBef>
                <a:spcPts val="99"/>
              </a:spcBef>
              <a:spcAft>
                <a:spcPts val="0"/>
              </a:spcAft>
              <a:buNone/>
            </a:pPr>
            <a:r>
              <a:rPr b="0" i="0" lang="es-AR" sz="2400" u="none" cap="none" strike="noStrike">
                <a:solidFill>
                  <a:srgbClr val="5600FB"/>
                </a:solidFill>
                <a:latin typeface="Calibri"/>
                <a:ea typeface="Calibri"/>
                <a:cs typeface="Calibri"/>
                <a:sym typeface="Calibri"/>
              </a:rPr>
              <a:t>UPDATE usuario</a:t>
            </a:r>
            <a:endParaRPr b="0" i="0" sz="2400" u="none" cap="none" strike="noStrike">
              <a:latin typeface="Arial"/>
              <a:ea typeface="Arial"/>
              <a:cs typeface="Arial"/>
              <a:sym typeface="Arial"/>
            </a:endParaRPr>
          </a:p>
          <a:p>
            <a:pPr indent="0" lvl="0" marL="163079" marR="0" rtl="0" algn="l">
              <a:lnSpc>
                <a:spcPct val="100000"/>
              </a:lnSpc>
              <a:spcBef>
                <a:spcPts val="99"/>
              </a:spcBef>
              <a:spcAft>
                <a:spcPts val="0"/>
              </a:spcAft>
              <a:buNone/>
            </a:pPr>
            <a:r>
              <a:rPr b="0" i="0" lang="es-AR" sz="2400" u="none" cap="none" strike="noStrike">
                <a:solidFill>
                  <a:srgbClr val="5600FB"/>
                </a:solidFill>
                <a:latin typeface="Calibri"/>
                <a:ea typeface="Calibri"/>
                <a:cs typeface="Calibri"/>
                <a:sym typeface="Calibri"/>
              </a:rPr>
              <a:t>SET estado = 2  WHERE usuario_id = 1;</a:t>
            </a:r>
            <a:endParaRPr b="0" i="0" sz="2400" u="none" cap="none" strike="noStrike">
              <a:latin typeface="Arial"/>
              <a:ea typeface="Arial"/>
              <a:cs typeface="Arial"/>
              <a:sym typeface="Arial"/>
            </a:endParaRPr>
          </a:p>
        </p:txBody>
      </p:sp>
      <p:pic>
        <p:nvPicPr>
          <p:cNvPr id="570" name="Google Shape;570;p93"/>
          <p:cNvPicPr preferRelativeResize="0"/>
          <p:nvPr/>
        </p:nvPicPr>
        <p:blipFill rotWithShape="1">
          <a:blip r:embed="rId3">
            <a:alphaModFix/>
          </a:blip>
          <a:srcRect b="0" l="0" r="0" t="0"/>
          <a:stretch/>
        </p:blipFill>
        <p:spPr>
          <a:xfrm>
            <a:off x="8647200" y="374040"/>
            <a:ext cx="2707560" cy="1039320"/>
          </a:xfrm>
          <a:prstGeom prst="rect">
            <a:avLst/>
          </a:prstGeom>
          <a:noFill/>
          <a:ln>
            <a:noFill/>
          </a:ln>
        </p:spPr>
      </p:pic>
      <p:pic>
        <p:nvPicPr>
          <p:cNvPr id="571" name="Google Shape;571;p93"/>
          <p:cNvPicPr preferRelativeResize="0"/>
          <p:nvPr/>
        </p:nvPicPr>
        <p:blipFill rotWithShape="1">
          <a:blip r:embed="rId4">
            <a:alphaModFix/>
          </a:blip>
          <a:srcRect b="0" l="0" r="0" t="0"/>
          <a:stretch/>
        </p:blipFill>
        <p:spPr>
          <a:xfrm>
            <a:off x="10354320" y="5460480"/>
            <a:ext cx="1171438" cy="117143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94"/>
          <p:cNvSpPr/>
          <p:nvPr/>
        </p:nvSpPr>
        <p:spPr>
          <a:xfrm>
            <a:off x="-84240" y="399960"/>
            <a:ext cx="4674900" cy="1161300"/>
          </a:xfrm>
          <a:prstGeom prst="rect">
            <a:avLst/>
          </a:prstGeom>
          <a:noFill/>
          <a:ln>
            <a:noFill/>
          </a:ln>
        </p:spPr>
        <p:txBody>
          <a:bodyPr anchorCtr="0" anchor="t" bIns="0" lIns="0" spcFirstLastPara="1" rIns="0" wrap="square" tIns="12600">
            <a:noAutofit/>
          </a:bodyPr>
          <a:lstStyle/>
          <a:p>
            <a:pPr indent="0" lvl="0" marL="0" marR="0" rtl="0" algn="ctr">
              <a:lnSpc>
                <a:spcPct val="80000"/>
              </a:lnSpc>
              <a:spcBef>
                <a:spcPts val="0"/>
              </a:spcBef>
              <a:spcAft>
                <a:spcPts val="0"/>
              </a:spcAft>
              <a:buNone/>
            </a:pPr>
            <a:r>
              <a:rPr b="0" i="0" lang="es-AR" sz="3600" u="none" cap="none" strike="noStrike">
                <a:solidFill>
                  <a:srgbClr val="007BB9"/>
                </a:solidFill>
                <a:latin typeface="Raleway SemiBold"/>
                <a:ea typeface="Raleway SemiBold"/>
                <a:cs typeface="Raleway SemiBold"/>
                <a:sym typeface="Raleway SemiBold"/>
              </a:rPr>
              <a:t>UPDATE</a:t>
            </a:r>
            <a:endParaRPr b="0" i="0" sz="3600" u="none" cap="none" strike="noStrike">
              <a:latin typeface="Arial"/>
              <a:ea typeface="Arial"/>
              <a:cs typeface="Arial"/>
              <a:sym typeface="Arial"/>
            </a:endParaRPr>
          </a:p>
        </p:txBody>
      </p:sp>
      <p:sp>
        <p:nvSpPr>
          <p:cNvPr id="577" name="Google Shape;577;p94"/>
          <p:cNvSpPr/>
          <p:nvPr/>
        </p:nvSpPr>
        <p:spPr>
          <a:xfrm>
            <a:off x="1443600" y="1816560"/>
            <a:ext cx="12693600" cy="2772600"/>
          </a:xfrm>
          <a:prstGeom prst="rect">
            <a:avLst/>
          </a:prstGeom>
          <a:noFill/>
          <a:ln>
            <a:noFill/>
          </a:ln>
        </p:spPr>
        <p:txBody>
          <a:bodyPr anchorCtr="0" anchor="t" bIns="0" lIns="0" spcFirstLastPara="1" rIns="0" wrap="square" tIns="12600">
            <a:noAutofit/>
          </a:bodyPr>
          <a:lstStyle/>
          <a:p>
            <a:pPr indent="0" lvl="0" marL="163079" marR="0" rtl="0" algn="l">
              <a:lnSpc>
                <a:spcPct val="100000"/>
              </a:lnSpc>
              <a:spcBef>
                <a:spcPts val="0"/>
              </a:spcBef>
              <a:spcAft>
                <a:spcPts val="0"/>
              </a:spcAft>
              <a:buNone/>
            </a:pPr>
            <a:r>
              <a:rPr b="0" i="0" lang="es-AR" sz="2400" u="none" cap="none" strike="noStrike">
                <a:solidFill>
                  <a:srgbClr val="5600FB"/>
                </a:solidFill>
                <a:latin typeface="Calibri"/>
                <a:ea typeface="Calibri"/>
                <a:cs typeface="Calibri"/>
                <a:sym typeface="Calibri"/>
              </a:rPr>
              <a:t>-	Actualizando múltiples campos, </a:t>
            </a:r>
            <a:endParaRPr b="0" i="0" sz="2400" u="none" cap="none" strike="noStrike">
              <a:latin typeface="Arial"/>
              <a:ea typeface="Arial"/>
              <a:cs typeface="Arial"/>
              <a:sym typeface="Arial"/>
            </a:endParaRPr>
          </a:p>
          <a:p>
            <a:pPr indent="0" lvl="0" marL="163079" marR="0" rtl="0" algn="l">
              <a:lnSpc>
                <a:spcPct val="100000"/>
              </a:lnSpc>
              <a:spcBef>
                <a:spcPts val="99"/>
              </a:spcBef>
              <a:spcAft>
                <a:spcPts val="0"/>
              </a:spcAft>
              <a:buNone/>
            </a:pPr>
            <a:r>
              <a:rPr b="0" i="0" lang="es-AR" sz="2400" u="none" cap="none" strike="noStrike">
                <a:solidFill>
                  <a:srgbClr val="5600FB"/>
                </a:solidFill>
                <a:latin typeface="Calibri"/>
                <a:ea typeface="Calibri"/>
                <a:cs typeface="Calibri"/>
                <a:sym typeface="Calibri"/>
              </a:rPr>
              <a:t>a partir de su campo identidad.</a:t>
            </a:r>
            <a:endParaRPr b="0" i="0" sz="2400" u="none" cap="none" strike="noStrike">
              <a:latin typeface="Arial"/>
              <a:ea typeface="Arial"/>
              <a:cs typeface="Arial"/>
              <a:sym typeface="Arial"/>
            </a:endParaRPr>
          </a:p>
          <a:p>
            <a:pPr indent="0" lvl="0" marL="163079" marR="0" rtl="0" algn="l">
              <a:lnSpc>
                <a:spcPct val="100000"/>
              </a:lnSpc>
              <a:spcBef>
                <a:spcPts val="0"/>
              </a:spcBef>
              <a:spcAft>
                <a:spcPts val="0"/>
              </a:spcAft>
              <a:buNone/>
            </a:pPr>
            <a:r>
              <a:t/>
            </a:r>
            <a:endParaRPr b="0" i="0" sz="2400" u="none" cap="none" strike="noStrike">
              <a:latin typeface="Arial"/>
              <a:ea typeface="Arial"/>
              <a:cs typeface="Arial"/>
              <a:sym typeface="Arial"/>
            </a:endParaRPr>
          </a:p>
          <a:p>
            <a:pPr indent="0" lvl="0" marL="12599" marR="0" rtl="0" algn="l">
              <a:lnSpc>
                <a:spcPct val="100000"/>
              </a:lnSpc>
              <a:spcBef>
                <a:spcPts val="1596"/>
              </a:spcBef>
              <a:spcAft>
                <a:spcPts val="0"/>
              </a:spcAft>
              <a:buNone/>
            </a:pPr>
            <a:r>
              <a:rPr b="1" i="0" lang="es-AR" sz="2400" u="none" cap="none" strike="noStrike">
                <a:solidFill>
                  <a:srgbClr val="5600FB"/>
                </a:solidFill>
                <a:latin typeface="Calibri"/>
                <a:ea typeface="Calibri"/>
                <a:cs typeface="Calibri"/>
                <a:sym typeface="Calibri"/>
              </a:rPr>
              <a:t>UPDATE </a:t>
            </a:r>
            <a:r>
              <a:rPr b="0" i="0" lang="es-AR" sz="2400" u="none" cap="none" strike="noStrike">
                <a:solidFill>
                  <a:srgbClr val="5600FB"/>
                </a:solidFill>
                <a:latin typeface="Calibri"/>
                <a:ea typeface="Calibri"/>
                <a:cs typeface="Calibri"/>
                <a:sym typeface="Calibri"/>
              </a:rPr>
              <a:t>usuario</a:t>
            </a:r>
            <a:endParaRPr b="0" i="0" sz="2400" u="none" cap="none" strike="noStrike">
              <a:latin typeface="Arial"/>
              <a:ea typeface="Arial"/>
              <a:cs typeface="Arial"/>
              <a:sym typeface="Arial"/>
            </a:endParaRPr>
          </a:p>
          <a:p>
            <a:pPr indent="0" lvl="0" marL="12599" marR="0" rtl="0" algn="l">
              <a:lnSpc>
                <a:spcPct val="148000"/>
              </a:lnSpc>
              <a:spcBef>
                <a:spcPts val="0"/>
              </a:spcBef>
              <a:spcAft>
                <a:spcPts val="0"/>
              </a:spcAft>
              <a:buNone/>
            </a:pPr>
            <a:r>
              <a:rPr b="1" i="0" lang="es-AR" sz="2400" u="none" cap="none" strike="noStrike">
                <a:solidFill>
                  <a:srgbClr val="5600FB"/>
                </a:solidFill>
                <a:latin typeface="Calibri"/>
                <a:ea typeface="Calibri"/>
                <a:cs typeface="Calibri"/>
                <a:sym typeface="Calibri"/>
              </a:rPr>
              <a:t>SET </a:t>
            </a:r>
            <a:r>
              <a:rPr b="0" i="0" lang="es-AR" sz="2400" u="none" cap="none" strike="noStrike">
                <a:solidFill>
                  <a:srgbClr val="5600FB"/>
                </a:solidFill>
                <a:latin typeface="Calibri"/>
                <a:ea typeface="Calibri"/>
                <a:cs typeface="Calibri"/>
                <a:sym typeface="Calibri"/>
              </a:rPr>
              <a:t>estado = 1, usuario = ‘juanca’  WHERE usuario_id = 1;</a:t>
            </a:r>
            <a:endParaRPr b="0" i="0" sz="2400" u="none" cap="none" strike="noStrike">
              <a:latin typeface="Arial"/>
              <a:ea typeface="Arial"/>
              <a:cs typeface="Arial"/>
              <a:sym typeface="Arial"/>
            </a:endParaRPr>
          </a:p>
        </p:txBody>
      </p:sp>
      <p:pic>
        <p:nvPicPr>
          <p:cNvPr id="578" name="Google Shape;578;p94"/>
          <p:cNvPicPr preferRelativeResize="0"/>
          <p:nvPr/>
        </p:nvPicPr>
        <p:blipFill rotWithShape="1">
          <a:blip r:embed="rId3">
            <a:alphaModFix/>
          </a:blip>
          <a:srcRect b="0" l="0" r="0" t="0"/>
          <a:stretch/>
        </p:blipFill>
        <p:spPr>
          <a:xfrm>
            <a:off x="8647200" y="374040"/>
            <a:ext cx="2707560" cy="1039320"/>
          </a:xfrm>
          <a:prstGeom prst="rect">
            <a:avLst/>
          </a:prstGeom>
          <a:noFill/>
          <a:ln>
            <a:noFill/>
          </a:ln>
        </p:spPr>
      </p:pic>
      <p:pic>
        <p:nvPicPr>
          <p:cNvPr id="579" name="Google Shape;579;p94"/>
          <p:cNvPicPr preferRelativeResize="0"/>
          <p:nvPr/>
        </p:nvPicPr>
        <p:blipFill rotWithShape="1">
          <a:blip r:embed="rId4">
            <a:alphaModFix/>
          </a:blip>
          <a:srcRect b="0" l="0" r="0" t="0"/>
          <a:stretch/>
        </p:blipFill>
        <p:spPr>
          <a:xfrm>
            <a:off x="10354320" y="5460480"/>
            <a:ext cx="1171438" cy="117143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95"/>
          <p:cNvSpPr txBox="1"/>
          <p:nvPr/>
        </p:nvSpPr>
        <p:spPr>
          <a:xfrm>
            <a:off x="1" y="422031"/>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Actualizar registros</a:t>
            </a:r>
            <a:endParaRPr b="1" i="0" sz="1500" u="none" cap="none" strike="noStrike">
              <a:solidFill>
                <a:srgbClr val="000000"/>
              </a:solidFill>
              <a:latin typeface="Arial"/>
              <a:ea typeface="Arial"/>
              <a:cs typeface="Arial"/>
              <a:sym typeface="Arial"/>
            </a:endParaRPr>
          </a:p>
        </p:txBody>
      </p:sp>
      <p:sp>
        <p:nvSpPr>
          <p:cNvPr id="585" name="Google Shape;585;p95"/>
          <p:cNvSpPr txBox="1"/>
          <p:nvPr/>
        </p:nvSpPr>
        <p:spPr>
          <a:xfrm>
            <a:off x="212035" y="1445123"/>
            <a:ext cx="11768100" cy="4833300"/>
          </a:xfrm>
          <a:prstGeom prst="rect">
            <a:avLst/>
          </a:prstGeom>
          <a:noFill/>
          <a:ln>
            <a:noFill/>
          </a:ln>
        </p:spPr>
        <p:txBody>
          <a:bodyPr anchorCtr="0" anchor="t" bIns="45700" lIns="91425" spcFirstLastPara="1" rIns="91425" wrap="square" tIns="45700">
            <a:spAutoFit/>
          </a:bodyPr>
          <a:lstStyle/>
          <a:p>
            <a:pPr indent="-558800" lvl="0" marL="571500" marR="0" rtl="0" algn="l">
              <a:lnSpc>
                <a:spcPct val="100000"/>
              </a:lnSpc>
              <a:spcBef>
                <a:spcPts val="0"/>
              </a:spcBef>
              <a:spcAft>
                <a:spcPts val="0"/>
              </a:spcAft>
              <a:buClr>
                <a:srgbClr val="000000"/>
              </a:buClr>
              <a:buSzPts val="4400"/>
              <a:buFont typeface="Noto Sans Symbols"/>
              <a:buChar char="✔"/>
            </a:pPr>
            <a:r>
              <a:rPr b="1" i="0" lang="es-AR" sz="4400" u="none" cap="none" strike="noStrike">
                <a:solidFill>
                  <a:srgbClr val="12100D"/>
                </a:solidFill>
                <a:latin typeface="Arial"/>
                <a:ea typeface="Arial"/>
                <a:cs typeface="Arial"/>
                <a:sym typeface="Arial"/>
              </a:rPr>
              <a:t>UPDATE </a:t>
            </a:r>
            <a:r>
              <a:rPr b="1" i="0" lang="es-AR" sz="4400" u="none" cap="none" strike="noStrike">
                <a:solidFill>
                  <a:srgbClr val="05ADD5"/>
                </a:solidFill>
                <a:latin typeface="Arial"/>
                <a:ea typeface="Arial"/>
                <a:cs typeface="Arial"/>
                <a:sym typeface="Arial"/>
              </a:rPr>
              <a:t>usuarios</a:t>
            </a:r>
            <a:r>
              <a:rPr b="1" i="0" lang="es-AR" sz="4400" u="none" cap="none" strike="noStrike">
                <a:solidFill>
                  <a:srgbClr val="12100D"/>
                </a:solidFill>
                <a:latin typeface="Arial"/>
                <a:ea typeface="Arial"/>
                <a:cs typeface="Arial"/>
                <a:sym typeface="Arial"/>
              </a:rPr>
              <a:t> </a:t>
            </a:r>
            <a:endParaRPr sz="1500"/>
          </a:p>
          <a:p>
            <a:pPr indent="0" lvl="1" marL="0" marR="0" rtl="0" algn="l">
              <a:lnSpc>
                <a:spcPct val="100000"/>
              </a:lnSpc>
              <a:spcBef>
                <a:spcPts val="0"/>
              </a:spcBef>
              <a:spcAft>
                <a:spcPts val="0"/>
              </a:spcAft>
              <a:buNone/>
            </a:pPr>
            <a:r>
              <a:rPr b="1" i="0" lang="es-AR" sz="4400" u="none" cap="none" strike="noStrike">
                <a:solidFill>
                  <a:srgbClr val="12100D"/>
                </a:solidFill>
                <a:latin typeface="Arial"/>
                <a:ea typeface="Arial"/>
                <a:cs typeface="Arial"/>
                <a:sym typeface="Arial"/>
              </a:rPr>
              <a:t>      SET </a:t>
            </a:r>
            <a:r>
              <a:rPr b="1" i="0" lang="es-AR" sz="4400" u="none" cap="none" strike="noStrike">
                <a:solidFill>
                  <a:srgbClr val="9933FF"/>
                </a:solidFill>
                <a:latin typeface="Arial"/>
                <a:ea typeface="Arial"/>
                <a:cs typeface="Arial"/>
                <a:sym typeface="Arial"/>
              </a:rPr>
              <a:t>usuario </a:t>
            </a:r>
            <a:r>
              <a:rPr b="1" i="0" lang="es-AR" sz="4400" u="none" cap="none" strike="noStrike">
                <a:solidFill>
                  <a:srgbClr val="12100D"/>
                </a:solidFill>
                <a:latin typeface="Arial"/>
                <a:ea typeface="Arial"/>
                <a:cs typeface="Arial"/>
                <a:sym typeface="Arial"/>
              </a:rPr>
              <a:t>= “flor_85” </a:t>
            </a:r>
            <a:endParaRPr sz="1500"/>
          </a:p>
          <a:p>
            <a:pPr indent="0" lvl="1" marL="0" marR="0" rtl="0" algn="l">
              <a:lnSpc>
                <a:spcPct val="100000"/>
              </a:lnSpc>
              <a:spcBef>
                <a:spcPts val="0"/>
              </a:spcBef>
              <a:spcAft>
                <a:spcPts val="0"/>
              </a:spcAft>
              <a:buNone/>
            </a:pPr>
            <a:r>
              <a:rPr b="1" i="0" lang="es-AR" sz="4400" u="none" cap="none" strike="noStrike">
                <a:solidFill>
                  <a:srgbClr val="12100D"/>
                </a:solidFill>
                <a:latin typeface="Arial"/>
                <a:ea typeface="Arial"/>
                <a:cs typeface="Arial"/>
                <a:sym typeface="Arial"/>
              </a:rPr>
              <a:t>	 WHERE id = 3</a:t>
            </a:r>
            <a:endParaRPr sz="1500"/>
          </a:p>
          <a:p>
            <a:pPr indent="0" lvl="1" marL="0" marR="0" rtl="0" algn="l">
              <a:lnSpc>
                <a:spcPct val="100000"/>
              </a:lnSpc>
              <a:spcBef>
                <a:spcPts val="0"/>
              </a:spcBef>
              <a:spcAft>
                <a:spcPts val="0"/>
              </a:spcAft>
              <a:buNone/>
            </a:pPr>
            <a:r>
              <a:rPr b="1" i="0" lang="es-AR" sz="4400" u="none" cap="none" strike="noStrike">
                <a:solidFill>
                  <a:srgbClr val="12100D"/>
                </a:solidFill>
                <a:latin typeface="Arial"/>
                <a:ea typeface="Arial"/>
                <a:cs typeface="Arial"/>
                <a:sym typeface="Arial"/>
              </a:rPr>
              <a:t>;   </a:t>
            </a:r>
            <a:endParaRPr b="1" i="0" sz="4400" u="none" cap="none" strike="noStrike">
              <a:solidFill>
                <a:srgbClr val="12100D"/>
              </a:solidFill>
              <a:latin typeface="Arial"/>
              <a:ea typeface="Arial"/>
              <a:cs typeface="Arial"/>
              <a:sym typeface="Arial"/>
            </a:endParaRPr>
          </a:p>
          <a:p>
            <a:pPr indent="0" lvl="0" marL="0" marR="0" rtl="0" algn="l">
              <a:lnSpc>
                <a:spcPct val="100000"/>
              </a:lnSpc>
              <a:spcBef>
                <a:spcPts val="0"/>
              </a:spcBef>
              <a:spcAft>
                <a:spcPts val="0"/>
              </a:spcAft>
              <a:buNone/>
            </a:pPr>
            <a:r>
              <a:rPr b="0" i="0" lang="es-AR" sz="4400" u="none" cap="none" strike="noStrike">
                <a:solidFill>
                  <a:srgbClr val="12100D"/>
                </a:solidFill>
                <a:latin typeface="Arial"/>
                <a:ea typeface="Arial"/>
                <a:cs typeface="Arial"/>
                <a:sym typeface="Arial"/>
              </a:rPr>
              <a:t>Actualiza el usuario del registro con id 3. </a:t>
            </a:r>
            <a:endParaRPr sz="1500"/>
          </a:p>
          <a:p>
            <a:pPr indent="0" lvl="0" marL="0" marR="0" rtl="0" algn="l">
              <a:lnSpc>
                <a:spcPct val="100000"/>
              </a:lnSpc>
              <a:spcBef>
                <a:spcPts val="0"/>
              </a:spcBef>
              <a:spcAft>
                <a:spcPts val="0"/>
              </a:spcAft>
              <a:buNone/>
            </a:pPr>
            <a:r>
              <a:rPr b="0" i="0" lang="es-AR" sz="4400" u="none" cap="none" strike="noStrike">
                <a:solidFill>
                  <a:srgbClr val="12100D"/>
                </a:solidFill>
                <a:highlight>
                  <a:srgbClr val="FFFF00"/>
                </a:highlight>
                <a:latin typeface="Arial"/>
                <a:ea typeface="Arial"/>
                <a:cs typeface="Arial"/>
                <a:sym typeface="Arial"/>
              </a:rPr>
              <a:t>Si no ponemos la clausura WHERE se van a  actualizar todos los registros.</a:t>
            </a:r>
            <a:endParaRPr b="0" i="0" sz="4400" u="none" cap="none" strike="noStrike">
              <a:solidFill>
                <a:srgbClr val="12100D"/>
              </a:solidFill>
              <a:highlight>
                <a:srgbClr val="FFFF00"/>
              </a:highlight>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96"/>
          <p:cNvSpPr/>
          <p:nvPr/>
        </p:nvSpPr>
        <p:spPr>
          <a:xfrm>
            <a:off x="5531040" y="3087720"/>
            <a:ext cx="3205200" cy="1161300"/>
          </a:xfrm>
          <a:prstGeom prst="rect">
            <a:avLst/>
          </a:prstGeom>
          <a:noFill/>
          <a:ln>
            <a:noFill/>
          </a:ln>
        </p:spPr>
        <p:txBody>
          <a:bodyPr anchorCtr="0" anchor="t" bIns="0" lIns="0" spcFirstLastPara="1" rIns="0" wrap="square" tIns="12600">
            <a:noAutofit/>
          </a:bodyPr>
          <a:lstStyle/>
          <a:p>
            <a:pPr indent="0" lvl="0" marL="0" marR="0" rtl="0" algn="l">
              <a:lnSpc>
                <a:spcPct val="90000"/>
              </a:lnSpc>
              <a:spcBef>
                <a:spcPts val="0"/>
              </a:spcBef>
              <a:spcAft>
                <a:spcPts val="0"/>
              </a:spcAft>
              <a:buNone/>
            </a:pPr>
            <a:r>
              <a:rPr b="1" i="0" lang="es-AR" sz="3600" u="none" cap="none" strike="noStrike">
                <a:solidFill>
                  <a:srgbClr val="007BB9"/>
                </a:solidFill>
                <a:latin typeface="Raleway SemiBold"/>
                <a:ea typeface="Raleway SemiBold"/>
                <a:cs typeface="Raleway SemiBold"/>
                <a:sym typeface="Raleway SemiBold"/>
              </a:rPr>
              <a:t>DELETE</a:t>
            </a:r>
            <a:endParaRPr b="0" i="0" sz="3600" u="none" cap="none" strike="noStrike">
              <a:latin typeface="Arial"/>
              <a:ea typeface="Arial"/>
              <a:cs typeface="Arial"/>
              <a:sym typeface="Arial"/>
            </a:endParaRPr>
          </a:p>
        </p:txBody>
      </p:sp>
      <p:pic>
        <p:nvPicPr>
          <p:cNvPr id="591" name="Google Shape;591;p96"/>
          <p:cNvPicPr preferRelativeResize="0"/>
          <p:nvPr/>
        </p:nvPicPr>
        <p:blipFill rotWithShape="1">
          <a:blip r:embed="rId3">
            <a:alphaModFix/>
          </a:blip>
          <a:srcRect b="0" l="0" r="0" t="0"/>
          <a:stretch/>
        </p:blipFill>
        <p:spPr>
          <a:xfrm>
            <a:off x="8647200" y="374040"/>
            <a:ext cx="2707560" cy="1039320"/>
          </a:xfrm>
          <a:prstGeom prst="rect">
            <a:avLst/>
          </a:prstGeom>
          <a:noFill/>
          <a:ln>
            <a:noFill/>
          </a:ln>
        </p:spPr>
      </p:pic>
      <p:pic>
        <p:nvPicPr>
          <p:cNvPr id="592" name="Google Shape;592;p96"/>
          <p:cNvPicPr preferRelativeResize="0"/>
          <p:nvPr/>
        </p:nvPicPr>
        <p:blipFill rotWithShape="1">
          <a:blip r:embed="rId4">
            <a:alphaModFix/>
          </a:blip>
          <a:srcRect b="0" l="0" r="0" t="0"/>
          <a:stretch/>
        </p:blipFill>
        <p:spPr>
          <a:xfrm>
            <a:off x="10354320" y="5460480"/>
            <a:ext cx="1171438" cy="11714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2"/>
          <p:cNvSpPr txBox="1"/>
          <p:nvPr/>
        </p:nvSpPr>
        <p:spPr>
          <a:xfrm>
            <a:off x="1" y="422031"/>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Numéricos</a:t>
            </a:r>
            <a:endParaRPr b="1" i="0" sz="1500" u="none" cap="none" strike="noStrike">
              <a:solidFill>
                <a:srgbClr val="000000"/>
              </a:solidFill>
              <a:latin typeface="Arial"/>
              <a:ea typeface="Arial"/>
              <a:cs typeface="Arial"/>
              <a:sym typeface="Arial"/>
            </a:endParaRPr>
          </a:p>
        </p:txBody>
      </p:sp>
      <p:sp>
        <p:nvSpPr>
          <p:cNvPr id="241" name="Google Shape;241;p52"/>
          <p:cNvSpPr txBox="1"/>
          <p:nvPr/>
        </p:nvSpPr>
        <p:spPr>
          <a:xfrm>
            <a:off x="225287" y="1458375"/>
            <a:ext cx="11768100" cy="5079600"/>
          </a:xfrm>
          <a:prstGeom prst="rect">
            <a:avLst/>
          </a:prstGeom>
          <a:noFill/>
          <a:ln>
            <a:noFill/>
          </a:ln>
        </p:spPr>
        <p:txBody>
          <a:bodyPr anchorCtr="0" anchor="t" bIns="45700" lIns="91425" spcFirstLastPara="1" rIns="91425" wrap="square" tIns="45700">
            <a:spAutoFit/>
          </a:bodyPr>
          <a:lstStyle/>
          <a:p>
            <a:pPr indent="-558800" lvl="0" marL="571500" marR="0" rtl="0" algn="l">
              <a:lnSpc>
                <a:spcPct val="100000"/>
              </a:lnSpc>
              <a:spcBef>
                <a:spcPts val="0"/>
              </a:spcBef>
              <a:spcAft>
                <a:spcPts val="0"/>
              </a:spcAft>
              <a:buClr>
                <a:srgbClr val="000000"/>
              </a:buClr>
              <a:buSzPts val="3600"/>
              <a:buFont typeface="Noto Sans Symbols"/>
              <a:buChar char="✔"/>
            </a:pPr>
            <a:r>
              <a:rPr b="1" i="0" lang="es-AR" sz="3600" u="none" cap="none" strike="noStrike">
                <a:solidFill>
                  <a:schemeClr val="dk1"/>
                </a:solidFill>
                <a:latin typeface="Arial"/>
                <a:ea typeface="Arial"/>
                <a:cs typeface="Arial"/>
                <a:sym typeface="Arial"/>
              </a:rPr>
              <a:t>Int o Integer: </a:t>
            </a:r>
            <a:r>
              <a:rPr b="0" i="0" lang="es-AR" sz="3600" u="none" cap="none" strike="noStrike">
                <a:solidFill>
                  <a:schemeClr val="dk1"/>
                </a:solidFill>
                <a:latin typeface="Arial"/>
                <a:ea typeface="Arial"/>
                <a:cs typeface="Arial"/>
                <a:sym typeface="Arial"/>
              </a:rPr>
              <a:t>valor mínimo: -2147483648 y valor máximo: 2147483647</a:t>
            </a:r>
            <a:endParaRPr sz="1500"/>
          </a:p>
          <a:p>
            <a:pPr indent="-558800" lvl="0" marL="571500" marR="0" rtl="0" algn="l">
              <a:lnSpc>
                <a:spcPct val="100000"/>
              </a:lnSpc>
              <a:spcBef>
                <a:spcPts val="0"/>
              </a:spcBef>
              <a:spcAft>
                <a:spcPts val="0"/>
              </a:spcAft>
              <a:buClr>
                <a:srgbClr val="000000"/>
              </a:buClr>
              <a:buSzPts val="3600"/>
              <a:buFont typeface="Noto Sans Symbols"/>
              <a:buChar char="✔"/>
            </a:pPr>
            <a:r>
              <a:rPr b="1" i="0" lang="es-AR" sz="3600" u="none" cap="none" strike="noStrike">
                <a:solidFill>
                  <a:schemeClr val="dk1"/>
                </a:solidFill>
                <a:latin typeface="Arial"/>
                <a:ea typeface="Arial"/>
                <a:cs typeface="Arial"/>
                <a:sym typeface="Arial"/>
              </a:rPr>
              <a:t>BigInt:</a:t>
            </a:r>
            <a:r>
              <a:rPr b="0" i="0" lang="es-AR" sz="3600" u="none" cap="none" strike="noStrike">
                <a:solidFill>
                  <a:schemeClr val="dk1"/>
                </a:solidFill>
                <a:latin typeface="Arial"/>
                <a:ea typeface="Arial"/>
                <a:cs typeface="Arial"/>
                <a:sym typeface="Arial"/>
              </a:rPr>
              <a:t> valor mínimo: -9223372036854775808 y valor máximo: 9223372036854775807</a:t>
            </a:r>
            <a:endParaRPr sz="1500"/>
          </a:p>
          <a:p>
            <a:pPr indent="-558800" lvl="0" marL="571500" marR="0" rtl="0" algn="l">
              <a:lnSpc>
                <a:spcPct val="100000"/>
              </a:lnSpc>
              <a:spcBef>
                <a:spcPts val="0"/>
              </a:spcBef>
              <a:spcAft>
                <a:spcPts val="0"/>
              </a:spcAft>
              <a:buClr>
                <a:srgbClr val="000000"/>
              </a:buClr>
              <a:buSzPts val="3600"/>
              <a:buFont typeface="Noto Sans Symbols"/>
              <a:buChar char="✔"/>
            </a:pPr>
            <a:r>
              <a:rPr b="1" i="0" lang="es-AR" sz="3600" u="none" cap="none" strike="noStrike">
                <a:solidFill>
                  <a:schemeClr val="dk1"/>
                </a:solidFill>
                <a:latin typeface="Arial"/>
                <a:ea typeface="Arial"/>
                <a:cs typeface="Arial"/>
                <a:sym typeface="Arial"/>
              </a:rPr>
              <a:t>SmallInt: </a:t>
            </a:r>
            <a:r>
              <a:rPr b="0" i="0" lang="es-AR" sz="3600" u="none" cap="none" strike="noStrike">
                <a:solidFill>
                  <a:schemeClr val="dk1"/>
                </a:solidFill>
                <a:latin typeface="Arial"/>
                <a:ea typeface="Arial"/>
                <a:cs typeface="Arial"/>
                <a:sym typeface="Arial"/>
              </a:rPr>
              <a:t>valor mínimo: -32768 y valor máximo: 32767</a:t>
            </a:r>
            <a:endParaRPr sz="1500"/>
          </a:p>
          <a:p>
            <a:pPr indent="-558800" lvl="0" marL="571500" marR="0" rtl="0" algn="l">
              <a:lnSpc>
                <a:spcPct val="100000"/>
              </a:lnSpc>
              <a:spcBef>
                <a:spcPts val="0"/>
              </a:spcBef>
              <a:spcAft>
                <a:spcPts val="0"/>
              </a:spcAft>
              <a:buClr>
                <a:srgbClr val="000000"/>
              </a:buClr>
              <a:buSzPts val="3600"/>
              <a:buFont typeface="Noto Sans Symbols"/>
              <a:buChar char="✔"/>
            </a:pPr>
            <a:r>
              <a:rPr b="1" i="0" lang="es-AR" sz="3600" u="none" cap="none" strike="noStrike">
                <a:solidFill>
                  <a:schemeClr val="dk1"/>
                </a:solidFill>
                <a:latin typeface="Arial"/>
                <a:ea typeface="Arial"/>
                <a:cs typeface="Arial"/>
                <a:sym typeface="Arial"/>
              </a:rPr>
              <a:t>TinyInt: </a:t>
            </a:r>
            <a:r>
              <a:rPr b="0" i="0" lang="es-AR" sz="3600" u="none" cap="none" strike="noStrike">
                <a:solidFill>
                  <a:schemeClr val="dk1"/>
                </a:solidFill>
                <a:latin typeface="Arial"/>
                <a:ea typeface="Arial"/>
                <a:cs typeface="Arial"/>
                <a:sym typeface="Arial"/>
              </a:rPr>
              <a:t>valor mínimo: -128 y valor máximo: 127</a:t>
            </a:r>
            <a:endParaRPr sz="1500"/>
          </a:p>
          <a:p>
            <a:pPr indent="-558800" lvl="0" marL="571500" marR="0" rtl="0" algn="l">
              <a:lnSpc>
                <a:spcPct val="100000"/>
              </a:lnSpc>
              <a:spcBef>
                <a:spcPts val="0"/>
              </a:spcBef>
              <a:spcAft>
                <a:spcPts val="0"/>
              </a:spcAft>
              <a:buClr>
                <a:srgbClr val="000000"/>
              </a:buClr>
              <a:buSzPts val="3600"/>
              <a:buFont typeface="Noto Sans Symbols"/>
              <a:buChar char="✔"/>
            </a:pPr>
            <a:r>
              <a:rPr b="1" i="0" lang="es-AR" sz="3600" u="none" cap="none" strike="noStrike">
                <a:solidFill>
                  <a:schemeClr val="dk1"/>
                </a:solidFill>
                <a:latin typeface="Arial"/>
                <a:ea typeface="Arial"/>
                <a:cs typeface="Arial"/>
                <a:sym typeface="Arial"/>
              </a:rPr>
              <a:t>MediumInt: </a:t>
            </a:r>
            <a:r>
              <a:rPr b="0" i="0" lang="es-AR" sz="3600" u="none" cap="none" strike="noStrike">
                <a:solidFill>
                  <a:schemeClr val="dk1"/>
                </a:solidFill>
                <a:latin typeface="Arial"/>
                <a:ea typeface="Arial"/>
                <a:cs typeface="Arial"/>
                <a:sym typeface="Arial"/>
              </a:rPr>
              <a:t>valor mínimo: -8388608 y valor máximo: 8388607</a:t>
            </a:r>
            <a:endParaRPr sz="1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97"/>
          <p:cNvSpPr/>
          <p:nvPr/>
        </p:nvSpPr>
        <p:spPr>
          <a:xfrm>
            <a:off x="-68400" y="336240"/>
            <a:ext cx="4674900" cy="1161300"/>
          </a:xfrm>
          <a:prstGeom prst="rect">
            <a:avLst/>
          </a:prstGeom>
          <a:noFill/>
          <a:ln>
            <a:noFill/>
          </a:ln>
        </p:spPr>
        <p:txBody>
          <a:bodyPr anchorCtr="0" anchor="t" bIns="0" lIns="0" spcFirstLastPara="1" rIns="0" wrap="square" tIns="12600">
            <a:noAutofit/>
          </a:bodyPr>
          <a:lstStyle/>
          <a:p>
            <a:pPr indent="0" lvl="0" marL="0" marR="0" rtl="0" algn="ctr">
              <a:lnSpc>
                <a:spcPct val="80000"/>
              </a:lnSpc>
              <a:spcBef>
                <a:spcPts val="0"/>
              </a:spcBef>
              <a:spcAft>
                <a:spcPts val="0"/>
              </a:spcAft>
              <a:buNone/>
            </a:pPr>
            <a:r>
              <a:rPr b="0" i="0" lang="es-AR" sz="3600" u="none" cap="none" strike="noStrike">
                <a:solidFill>
                  <a:srgbClr val="007BB9"/>
                </a:solidFill>
                <a:latin typeface="Raleway SemiBold"/>
                <a:ea typeface="Raleway SemiBold"/>
                <a:cs typeface="Raleway SemiBold"/>
                <a:sym typeface="Raleway SemiBold"/>
              </a:rPr>
              <a:t>DELETE</a:t>
            </a:r>
            <a:endParaRPr b="0" i="0" sz="3600" u="none" cap="none" strike="noStrike">
              <a:latin typeface="Arial"/>
              <a:ea typeface="Arial"/>
              <a:cs typeface="Arial"/>
              <a:sym typeface="Arial"/>
            </a:endParaRPr>
          </a:p>
        </p:txBody>
      </p:sp>
      <p:sp>
        <p:nvSpPr>
          <p:cNvPr id="598" name="Google Shape;598;p97"/>
          <p:cNvSpPr/>
          <p:nvPr/>
        </p:nvSpPr>
        <p:spPr>
          <a:xfrm>
            <a:off x="615960" y="1027440"/>
            <a:ext cx="10787400" cy="3253200"/>
          </a:xfrm>
          <a:prstGeom prst="rect">
            <a:avLst/>
          </a:prstGeom>
          <a:noFill/>
          <a:ln>
            <a:noFill/>
          </a:ln>
        </p:spPr>
        <p:txBody>
          <a:bodyPr anchorCtr="0" anchor="t" bIns="0" lIns="0" spcFirstLastPara="1" rIns="0" wrap="square" tIns="130675">
            <a:noAutofit/>
          </a:bodyPr>
          <a:lstStyle/>
          <a:p>
            <a:pPr indent="-350640" lvl="0" marL="363960" marR="0" rtl="0" algn="l">
              <a:lnSpc>
                <a:spcPct val="100000"/>
              </a:lnSpc>
              <a:spcBef>
                <a:spcPts val="0"/>
              </a:spcBef>
              <a:spcAft>
                <a:spcPts val="0"/>
              </a:spcAft>
              <a:buClr>
                <a:srgbClr val="000000"/>
              </a:buClr>
              <a:buSzPts val="1600"/>
              <a:buFont typeface="Arial"/>
              <a:buChar char="●"/>
            </a:pPr>
            <a:r>
              <a:rPr b="0" i="0" lang="es-AR" sz="1600" u="none" cap="none" strike="noStrike">
                <a:solidFill>
                  <a:srgbClr val="5600FB"/>
                </a:solidFill>
                <a:latin typeface="Calibri"/>
                <a:ea typeface="Calibri"/>
                <a:cs typeface="Calibri"/>
                <a:sym typeface="Calibri"/>
              </a:rPr>
              <a:t>La sentencia “DELETE” es utilizada para </a:t>
            </a:r>
            <a:r>
              <a:rPr b="1" i="0" lang="es-AR" sz="1600" u="none" cap="none" strike="noStrike">
                <a:solidFill>
                  <a:srgbClr val="5600FB"/>
                </a:solidFill>
                <a:latin typeface="Calibri"/>
                <a:ea typeface="Calibri"/>
                <a:cs typeface="Calibri"/>
                <a:sym typeface="Calibri"/>
              </a:rPr>
              <a:t>eliminar </a:t>
            </a:r>
            <a:r>
              <a:rPr b="0" i="0" lang="es-AR" sz="1600" u="none" cap="none" strike="noStrike">
                <a:solidFill>
                  <a:srgbClr val="5600FB"/>
                </a:solidFill>
                <a:latin typeface="Calibri"/>
                <a:ea typeface="Calibri"/>
                <a:cs typeface="Calibri"/>
                <a:sym typeface="Calibri"/>
              </a:rPr>
              <a:t>registros existentes en una tabla.</a:t>
            </a:r>
            <a:endParaRPr b="0" i="0" sz="1600" u="none" cap="none" strike="noStrike">
              <a:latin typeface="Arial"/>
              <a:ea typeface="Arial"/>
              <a:cs typeface="Arial"/>
              <a:sym typeface="Arial"/>
            </a:endParaRPr>
          </a:p>
          <a:p>
            <a:pPr indent="-305640" lvl="0" marL="363960" marR="0" rtl="0" algn="l">
              <a:lnSpc>
                <a:spcPct val="148000"/>
              </a:lnSpc>
              <a:spcBef>
                <a:spcPts val="0"/>
              </a:spcBef>
              <a:spcAft>
                <a:spcPts val="0"/>
              </a:spcAft>
              <a:buClr>
                <a:srgbClr val="000000"/>
              </a:buClr>
              <a:buSzPts val="1600"/>
              <a:buFont typeface="Arial"/>
              <a:buChar char="-"/>
            </a:pPr>
            <a:r>
              <a:rPr b="0" i="0" lang="es-AR" sz="1600" u="none" cap="none" strike="noStrike">
                <a:solidFill>
                  <a:srgbClr val="5600FB"/>
                </a:solidFill>
                <a:latin typeface="Calibri"/>
                <a:ea typeface="Calibri"/>
                <a:cs typeface="Calibri"/>
                <a:sym typeface="Calibri"/>
              </a:rPr>
              <a:t>Al momento de ejecutar dicha sentencia, debemos prestar mucha atención con  los registros que queremos eliminar, ya que si no utilizamos ningún ﬁltro, se  eliminarán todos los registros de la tabla. Es decir:</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latin typeface="Arial"/>
              <a:ea typeface="Arial"/>
              <a:cs typeface="Arial"/>
              <a:sym typeface="Arial"/>
            </a:endParaRPr>
          </a:p>
          <a:p>
            <a:pPr indent="-305640" lvl="1" marL="821160" marR="0" rtl="0" algn="l">
              <a:lnSpc>
                <a:spcPct val="100000"/>
              </a:lnSpc>
              <a:spcBef>
                <a:spcPts val="1460"/>
              </a:spcBef>
              <a:spcAft>
                <a:spcPts val="0"/>
              </a:spcAft>
              <a:buClr>
                <a:srgbClr val="999999"/>
              </a:buClr>
              <a:buSzPts val="1600"/>
              <a:buFont typeface="Arial"/>
              <a:buChar char="-"/>
            </a:pPr>
            <a:r>
              <a:rPr b="0" i="0" lang="es-AR" sz="1600" u="none" cap="none" strike="noStrike">
                <a:solidFill>
                  <a:srgbClr val="5600FB"/>
                </a:solidFill>
                <a:latin typeface="Calibri"/>
                <a:ea typeface="Calibri"/>
                <a:cs typeface="Calibri"/>
                <a:sym typeface="Calibri"/>
              </a:rPr>
              <a:t>DELETE FROM brands, eliminará todos los registros de dicha tabla</a:t>
            </a:r>
            <a:endParaRPr b="0" i="0" sz="1600" u="none" cap="none" strike="noStrike">
              <a:latin typeface="Arial"/>
              <a:ea typeface="Arial"/>
              <a:cs typeface="Arial"/>
              <a:sym typeface="Arial"/>
            </a:endParaRPr>
          </a:p>
          <a:p>
            <a:pPr indent="-305640" lvl="1" marL="821160" marR="0" rtl="0" algn="l">
              <a:lnSpc>
                <a:spcPct val="148000"/>
              </a:lnSpc>
              <a:spcBef>
                <a:spcPts val="0"/>
              </a:spcBef>
              <a:spcAft>
                <a:spcPts val="0"/>
              </a:spcAft>
              <a:buClr>
                <a:srgbClr val="000000"/>
              </a:buClr>
              <a:buSzPts val="1600"/>
              <a:buFont typeface="Arial"/>
              <a:buChar char="-"/>
            </a:pPr>
            <a:r>
              <a:rPr b="0" i="0" lang="es-AR" sz="1600" u="none" cap="none" strike="noStrike">
                <a:solidFill>
                  <a:srgbClr val="5600FB"/>
                </a:solidFill>
                <a:latin typeface="Calibri"/>
                <a:ea typeface="Calibri"/>
                <a:cs typeface="Calibri"/>
                <a:sym typeface="Calibri"/>
              </a:rPr>
              <a:t>DELETE FROM brands WHERE brand_id = 1, eliminará el registro cuyo id es  igual 1 .</a:t>
            </a:r>
            <a:endParaRPr b="0" i="0" sz="1600" u="none" cap="none" strike="noStrike">
              <a:latin typeface="Arial"/>
              <a:ea typeface="Arial"/>
              <a:cs typeface="Arial"/>
              <a:sym typeface="Arial"/>
            </a:endParaRPr>
          </a:p>
          <a:p>
            <a:pPr indent="0" lvl="0" marL="515160" marR="0" rtl="0" algn="l">
              <a:lnSpc>
                <a:spcPct val="100000"/>
              </a:lnSpc>
              <a:spcBef>
                <a:spcPts val="930"/>
              </a:spcBef>
              <a:spcAft>
                <a:spcPts val="0"/>
              </a:spcAft>
              <a:buNone/>
            </a:pPr>
            <a:r>
              <a:t/>
            </a:r>
            <a:endParaRPr b="0" i="0" sz="1600" u="none" cap="none" strike="noStrike">
              <a:latin typeface="Arial"/>
              <a:ea typeface="Arial"/>
              <a:cs typeface="Arial"/>
              <a:sym typeface="Arial"/>
            </a:endParaRPr>
          </a:p>
        </p:txBody>
      </p:sp>
      <p:pic>
        <p:nvPicPr>
          <p:cNvPr id="599" name="Google Shape;599;p97"/>
          <p:cNvPicPr preferRelativeResize="0"/>
          <p:nvPr/>
        </p:nvPicPr>
        <p:blipFill rotWithShape="1">
          <a:blip r:embed="rId3">
            <a:alphaModFix/>
          </a:blip>
          <a:srcRect b="0" l="0" r="0" t="0"/>
          <a:stretch/>
        </p:blipFill>
        <p:spPr>
          <a:xfrm>
            <a:off x="8668800" y="224280"/>
            <a:ext cx="2568240" cy="986040"/>
          </a:xfrm>
          <a:prstGeom prst="rect">
            <a:avLst/>
          </a:prstGeom>
          <a:noFill/>
          <a:ln>
            <a:noFill/>
          </a:ln>
        </p:spPr>
      </p:pic>
      <p:pic>
        <p:nvPicPr>
          <p:cNvPr id="600" name="Google Shape;600;p97"/>
          <p:cNvPicPr preferRelativeResize="0"/>
          <p:nvPr/>
        </p:nvPicPr>
        <p:blipFill rotWithShape="1">
          <a:blip r:embed="rId4">
            <a:alphaModFix/>
          </a:blip>
          <a:srcRect b="0" l="0" r="0" t="0"/>
          <a:stretch/>
        </p:blipFill>
        <p:spPr>
          <a:xfrm>
            <a:off x="10354320" y="5460480"/>
            <a:ext cx="1171438" cy="1171438"/>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98"/>
          <p:cNvSpPr txBox="1"/>
          <p:nvPr/>
        </p:nvSpPr>
        <p:spPr>
          <a:xfrm>
            <a:off x="1" y="422031"/>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Borrar registros</a:t>
            </a:r>
            <a:endParaRPr b="1" i="0" sz="1500" u="none" cap="none" strike="noStrike">
              <a:solidFill>
                <a:srgbClr val="000000"/>
              </a:solidFill>
              <a:latin typeface="Arial"/>
              <a:ea typeface="Arial"/>
              <a:cs typeface="Arial"/>
              <a:sym typeface="Arial"/>
            </a:endParaRPr>
          </a:p>
        </p:txBody>
      </p:sp>
      <p:sp>
        <p:nvSpPr>
          <p:cNvPr id="606" name="Google Shape;606;p98"/>
          <p:cNvSpPr txBox="1"/>
          <p:nvPr/>
        </p:nvSpPr>
        <p:spPr>
          <a:xfrm>
            <a:off x="212035" y="1348800"/>
            <a:ext cx="11768100" cy="5510400"/>
          </a:xfrm>
          <a:prstGeom prst="rect">
            <a:avLst/>
          </a:prstGeom>
          <a:noFill/>
          <a:ln>
            <a:noFill/>
          </a:ln>
        </p:spPr>
        <p:txBody>
          <a:bodyPr anchorCtr="0" anchor="t" bIns="45700" lIns="91425" spcFirstLastPara="1" rIns="91425" wrap="square" tIns="45700">
            <a:spAutoFit/>
          </a:bodyPr>
          <a:lstStyle/>
          <a:p>
            <a:pPr indent="-558800" lvl="0" marL="571500" marR="0" rtl="0" algn="l">
              <a:lnSpc>
                <a:spcPct val="100000"/>
              </a:lnSpc>
              <a:spcBef>
                <a:spcPts val="0"/>
              </a:spcBef>
              <a:spcAft>
                <a:spcPts val="0"/>
              </a:spcAft>
              <a:buClr>
                <a:srgbClr val="000000"/>
              </a:buClr>
              <a:buSzPts val="4400"/>
              <a:buFont typeface="Noto Sans Symbols"/>
              <a:buChar char="✔"/>
            </a:pPr>
            <a:r>
              <a:rPr b="1" i="0" lang="es-AR" sz="4400" u="none" cap="none" strike="noStrike">
                <a:solidFill>
                  <a:srgbClr val="12100D"/>
                </a:solidFill>
                <a:latin typeface="Arial"/>
                <a:ea typeface="Arial"/>
                <a:cs typeface="Arial"/>
                <a:sym typeface="Arial"/>
              </a:rPr>
              <a:t>DELETE FROM </a:t>
            </a:r>
            <a:r>
              <a:rPr b="1" i="0" lang="es-AR" sz="4400" u="none" cap="none" strike="noStrike">
                <a:solidFill>
                  <a:srgbClr val="05ADD5"/>
                </a:solidFill>
                <a:latin typeface="Arial"/>
                <a:ea typeface="Arial"/>
                <a:cs typeface="Arial"/>
                <a:sym typeface="Arial"/>
              </a:rPr>
              <a:t>usuarios</a:t>
            </a:r>
            <a:r>
              <a:rPr b="1" i="0" lang="es-AR" sz="4400" u="none" cap="none" strike="noStrike">
                <a:solidFill>
                  <a:srgbClr val="12100D"/>
                </a:solidFill>
                <a:latin typeface="Arial"/>
                <a:ea typeface="Arial"/>
                <a:cs typeface="Arial"/>
                <a:sym typeface="Arial"/>
              </a:rPr>
              <a:t> </a:t>
            </a:r>
            <a:endParaRPr sz="1500"/>
          </a:p>
          <a:p>
            <a:pPr indent="0" lvl="1" marL="0" marR="0" rtl="0" algn="l">
              <a:lnSpc>
                <a:spcPct val="100000"/>
              </a:lnSpc>
              <a:spcBef>
                <a:spcPts val="0"/>
              </a:spcBef>
              <a:spcAft>
                <a:spcPts val="0"/>
              </a:spcAft>
              <a:buNone/>
            </a:pPr>
            <a:r>
              <a:rPr b="1" i="0" lang="es-AR" sz="4400" u="none" cap="none" strike="noStrike">
                <a:solidFill>
                  <a:srgbClr val="12100D"/>
                </a:solidFill>
                <a:latin typeface="Arial"/>
                <a:ea typeface="Arial"/>
                <a:cs typeface="Arial"/>
                <a:sym typeface="Arial"/>
              </a:rPr>
              <a:t>      WHERE </a:t>
            </a:r>
            <a:r>
              <a:rPr b="1" i="0" lang="es-AR" sz="4400" u="none" cap="none" strike="noStrike">
                <a:solidFill>
                  <a:srgbClr val="9933FF"/>
                </a:solidFill>
                <a:latin typeface="Arial"/>
                <a:ea typeface="Arial"/>
                <a:cs typeface="Arial"/>
                <a:sym typeface="Arial"/>
              </a:rPr>
              <a:t>nombre</a:t>
            </a:r>
            <a:r>
              <a:rPr b="1" i="0" lang="es-AR" sz="4400" u="none" cap="none" strike="noStrike">
                <a:solidFill>
                  <a:srgbClr val="12100D"/>
                </a:solidFill>
                <a:latin typeface="Arial"/>
                <a:ea typeface="Arial"/>
                <a:cs typeface="Arial"/>
                <a:sym typeface="Arial"/>
              </a:rPr>
              <a:t> like “Pepito%” </a:t>
            </a:r>
            <a:endParaRPr sz="1500"/>
          </a:p>
          <a:p>
            <a:pPr indent="0" lvl="1" marL="0" marR="0" rtl="0" algn="l">
              <a:lnSpc>
                <a:spcPct val="100000"/>
              </a:lnSpc>
              <a:spcBef>
                <a:spcPts val="0"/>
              </a:spcBef>
              <a:spcAft>
                <a:spcPts val="0"/>
              </a:spcAft>
              <a:buNone/>
            </a:pPr>
            <a:r>
              <a:rPr b="1" i="0" lang="es-AR" sz="4400" u="none" cap="none" strike="noStrike">
                <a:solidFill>
                  <a:srgbClr val="12100D"/>
                </a:solidFill>
                <a:latin typeface="Arial"/>
                <a:ea typeface="Arial"/>
                <a:cs typeface="Arial"/>
                <a:sym typeface="Arial"/>
              </a:rPr>
              <a:t>; </a:t>
            </a:r>
            <a:endParaRPr sz="1500"/>
          </a:p>
          <a:p>
            <a:pPr indent="0" lvl="1" marL="0" marR="0" rtl="0" algn="l">
              <a:lnSpc>
                <a:spcPct val="100000"/>
              </a:lnSpc>
              <a:spcBef>
                <a:spcPts val="0"/>
              </a:spcBef>
              <a:spcAft>
                <a:spcPts val="0"/>
              </a:spcAft>
              <a:buNone/>
            </a:pPr>
            <a:r>
              <a:t/>
            </a:r>
            <a:endParaRPr b="1" i="0" sz="4400" u="none" cap="none" strike="noStrike">
              <a:solidFill>
                <a:srgbClr val="12100D"/>
              </a:solidFill>
              <a:latin typeface="Arial"/>
              <a:ea typeface="Arial"/>
              <a:cs typeface="Arial"/>
              <a:sym typeface="Arial"/>
            </a:endParaRPr>
          </a:p>
          <a:p>
            <a:pPr indent="0" lvl="1" marL="0" marR="0" rtl="0" algn="l">
              <a:lnSpc>
                <a:spcPct val="100000"/>
              </a:lnSpc>
              <a:spcBef>
                <a:spcPts val="0"/>
              </a:spcBef>
              <a:spcAft>
                <a:spcPts val="0"/>
              </a:spcAft>
              <a:buNone/>
            </a:pPr>
            <a:r>
              <a:rPr b="0" i="0" lang="es-AR" sz="4400" u="none" cap="none" strike="noStrike">
                <a:solidFill>
                  <a:schemeClr val="dk1"/>
                </a:solidFill>
                <a:latin typeface="Arial"/>
                <a:ea typeface="Arial"/>
                <a:cs typeface="Arial"/>
                <a:sym typeface="Arial"/>
              </a:rPr>
              <a:t>Elimina los registros con nombre que empiece con Pepito seguido de cualquier cosa.</a:t>
            </a:r>
            <a:endParaRPr sz="1500"/>
          </a:p>
          <a:p>
            <a:pPr indent="0" lvl="1" marL="0" marR="0" rtl="0" algn="l">
              <a:lnSpc>
                <a:spcPct val="100000"/>
              </a:lnSpc>
              <a:spcBef>
                <a:spcPts val="0"/>
              </a:spcBef>
              <a:spcAft>
                <a:spcPts val="0"/>
              </a:spcAft>
              <a:buNone/>
            </a:pPr>
            <a:r>
              <a:rPr b="0" i="0" lang="es-AR" sz="4400" u="none" cap="none" strike="noStrike">
                <a:solidFill>
                  <a:srgbClr val="12100D"/>
                </a:solidFill>
                <a:highlight>
                  <a:srgbClr val="FFFF00"/>
                </a:highlight>
                <a:latin typeface="Arial"/>
                <a:ea typeface="Arial"/>
                <a:cs typeface="Arial"/>
                <a:sym typeface="Arial"/>
              </a:rPr>
              <a:t>Si no ponemos la clausura WHERE se van a eliminar todos los registros.</a:t>
            </a:r>
            <a:endParaRPr b="0" i="0" sz="4400" u="none" cap="none" strike="noStrike">
              <a:solidFill>
                <a:srgbClr val="12100D"/>
              </a:solidFill>
              <a:highlight>
                <a:srgbClr val="FFFF00"/>
              </a:highlight>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53"/>
          <p:cNvSpPr txBox="1"/>
          <p:nvPr/>
        </p:nvSpPr>
        <p:spPr>
          <a:xfrm>
            <a:off x="1" y="422031"/>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Numéricos</a:t>
            </a:r>
            <a:endParaRPr b="1" i="0" sz="1500" u="none" cap="none" strike="noStrike">
              <a:solidFill>
                <a:srgbClr val="000000"/>
              </a:solidFill>
              <a:latin typeface="Arial"/>
              <a:ea typeface="Arial"/>
              <a:cs typeface="Arial"/>
              <a:sym typeface="Arial"/>
            </a:endParaRPr>
          </a:p>
        </p:txBody>
      </p:sp>
      <p:sp>
        <p:nvSpPr>
          <p:cNvPr id="247" name="Google Shape;247;p53"/>
          <p:cNvSpPr txBox="1"/>
          <p:nvPr/>
        </p:nvSpPr>
        <p:spPr>
          <a:xfrm>
            <a:off x="225287" y="1458375"/>
            <a:ext cx="11768100" cy="5017800"/>
          </a:xfrm>
          <a:prstGeom prst="rect">
            <a:avLst/>
          </a:prstGeom>
          <a:noFill/>
          <a:ln>
            <a:noFill/>
          </a:ln>
        </p:spPr>
        <p:txBody>
          <a:bodyPr anchorCtr="0" anchor="t" bIns="45700" lIns="91425" spcFirstLastPara="1" rIns="91425" wrap="square" tIns="45700">
            <a:spAutoFit/>
          </a:bodyPr>
          <a:lstStyle/>
          <a:p>
            <a:pPr indent="-571500" lvl="0" marL="571500" marR="0" rtl="0" algn="l">
              <a:lnSpc>
                <a:spcPct val="100000"/>
              </a:lnSpc>
              <a:spcBef>
                <a:spcPts val="0"/>
              </a:spcBef>
              <a:spcAft>
                <a:spcPts val="0"/>
              </a:spcAft>
              <a:buClr>
                <a:srgbClr val="000000"/>
              </a:buClr>
              <a:buSzPts val="3200"/>
              <a:buFont typeface="Noto Sans Symbols"/>
              <a:buChar char="✔"/>
            </a:pPr>
            <a:r>
              <a:rPr b="1" i="0" lang="es-AR" sz="3200" u="none" cap="none" strike="noStrike">
                <a:solidFill>
                  <a:schemeClr val="dk1"/>
                </a:solidFill>
                <a:latin typeface="Arial"/>
                <a:ea typeface="Arial"/>
                <a:cs typeface="Arial"/>
                <a:sym typeface="Arial"/>
              </a:rPr>
              <a:t>Decimal</a:t>
            </a:r>
            <a:r>
              <a:rPr b="0" i="0" lang="es-AR" sz="3200" u="none" cap="none" strike="noStrike">
                <a:solidFill>
                  <a:schemeClr val="dk1"/>
                </a:solidFill>
                <a:latin typeface="Arial"/>
                <a:ea typeface="Arial"/>
                <a:cs typeface="Arial"/>
                <a:sym typeface="Arial"/>
              </a:rPr>
              <a:t>: Es el más preciso, el máximo de dígitos totales para este tipo de dato es de 64.</a:t>
            </a:r>
            <a:endParaRPr sz="1500"/>
          </a:p>
          <a:p>
            <a:pPr indent="-571500" lvl="0" marL="571500" marR="0" rtl="0" algn="l">
              <a:lnSpc>
                <a:spcPct val="100000"/>
              </a:lnSpc>
              <a:spcBef>
                <a:spcPts val="0"/>
              </a:spcBef>
              <a:spcAft>
                <a:spcPts val="0"/>
              </a:spcAft>
              <a:buClr>
                <a:srgbClr val="000000"/>
              </a:buClr>
              <a:buSzPts val="3200"/>
              <a:buFont typeface="Noto Sans Symbols"/>
              <a:buChar char="✔"/>
            </a:pPr>
            <a:r>
              <a:rPr b="1" i="0" lang="es-AR" sz="3200" u="none" cap="none" strike="noStrike">
                <a:solidFill>
                  <a:schemeClr val="dk1"/>
                </a:solidFill>
                <a:latin typeface="Arial"/>
                <a:ea typeface="Arial"/>
                <a:cs typeface="Arial"/>
                <a:sym typeface="Arial"/>
              </a:rPr>
              <a:t>Float:</a:t>
            </a:r>
            <a:r>
              <a:rPr b="0" i="0" lang="es-AR" sz="3200" u="none" cap="none" strike="noStrike">
                <a:solidFill>
                  <a:schemeClr val="dk1"/>
                </a:solidFill>
                <a:latin typeface="Arial"/>
                <a:ea typeface="Arial"/>
                <a:cs typeface="Arial"/>
                <a:sym typeface="Arial"/>
              </a:rPr>
              <a:t> implica definir dos valores: la longitud total (incluyendo los decimales y la coma), y cuántos de estos dígitos son la parte decimal. Ej: (6.2) permitirá almacenar como mínimo el valor -999.99 y como máximo 999.99. La cantidad de decimales tiene que estar entre 0 y 24, float es de precisión simple.</a:t>
            </a:r>
            <a:endParaRPr sz="1500"/>
          </a:p>
          <a:p>
            <a:pPr indent="-571500" lvl="0" marL="571500" marR="0" rtl="0" algn="l">
              <a:lnSpc>
                <a:spcPct val="100000"/>
              </a:lnSpc>
              <a:spcBef>
                <a:spcPts val="0"/>
              </a:spcBef>
              <a:spcAft>
                <a:spcPts val="0"/>
              </a:spcAft>
              <a:buClr>
                <a:srgbClr val="000000"/>
              </a:buClr>
              <a:buSzPts val="3200"/>
              <a:buFont typeface="Noto Sans Symbols"/>
              <a:buChar char="✔"/>
            </a:pPr>
            <a:r>
              <a:rPr b="1" i="0" lang="es-AR" sz="3200" u="none" cap="none" strike="noStrike">
                <a:solidFill>
                  <a:schemeClr val="dk1"/>
                </a:solidFill>
                <a:latin typeface="Arial"/>
                <a:ea typeface="Arial"/>
                <a:cs typeface="Arial"/>
                <a:sym typeface="Arial"/>
              </a:rPr>
              <a:t>Double: </a:t>
            </a:r>
            <a:r>
              <a:rPr b="0" i="0" lang="es-AR" sz="3200" u="none" cap="none" strike="noStrike">
                <a:solidFill>
                  <a:schemeClr val="dk1"/>
                </a:solidFill>
                <a:latin typeface="Arial"/>
                <a:ea typeface="Arial"/>
                <a:cs typeface="Arial"/>
                <a:sym typeface="Arial"/>
              </a:rPr>
              <a:t>al ser de doble precisión, sólo permite que la cantidad de decimales se defina entre 25 y 53.</a:t>
            </a:r>
            <a:endParaRPr b="0" i="0" sz="32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54"/>
          <p:cNvSpPr txBox="1"/>
          <p:nvPr/>
        </p:nvSpPr>
        <p:spPr>
          <a:xfrm>
            <a:off x="1" y="422031"/>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Alfanuméricos</a:t>
            </a:r>
            <a:endParaRPr b="1" i="0" sz="1500" u="none" cap="none" strike="noStrike">
              <a:solidFill>
                <a:srgbClr val="000000"/>
              </a:solidFill>
              <a:latin typeface="Arial"/>
              <a:ea typeface="Arial"/>
              <a:cs typeface="Arial"/>
              <a:sym typeface="Arial"/>
            </a:endParaRPr>
          </a:p>
        </p:txBody>
      </p:sp>
      <p:sp>
        <p:nvSpPr>
          <p:cNvPr id="253" name="Google Shape;253;p54"/>
          <p:cNvSpPr txBox="1"/>
          <p:nvPr/>
        </p:nvSpPr>
        <p:spPr>
          <a:xfrm>
            <a:off x="225287" y="1458375"/>
            <a:ext cx="11768100" cy="5264100"/>
          </a:xfrm>
          <a:prstGeom prst="rect">
            <a:avLst/>
          </a:prstGeom>
          <a:noFill/>
          <a:ln>
            <a:noFill/>
          </a:ln>
        </p:spPr>
        <p:txBody>
          <a:bodyPr anchorCtr="0" anchor="t" bIns="45700" lIns="91425" spcFirstLastPara="1" rIns="91425" wrap="square" tIns="45700">
            <a:spAutoFit/>
          </a:bodyPr>
          <a:lstStyle/>
          <a:p>
            <a:pPr indent="-571500" lvl="0" marL="571500" marR="0" rtl="0" algn="l">
              <a:lnSpc>
                <a:spcPct val="100000"/>
              </a:lnSpc>
              <a:spcBef>
                <a:spcPts val="0"/>
              </a:spcBef>
              <a:spcAft>
                <a:spcPts val="0"/>
              </a:spcAft>
              <a:buClr>
                <a:srgbClr val="000000"/>
              </a:buClr>
              <a:buSzPts val="3200"/>
              <a:buFont typeface="Noto Sans Symbols"/>
              <a:buChar char="✔"/>
            </a:pPr>
            <a:r>
              <a:rPr b="1" i="0" lang="es-AR" sz="3200" u="none" cap="none" strike="noStrike">
                <a:solidFill>
                  <a:schemeClr val="dk1"/>
                </a:solidFill>
                <a:latin typeface="Arial"/>
                <a:ea typeface="Arial"/>
                <a:cs typeface="Arial"/>
                <a:sym typeface="Arial"/>
              </a:rPr>
              <a:t>Char(n): </a:t>
            </a:r>
            <a:r>
              <a:rPr b="0" i="0" lang="es-AR" sz="3200" u="none" cap="none" strike="noStrike">
                <a:solidFill>
                  <a:schemeClr val="dk1"/>
                </a:solidFill>
                <a:latin typeface="Arial"/>
                <a:ea typeface="Arial"/>
                <a:cs typeface="Arial"/>
                <a:sym typeface="Arial"/>
              </a:rPr>
              <a:t>Almacena una cadena de longitud fija.</a:t>
            </a:r>
            <a:endParaRPr b="0" i="0" sz="3200" u="none" cap="none" strike="noStrike">
              <a:solidFill>
                <a:schemeClr val="dk1"/>
              </a:solidFill>
              <a:latin typeface="Arial"/>
              <a:ea typeface="Arial"/>
              <a:cs typeface="Arial"/>
              <a:sym typeface="Arial"/>
            </a:endParaRPr>
          </a:p>
          <a:p>
            <a:pPr indent="-571500" lvl="0" marL="571500" marR="0" rtl="0" algn="l">
              <a:lnSpc>
                <a:spcPct val="100000"/>
              </a:lnSpc>
              <a:spcBef>
                <a:spcPts val="0"/>
              </a:spcBef>
              <a:spcAft>
                <a:spcPts val="0"/>
              </a:spcAft>
              <a:buClr>
                <a:srgbClr val="000000"/>
              </a:buClr>
              <a:buSzPts val="3200"/>
              <a:buFont typeface="Noto Sans Symbols"/>
              <a:buChar char="✔"/>
            </a:pPr>
            <a:r>
              <a:rPr b="1" i="0" lang="es-AR" sz="3200" u="none" cap="none" strike="noStrike">
                <a:solidFill>
                  <a:schemeClr val="dk1"/>
                </a:solidFill>
                <a:latin typeface="Arial"/>
                <a:ea typeface="Arial"/>
                <a:cs typeface="Arial"/>
                <a:sym typeface="Arial"/>
              </a:rPr>
              <a:t>Varchar(n): </a:t>
            </a:r>
            <a:r>
              <a:rPr b="0" i="0" lang="es-AR" sz="3200" u="none" cap="none" strike="noStrike">
                <a:solidFill>
                  <a:schemeClr val="dk1"/>
                </a:solidFill>
                <a:latin typeface="Arial"/>
                <a:ea typeface="Arial"/>
                <a:cs typeface="Arial"/>
                <a:sym typeface="Arial"/>
              </a:rPr>
              <a:t>Almacena una cadena de longitud variable.</a:t>
            </a:r>
            <a:endParaRPr b="0" i="0" sz="3200" u="none" cap="none" strike="noStrike">
              <a:solidFill>
                <a:schemeClr val="dk1"/>
              </a:solidFill>
              <a:latin typeface="Arial"/>
              <a:ea typeface="Arial"/>
              <a:cs typeface="Arial"/>
              <a:sym typeface="Arial"/>
            </a:endParaRPr>
          </a:p>
          <a:p>
            <a:pPr indent="-571500" lvl="0" marL="571500" marR="0" rtl="0" algn="l">
              <a:lnSpc>
                <a:spcPct val="100000"/>
              </a:lnSpc>
              <a:spcBef>
                <a:spcPts val="0"/>
              </a:spcBef>
              <a:spcAft>
                <a:spcPts val="0"/>
              </a:spcAft>
              <a:buClr>
                <a:srgbClr val="000000"/>
              </a:buClr>
              <a:buSzPts val="3200"/>
              <a:buFont typeface="Noto Sans Symbols"/>
              <a:buChar char="✔"/>
            </a:pPr>
            <a:r>
              <a:rPr b="1" i="0" lang="es-AR" sz="3200" u="none" cap="none" strike="noStrike">
                <a:solidFill>
                  <a:schemeClr val="dk1"/>
                </a:solidFill>
                <a:latin typeface="Arial"/>
                <a:ea typeface="Arial"/>
                <a:cs typeface="Arial"/>
                <a:sym typeface="Arial"/>
              </a:rPr>
              <a:t>Text: </a:t>
            </a:r>
            <a:r>
              <a:rPr b="0" i="0" lang="es-AR" sz="3200" u="none" cap="none" strike="noStrike">
                <a:solidFill>
                  <a:schemeClr val="dk1"/>
                </a:solidFill>
                <a:latin typeface="Arial"/>
                <a:ea typeface="Arial"/>
                <a:cs typeface="Arial"/>
                <a:sym typeface="Arial"/>
              </a:rPr>
              <a:t>Un texto con un máximo de 65535 caracteres.</a:t>
            </a:r>
            <a:endParaRPr b="0" i="0" sz="3200" u="none" cap="none" strike="noStrike">
              <a:solidFill>
                <a:schemeClr val="dk1"/>
              </a:solidFill>
              <a:latin typeface="Arial"/>
              <a:ea typeface="Arial"/>
              <a:cs typeface="Arial"/>
              <a:sym typeface="Arial"/>
            </a:endParaRPr>
          </a:p>
          <a:p>
            <a:pPr indent="-571500" lvl="0" marL="571500" marR="0" rtl="0" algn="l">
              <a:lnSpc>
                <a:spcPct val="100000"/>
              </a:lnSpc>
              <a:spcBef>
                <a:spcPts val="0"/>
              </a:spcBef>
              <a:spcAft>
                <a:spcPts val="0"/>
              </a:spcAft>
              <a:buClr>
                <a:srgbClr val="000000"/>
              </a:buClr>
              <a:buSzPts val="3200"/>
              <a:buFont typeface="Noto Sans Symbols"/>
              <a:buChar char="✔"/>
            </a:pPr>
            <a:r>
              <a:rPr b="1" i="0" lang="es-AR" sz="3200" u="none" cap="none" strike="noStrike">
                <a:solidFill>
                  <a:schemeClr val="dk1"/>
                </a:solidFill>
                <a:latin typeface="Arial"/>
                <a:ea typeface="Arial"/>
                <a:cs typeface="Arial"/>
                <a:sym typeface="Arial"/>
              </a:rPr>
              <a:t>Enum: </a:t>
            </a:r>
            <a:r>
              <a:rPr b="0" i="0" lang="es-AR" sz="3200" u="none" cap="none" strike="noStrike">
                <a:solidFill>
                  <a:schemeClr val="dk1"/>
                </a:solidFill>
                <a:latin typeface="Arial"/>
                <a:ea typeface="Arial"/>
                <a:cs typeface="Arial"/>
                <a:sym typeface="Arial"/>
              </a:rPr>
              <a:t>Campo que puede tener un único valor de una lista que se especifica. El tipo Enum acepta hasta 65535 valores distintos.</a:t>
            </a:r>
            <a:endParaRPr b="0" i="0" sz="3200" u="none" cap="none" strike="noStrike">
              <a:solidFill>
                <a:schemeClr val="dk1"/>
              </a:solidFill>
              <a:latin typeface="Arial"/>
              <a:ea typeface="Arial"/>
              <a:cs typeface="Arial"/>
              <a:sym typeface="Arial"/>
            </a:endParaRPr>
          </a:p>
          <a:p>
            <a:pPr indent="-571500" lvl="0" marL="571500" marR="0" rtl="0" algn="l">
              <a:lnSpc>
                <a:spcPct val="100000"/>
              </a:lnSpc>
              <a:spcBef>
                <a:spcPts val="0"/>
              </a:spcBef>
              <a:spcAft>
                <a:spcPts val="0"/>
              </a:spcAft>
              <a:buClr>
                <a:srgbClr val="000000"/>
              </a:buClr>
              <a:buSzPts val="3200"/>
              <a:buFont typeface="Noto Sans Symbols"/>
              <a:buChar char="✔"/>
            </a:pPr>
            <a:r>
              <a:rPr b="1" i="0" lang="es-AR" sz="3200" u="none" cap="none" strike="noStrike">
                <a:solidFill>
                  <a:schemeClr val="dk1"/>
                </a:solidFill>
                <a:latin typeface="Arial"/>
                <a:ea typeface="Arial"/>
                <a:cs typeface="Arial"/>
                <a:sym typeface="Arial"/>
              </a:rPr>
              <a:t>Set: </a:t>
            </a:r>
            <a:r>
              <a:rPr b="0" i="0" lang="es-AR" sz="3200" u="none" cap="none" strike="noStrike">
                <a:solidFill>
                  <a:schemeClr val="dk1"/>
                </a:solidFill>
                <a:latin typeface="Arial"/>
                <a:ea typeface="Arial"/>
                <a:cs typeface="Arial"/>
                <a:sym typeface="Arial"/>
              </a:rPr>
              <a:t>Un campo que puede contener ninguno, uno o varios valores de una lista. La lista puede tener un máximo de 64 valores.</a:t>
            </a:r>
            <a:endParaRPr b="0" i="0" sz="3200" u="none" cap="none" strike="noStrike">
              <a:solidFill>
                <a:schemeClr val="dk1"/>
              </a:solidFill>
              <a:latin typeface="Arial"/>
              <a:ea typeface="Arial"/>
              <a:cs typeface="Arial"/>
              <a:sym typeface="Arial"/>
            </a:endParaRPr>
          </a:p>
          <a:p>
            <a:pPr indent="-419100" lvl="0" marL="571500" marR="0" rtl="0" algn="l">
              <a:lnSpc>
                <a:spcPct val="100000"/>
              </a:lnSpc>
              <a:spcBef>
                <a:spcPts val="0"/>
              </a:spcBef>
              <a:spcAft>
                <a:spcPts val="0"/>
              </a:spcAft>
              <a:buClr>
                <a:srgbClr val="000000"/>
              </a:buClr>
              <a:buSzPts val="2400"/>
              <a:buFont typeface="Noto Sans Symbols"/>
              <a:buNone/>
            </a:pPr>
            <a:r>
              <a:t/>
            </a:r>
            <a:endParaRPr b="1" i="0" sz="2400" u="none" cap="none" strike="noStrike">
              <a:solidFill>
                <a:schemeClr val="dk1"/>
              </a:solidFill>
              <a:latin typeface="Arial"/>
              <a:ea typeface="Arial"/>
              <a:cs typeface="Arial"/>
              <a:sym typeface="Arial"/>
            </a:endParaRPr>
          </a:p>
          <a:p>
            <a:pPr indent="-419100" lvl="0" marL="571500" marR="0" rtl="0" algn="l">
              <a:lnSpc>
                <a:spcPct val="100000"/>
              </a:lnSpc>
              <a:spcBef>
                <a:spcPts val="0"/>
              </a:spcBef>
              <a:spcAft>
                <a:spcPts val="0"/>
              </a:spcAft>
              <a:buClr>
                <a:srgbClr val="000000"/>
              </a:buClr>
              <a:buSzPts val="2400"/>
              <a:buFont typeface="Noto Sans Symbols"/>
              <a:buNone/>
            </a:pPr>
            <a:r>
              <a:t/>
            </a:r>
            <a:endParaRPr b="1" i="0" sz="24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5"/>
          <p:cNvSpPr txBox="1"/>
          <p:nvPr/>
        </p:nvSpPr>
        <p:spPr>
          <a:xfrm>
            <a:off x="1" y="422031"/>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Fecha</a:t>
            </a:r>
            <a:endParaRPr b="1" i="0" sz="1500" u="none" cap="none" strike="noStrike">
              <a:solidFill>
                <a:srgbClr val="000000"/>
              </a:solidFill>
              <a:latin typeface="Arial"/>
              <a:ea typeface="Arial"/>
              <a:cs typeface="Arial"/>
              <a:sym typeface="Arial"/>
            </a:endParaRPr>
          </a:p>
        </p:txBody>
      </p:sp>
      <p:sp>
        <p:nvSpPr>
          <p:cNvPr id="259" name="Google Shape;259;p55"/>
          <p:cNvSpPr txBox="1"/>
          <p:nvPr/>
        </p:nvSpPr>
        <p:spPr>
          <a:xfrm>
            <a:off x="225287" y="1458375"/>
            <a:ext cx="11768100" cy="4155900"/>
          </a:xfrm>
          <a:prstGeom prst="rect">
            <a:avLst/>
          </a:prstGeom>
          <a:noFill/>
          <a:ln>
            <a:noFill/>
          </a:ln>
        </p:spPr>
        <p:txBody>
          <a:bodyPr anchorCtr="0" anchor="t" bIns="45700" lIns="91425" spcFirstLastPara="1" rIns="91425" wrap="square" tIns="45700">
            <a:spAutoFit/>
          </a:bodyPr>
          <a:lstStyle/>
          <a:p>
            <a:pPr indent="-558800" lvl="0" marL="571500" marR="0" rtl="0" algn="l">
              <a:lnSpc>
                <a:spcPct val="100000"/>
              </a:lnSpc>
              <a:spcBef>
                <a:spcPts val="0"/>
              </a:spcBef>
              <a:spcAft>
                <a:spcPts val="0"/>
              </a:spcAft>
              <a:buClr>
                <a:srgbClr val="000000"/>
              </a:buClr>
              <a:buSzPts val="4400"/>
              <a:buFont typeface="Noto Sans Symbols"/>
              <a:buChar char="✔"/>
            </a:pPr>
            <a:r>
              <a:rPr b="1" i="0" lang="es-AR" sz="4400" u="none" cap="none" strike="noStrike">
                <a:solidFill>
                  <a:schemeClr val="dk1"/>
                </a:solidFill>
                <a:latin typeface="Arial"/>
                <a:ea typeface="Arial"/>
                <a:cs typeface="Arial"/>
                <a:sym typeface="Arial"/>
              </a:rPr>
              <a:t>Date: </a:t>
            </a:r>
            <a:r>
              <a:rPr b="0" i="0" lang="es-AR" sz="4400" u="none" cap="none" strike="noStrike">
                <a:solidFill>
                  <a:schemeClr val="dk1"/>
                </a:solidFill>
                <a:latin typeface="Arial"/>
                <a:ea typeface="Arial"/>
                <a:cs typeface="Arial"/>
                <a:sym typeface="Arial"/>
              </a:rPr>
              <a:t>AAAA-MM-DD</a:t>
            </a:r>
            <a:endParaRPr sz="1500"/>
          </a:p>
          <a:p>
            <a:pPr indent="-558800" lvl="0" marL="571500" marR="0" rtl="0" algn="l">
              <a:lnSpc>
                <a:spcPct val="100000"/>
              </a:lnSpc>
              <a:spcBef>
                <a:spcPts val="0"/>
              </a:spcBef>
              <a:spcAft>
                <a:spcPts val="0"/>
              </a:spcAft>
              <a:buClr>
                <a:srgbClr val="000000"/>
              </a:buClr>
              <a:buSzPts val="4400"/>
              <a:buFont typeface="Noto Sans Symbols"/>
              <a:buChar char="✔"/>
            </a:pPr>
            <a:r>
              <a:rPr b="1" i="0" lang="es-AR" sz="4400" u="none" cap="none" strike="noStrike">
                <a:solidFill>
                  <a:schemeClr val="dk1"/>
                </a:solidFill>
                <a:latin typeface="Arial"/>
                <a:ea typeface="Arial"/>
                <a:cs typeface="Arial"/>
                <a:sym typeface="Arial"/>
              </a:rPr>
              <a:t>Datetime: </a:t>
            </a:r>
            <a:r>
              <a:rPr b="0" i="0" lang="es-AR" sz="4400" u="none" cap="none" strike="noStrike">
                <a:solidFill>
                  <a:schemeClr val="dk1"/>
                </a:solidFill>
                <a:latin typeface="Arial"/>
                <a:ea typeface="Arial"/>
                <a:cs typeface="Arial"/>
                <a:sym typeface="Arial"/>
              </a:rPr>
              <a:t>AAAA-MM-DD HH:MM:SS</a:t>
            </a:r>
            <a:endParaRPr sz="1500"/>
          </a:p>
          <a:p>
            <a:pPr indent="-558800" lvl="0" marL="571500" marR="0" rtl="0" algn="l">
              <a:lnSpc>
                <a:spcPct val="100000"/>
              </a:lnSpc>
              <a:spcBef>
                <a:spcPts val="0"/>
              </a:spcBef>
              <a:spcAft>
                <a:spcPts val="0"/>
              </a:spcAft>
              <a:buClr>
                <a:srgbClr val="000000"/>
              </a:buClr>
              <a:buSzPts val="4400"/>
              <a:buFont typeface="Noto Sans Symbols"/>
              <a:buChar char="✔"/>
            </a:pPr>
            <a:r>
              <a:rPr b="1" i="0" lang="es-AR" sz="4400" u="none" cap="none" strike="noStrike">
                <a:solidFill>
                  <a:schemeClr val="dk1"/>
                </a:solidFill>
                <a:latin typeface="Arial"/>
                <a:ea typeface="Arial"/>
                <a:cs typeface="Arial"/>
                <a:sym typeface="Arial"/>
              </a:rPr>
              <a:t>Time: </a:t>
            </a:r>
            <a:r>
              <a:rPr b="0" i="0" lang="es-AR" sz="4400" u="none" cap="none" strike="noStrike">
                <a:solidFill>
                  <a:schemeClr val="dk1"/>
                </a:solidFill>
                <a:latin typeface="Arial"/>
                <a:ea typeface="Arial"/>
                <a:cs typeface="Arial"/>
                <a:sym typeface="Arial"/>
              </a:rPr>
              <a:t>HH:MM:SS desde -839:59:59 hasta 839:59:59</a:t>
            </a:r>
            <a:endParaRPr sz="1500"/>
          </a:p>
          <a:p>
            <a:pPr indent="-558800" lvl="0" marL="571500" marR="0" rtl="0" algn="l">
              <a:lnSpc>
                <a:spcPct val="100000"/>
              </a:lnSpc>
              <a:spcBef>
                <a:spcPts val="0"/>
              </a:spcBef>
              <a:spcAft>
                <a:spcPts val="0"/>
              </a:spcAft>
              <a:buClr>
                <a:srgbClr val="000000"/>
              </a:buClr>
              <a:buSzPts val="4400"/>
              <a:buFont typeface="Noto Sans Symbols"/>
              <a:buChar char="✔"/>
            </a:pPr>
            <a:r>
              <a:rPr b="1" i="0" lang="es-AR" sz="4400" u="none" cap="none" strike="noStrike">
                <a:solidFill>
                  <a:schemeClr val="dk1"/>
                </a:solidFill>
                <a:latin typeface="Arial"/>
                <a:ea typeface="Arial"/>
                <a:cs typeface="Arial"/>
                <a:sym typeface="Arial"/>
              </a:rPr>
              <a:t>Year</a:t>
            </a:r>
            <a:endParaRPr b="1" i="0" sz="4400" u="none" cap="none" strike="noStrike">
              <a:solidFill>
                <a:schemeClr val="dk1"/>
              </a:solidFill>
              <a:latin typeface="Arial"/>
              <a:ea typeface="Arial"/>
              <a:cs typeface="Arial"/>
              <a:sym typeface="Arial"/>
            </a:endParaRPr>
          </a:p>
          <a:p>
            <a:pPr indent="-558800" lvl="0" marL="571500" marR="0" rtl="0" algn="l">
              <a:lnSpc>
                <a:spcPct val="100000"/>
              </a:lnSpc>
              <a:spcBef>
                <a:spcPts val="0"/>
              </a:spcBef>
              <a:spcAft>
                <a:spcPts val="0"/>
              </a:spcAft>
              <a:buClr>
                <a:srgbClr val="000000"/>
              </a:buClr>
              <a:buSzPts val="4400"/>
              <a:buFont typeface="Noto Sans Symbols"/>
              <a:buChar char="✔"/>
            </a:pPr>
            <a:r>
              <a:rPr b="1" i="0" lang="es-AR" sz="4400" u="none" cap="none" strike="noStrike">
                <a:solidFill>
                  <a:schemeClr val="dk1"/>
                </a:solidFill>
                <a:latin typeface="Arial"/>
                <a:ea typeface="Arial"/>
                <a:cs typeface="Arial"/>
                <a:sym typeface="Arial"/>
              </a:rPr>
              <a:t>TimeStamp</a:t>
            </a:r>
            <a:endParaRPr b="1" i="0" sz="44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6"/>
          <p:cNvSpPr txBox="1"/>
          <p:nvPr/>
        </p:nvSpPr>
        <p:spPr>
          <a:xfrm>
            <a:off x="1" y="422031"/>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Boolean</a:t>
            </a:r>
            <a:endParaRPr b="1" i="0" sz="1500" u="none" cap="none" strike="noStrike">
              <a:solidFill>
                <a:srgbClr val="000000"/>
              </a:solidFill>
              <a:latin typeface="Arial"/>
              <a:ea typeface="Arial"/>
              <a:cs typeface="Arial"/>
              <a:sym typeface="Arial"/>
            </a:endParaRPr>
          </a:p>
        </p:txBody>
      </p:sp>
      <p:sp>
        <p:nvSpPr>
          <p:cNvPr id="265" name="Google Shape;265;p56"/>
          <p:cNvSpPr txBox="1"/>
          <p:nvPr/>
        </p:nvSpPr>
        <p:spPr>
          <a:xfrm>
            <a:off x="225287" y="1458375"/>
            <a:ext cx="11768100" cy="2632200"/>
          </a:xfrm>
          <a:prstGeom prst="rect">
            <a:avLst/>
          </a:prstGeom>
          <a:noFill/>
          <a:ln>
            <a:noFill/>
          </a:ln>
        </p:spPr>
        <p:txBody>
          <a:bodyPr anchorCtr="0" anchor="t" bIns="45700" lIns="91425" spcFirstLastPara="1" rIns="91425" wrap="square" tIns="45700">
            <a:spAutoFit/>
          </a:bodyPr>
          <a:lstStyle/>
          <a:p>
            <a:pPr indent="-228600" lvl="0" marL="571500" marR="0" rtl="0" algn="l">
              <a:lnSpc>
                <a:spcPct val="100000"/>
              </a:lnSpc>
              <a:spcBef>
                <a:spcPts val="0"/>
              </a:spcBef>
              <a:spcAft>
                <a:spcPts val="0"/>
              </a:spcAft>
              <a:buClr>
                <a:srgbClr val="000000"/>
              </a:buClr>
              <a:buSzPts val="5500"/>
              <a:buFont typeface="Noto Sans Symbols"/>
              <a:buNone/>
            </a:pPr>
            <a:r>
              <a:t/>
            </a:r>
            <a:endParaRPr b="1" i="0" sz="5500" u="none" cap="none" strike="noStrike">
              <a:solidFill>
                <a:schemeClr val="dk1"/>
              </a:solidFill>
              <a:latin typeface="Arial"/>
              <a:ea typeface="Arial"/>
              <a:cs typeface="Arial"/>
              <a:sym typeface="Arial"/>
            </a:endParaRPr>
          </a:p>
          <a:p>
            <a:pPr indent="-577850" lvl="0" marL="571500" marR="0" rtl="0" algn="l">
              <a:lnSpc>
                <a:spcPct val="100000"/>
              </a:lnSpc>
              <a:spcBef>
                <a:spcPts val="0"/>
              </a:spcBef>
              <a:spcAft>
                <a:spcPts val="0"/>
              </a:spcAft>
              <a:buClr>
                <a:srgbClr val="000000"/>
              </a:buClr>
              <a:buSzPts val="5500"/>
              <a:buFont typeface="Noto Sans Symbols"/>
              <a:buChar char="✔"/>
            </a:pPr>
            <a:r>
              <a:rPr b="1" i="0" lang="es-AR" sz="5500" u="none" cap="none" strike="noStrike">
                <a:solidFill>
                  <a:schemeClr val="dk1"/>
                </a:solidFill>
                <a:latin typeface="Arial"/>
                <a:ea typeface="Arial"/>
                <a:cs typeface="Arial"/>
                <a:sym typeface="Arial"/>
              </a:rPr>
              <a:t>True </a:t>
            </a:r>
            <a:endParaRPr b="0" i="0" sz="5500" u="none" cap="none" strike="noStrike">
              <a:solidFill>
                <a:schemeClr val="dk1"/>
              </a:solidFill>
              <a:latin typeface="Arial"/>
              <a:ea typeface="Arial"/>
              <a:cs typeface="Arial"/>
              <a:sym typeface="Arial"/>
            </a:endParaRPr>
          </a:p>
          <a:p>
            <a:pPr indent="-577850" lvl="0" marL="571500" marR="0" rtl="0" algn="l">
              <a:lnSpc>
                <a:spcPct val="100000"/>
              </a:lnSpc>
              <a:spcBef>
                <a:spcPts val="0"/>
              </a:spcBef>
              <a:spcAft>
                <a:spcPts val="0"/>
              </a:spcAft>
              <a:buClr>
                <a:srgbClr val="000000"/>
              </a:buClr>
              <a:buSzPts val="5500"/>
              <a:buFont typeface="Noto Sans Symbols"/>
              <a:buChar char="✔"/>
            </a:pPr>
            <a:r>
              <a:rPr b="1" i="0" lang="es-AR" sz="5500" u="none" cap="none" strike="noStrike">
                <a:solidFill>
                  <a:schemeClr val="dk1"/>
                </a:solidFill>
                <a:latin typeface="Arial"/>
                <a:ea typeface="Arial"/>
                <a:cs typeface="Arial"/>
                <a:sym typeface="Arial"/>
              </a:rPr>
              <a:t>False </a:t>
            </a:r>
            <a:endParaRPr b="0" i="0" sz="55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