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il7LIQpMEomOYPbv3a3NzaTA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18804b7f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1e18804b7f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1e18804b7f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18804b7f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1e18804b7f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1e18804b7f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18804b7f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e18804b7f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1e18804b7f_0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e18804b7f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e18804b7f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1e18804b7f_0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18804b7f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e18804b7f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1e18804b7f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18804b7f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e18804b7f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1e18804b7f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18804b7f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e18804b7f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1e18804b7f_0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18804b7f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1e18804b7f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1e18804b7f_0_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18804b7f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1e18804b7f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1e18804b7f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18804b7f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1e18804b7f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1e18804b7f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18804b7f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e18804b7f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1e18804b7f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18804b7f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e18804b7f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1e18804b7f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18804b7f_0_3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0" name="Google Shape;80;g11e18804b7f_0_3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1" name="Google Shape;81;g11e18804b7f_0_3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2" name="Google Shape;82;g11e18804b7f_0_3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g11e18804b7f_0_3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18804b7f_0_3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g11e18804b7f_0_38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7" name="Google Shape;87;g11e18804b7f_0_38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88" name="Google Shape;88;g11e18804b7f_0_3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g11e18804b7f_0_3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0" name="Google Shape;90;g11e18804b7f_0_3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18804b7f_0_39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3" name="Google Shape;93;g11e18804b7f_0_392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g11e18804b7f_0_392"/>
          <p:cNvSpPr txBox="1"/>
          <p:nvPr>
            <p:ph idx="2" type="body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5" name="Google Shape;95;g11e18804b7f_0_392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g11e18804b7f_0_392"/>
          <p:cNvSpPr txBox="1"/>
          <p:nvPr>
            <p:ph idx="4" type="body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7" name="Google Shape;97;g11e18804b7f_0_3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g11e18804b7f_0_3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g11e18804b7f_0_3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18804b7f_0_4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g11e18804b7f_0_4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g11e18804b7f_0_4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4" name="Google Shape;104;g11e18804b7f_0_4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18804b7f_0_4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g11e18804b7f_0_4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g11e18804b7f_0_4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18804b7f_0_410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g11e18804b7f_0_410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2" name="Google Shape;112;g11e18804b7f_0_41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g11e18804b7f_0_4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g11e18804b7f_0_4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g11e18804b7f_0_4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18804b7f_0_417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8" name="Google Shape;118;g11e18804b7f_0_417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g11e18804b7f_0_417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g11e18804b7f_0_4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g11e18804b7f_0_4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g11e18804b7f_0_4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e18804b7f_0_4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5" name="Google Shape;125;g11e18804b7f_0_42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6" name="Google Shape;126;g11e18804b7f_0_4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g11e18804b7f_0_4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g11e18804b7f_0_4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18804b7f_0_43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g11e18804b7f_0_43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2" name="Google Shape;132;g11e18804b7f_0_4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3" name="Google Shape;133;g11e18804b7f_0_4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4" name="Google Shape;134;g11e18804b7f_0_4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18804b7f_0_3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g11e18804b7f_0_37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11e18804b7f_0_3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g11e18804b7f_0_3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1e18804b7f_0_3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cssref/css_selector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s/docs/Web/CSS/color_value" TargetMode="External"/><Relationship Id="rId4" Type="http://schemas.openxmlformats.org/officeDocument/2006/relationships/hyperlink" Target="https://color.adobe.com/es/create/color-whe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5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0" y="2905780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65596" r="0" t="18527"/>
          <a:stretch/>
        </p:blipFill>
        <p:spPr>
          <a:xfrm>
            <a:off x="5215271" y="3429000"/>
            <a:ext cx="1761457" cy="24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18804b7f_0_273"/>
          <p:cNvSpPr txBox="1"/>
          <p:nvPr/>
        </p:nvSpPr>
        <p:spPr>
          <a:xfrm>
            <a:off x="238539" y="1364566"/>
            <a:ext cx="119535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1e18804b7f_0_273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1e18804b7f_0_273"/>
          <p:cNvSpPr txBox="1"/>
          <p:nvPr/>
        </p:nvSpPr>
        <p:spPr>
          <a:xfrm>
            <a:off x="238539" y="1672046"/>
            <a:ext cx="117153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propiedad color se puede usar en cualquier elemento, aunque principalmente se usa para modificar el color del texto, Existen diferentes formas de especificar el color: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hexadecimal: </a:t>
            </a:r>
            <a:r>
              <a:rPr b="1" i="0" lang="es-AR" sz="27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#31078C </a:t>
            </a:r>
            <a:r>
              <a:rPr b="0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s-AR" sz="2700" u="none" cap="none" strike="noStrike">
                <a:solidFill>
                  <a:srgbClr val="31078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#FF0000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RGB (Red, Green, Blue): </a:t>
            </a:r>
            <a:r>
              <a:rPr b="1" i="0" lang="es-AR" sz="2700" u="none" cap="none" strike="noStrike">
                <a:solidFill>
                  <a:srgbClr val="FA00FA"/>
                </a:solidFill>
                <a:latin typeface="Arial"/>
                <a:ea typeface="Arial"/>
                <a:cs typeface="Arial"/>
                <a:sym typeface="Arial"/>
              </a:rPr>
              <a:t>rgb(250, 0, 250)</a:t>
            </a:r>
            <a:r>
              <a:rPr b="1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s-AR" sz="2700" u="none" cap="none" strike="noStrike">
                <a:solidFill>
                  <a:srgbClr val="FA00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rgb(0, 0, 0) </a:t>
            </a:r>
            <a:r>
              <a:rPr b="0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color negro y por el contrario, rgb(255, 255, 255) es blanco.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RGBA (RGB + Alpha): </a:t>
            </a:r>
            <a:r>
              <a:rPr b="1" i="0" lang="es-AR" sz="27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rgba(5, 173, 213, 1)</a:t>
            </a:r>
            <a:r>
              <a:rPr b="0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El valor Alpha tiene que estar comprendido entre [0-1] y hace referencia a la transparencia del elemento, siendo 1 = opaco y 0 = transparente.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e18804b7f_0_280"/>
          <p:cNvSpPr txBox="1"/>
          <p:nvPr/>
        </p:nvSpPr>
        <p:spPr>
          <a:xfrm>
            <a:off x="238539" y="1364566"/>
            <a:ext cx="119535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Absolutas (px):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unidades absolutas son medidas fijas, en pixeles, que deberían verse igual en todos los dispositivos.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Relativas (em y rem):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llaman así porque son unidades relativas al dispositivo sobre el que se está viendo la página web, que dependiendo de cada usuario puede ser distinto, tales como computadoras o celulares.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Flexibles (vw y vh o vmin y vmax):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relativas al tamaño del viewport.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1e18804b7f_0_280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Medidas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18804b7f_0_286"/>
          <p:cNvSpPr txBox="1"/>
          <p:nvPr/>
        </p:nvSpPr>
        <p:spPr>
          <a:xfrm>
            <a:off x="267286" y="1603717"/>
            <a:ext cx="48159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descendiente: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aplican en los elementos que tienen una relación padre-hijo, es decir las etiquetas que están dentro de otras etiquetas. En el siguiente ejemplo es más fácil agregar un selector descendiente que aplicar un clase a cada elemento &lt;p&gt;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1e18804b7f_0_286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1e18804b7f_0_286"/>
          <p:cNvSpPr txBox="1"/>
          <p:nvPr/>
        </p:nvSpPr>
        <p:spPr>
          <a:xfrm>
            <a:off x="5083097" y="1642402"/>
            <a:ext cx="69873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adipisicing elit, sed do eiusmod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tempor incididunt ut labore et dolore magna aliqua.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adipisicing elit, sed do eiusmod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tempor incididunt ut labore et dolore magna aliqua.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adipisicing elit, sed do eiusmod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tempor incididunt ut labore et dolore magna aliqua.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AR" sz="15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div p {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color: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green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	font-size: </a:t>
            </a:r>
            <a:r>
              <a:rPr b="1" i="0" lang="es-AR" sz="2400" u="none" cap="none" strike="noStrike">
                <a:solidFill>
                  <a:srgbClr val="9900FF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px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	font-weight: bold;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e18804b7f_0_293"/>
          <p:cNvSpPr txBox="1"/>
          <p:nvPr/>
        </p:nvSpPr>
        <p:spPr>
          <a:xfrm>
            <a:off x="267286" y="1642402"/>
            <a:ext cx="48159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hijos: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queremos seleccionar todos los elementos descendientes pero si a los hijos directos podemos utilizar el símbolo &gt;.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otros selectores:</a:t>
            </a:r>
            <a:endParaRPr b="0" i="0" sz="2400" u="none" cap="none" strike="noStrike">
              <a:solidFill>
                <a:schemeClr val="lt1"/>
              </a:solidFill>
              <a:highlight>
                <a:srgbClr val="000000"/>
              </a:highlight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g11e18804b7f_0_293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1e18804b7f_0_293"/>
          <p:cNvSpPr txBox="1"/>
          <p:nvPr/>
        </p:nvSpPr>
        <p:spPr>
          <a:xfrm>
            <a:off x="5083097" y="1642402"/>
            <a:ext cx="6987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&lt;p&gt;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es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&lt;strong&gt; </a:t>
            </a: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&lt;/strong&gt; </a:t>
            </a:r>
            <a:r>
              <a:rPr b="0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&lt;/p&gt;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b="0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es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&lt;i&gt; </a:t>
            </a:r>
            <a:r>
              <a:rPr b="0" i="1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realmente</a:t>
            </a: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&lt;strong&gt; </a:t>
            </a:r>
            <a:r>
              <a:rPr b="1" i="1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muy</a:t>
            </a: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&lt;/strong&gt; &lt;/i&gt; </a:t>
            </a:r>
            <a:r>
              <a:rPr b="0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1" i="0" sz="1500" u="none" cap="none" strike="noStrik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CC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p &gt; strong {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 color: </a:t>
            </a:r>
            <a:r>
              <a:rPr b="1" i="0" lang="es-AR" sz="2400" u="none" cap="none" strike="noStrike">
                <a:solidFill>
                  <a:srgbClr val="FF3300"/>
                </a:solidFill>
                <a:latin typeface="Arial Black"/>
                <a:ea typeface="Arial Black"/>
                <a:cs typeface="Arial Black"/>
                <a:sym typeface="Arial Black"/>
              </a:rPr>
              <a:t>orange</a:t>
            </a:r>
            <a:r>
              <a:rPr b="1" i="0" lang="es-AR" sz="2400" u="none" cap="none" strike="noStrik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AEABA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Esto es </a:t>
            </a:r>
            <a:r>
              <a:rPr b="1" i="0" lang="es-AR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muy</a:t>
            </a:r>
            <a:r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importante.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Esto es </a:t>
            </a:r>
            <a:r>
              <a:rPr b="0" i="1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realmente</a:t>
            </a:r>
            <a:r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muy</a:t>
            </a:r>
            <a:r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importante.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1e18804b7f_0_293"/>
          <p:cNvSpPr txBox="1"/>
          <p:nvPr/>
        </p:nvSpPr>
        <p:spPr>
          <a:xfrm>
            <a:off x="590844" y="4037427"/>
            <a:ext cx="4379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AR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https://www.w3schools.com/cssref/css_selectors.asp</a:t>
            </a:r>
            <a:endParaRPr b="0" i="0" sz="2400" u="none" cap="none" strike="noStrike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18804b7f_0_224"/>
          <p:cNvSpPr txBox="1"/>
          <p:nvPr/>
        </p:nvSpPr>
        <p:spPr>
          <a:xfrm>
            <a:off x="309489" y="1702191"/>
            <a:ext cx="116904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de diseño que nos permite darle estilos a un lenguaje de marcado.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palabra 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viene de 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tyle</a:t>
            </a: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heets, esto quiere decir: Hojas de Estilo en Cascada. La palabra cascada hace referencia a una propiedad muy importante de css, y es la forma en que se comparta cuando entran en conflicto dos o más reglas de estilo.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1e18804b7f_0_224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18804b7f_0_230"/>
          <p:cNvSpPr txBox="1"/>
          <p:nvPr/>
        </p:nvSpPr>
        <p:spPr>
          <a:xfrm>
            <a:off x="309489" y="1702191"/>
            <a:ext cx="116904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Hasta ahora, vimos los estilos predeterminados que otorga el navegador. Por ejemplo: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s-AR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s-AR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mark</a:t>
            </a:r>
            <a:r>
              <a:rPr b="0" i="0" lang="es-AR" sz="2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hace que el texto se muestre resaltado.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&lt;b&gt;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que el texto se muestre en negrita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&lt;i&gt; 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que el texto se muestre en itálica.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hace que aparezca un punto o un número a modo de ítem, a la izquierda del texto.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pasa en todos los navegadores, el problema es que </a:t>
            </a:r>
            <a:r>
              <a:rPr b="1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todos definen los estilos exactamente de la misma manera</a:t>
            </a:r>
            <a:r>
              <a:rPr b="0" i="0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18804b7f_0_235"/>
          <p:cNvSpPr txBox="1"/>
          <p:nvPr/>
        </p:nvSpPr>
        <p:spPr>
          <a:xfrm>
            <a:off x="267286" y="1258957"/>
            <a:ext cx="12065700" cy="5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3 formas de utilizar una hoja de estilo: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1" i="0" lang="es-AR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CSS Externo: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documento HTML tenemos que incluir una referencia al archivo .css dentro del elemento &lt;link&gt;.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rel=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"stylesheet"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“css/styles.css“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1" i="0" lang="es-AR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CSS Interno: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Incluimos la etiqueta &lt;style&gt; dentro del &lt;head&gt; en nuestro documento.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&lt;style&gt;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p {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s-AR" sz="19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color:</a:t>
            </a:r>
            <a:r>
              <a:rPr b="1" i="0" lang="es-AR" sz="19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1" i="0" lang="es-AR" sz="1900" u="none" cap="none" strike="noStrike">
                <a:solidFill>
                  <a:srgbClr val="05ADD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1" i="0" lang="es-AR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CSS en Línea: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del atributo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style=“”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incorporamos los estilos que se van a aplicar solo en esa misma etiqueta.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&lt;p </a:t>
            </a:r>
            <a:r>
              <a:rPr b="1" i="0" lang="es-A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style= 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“color:</a:t>
            </a:r>
            <a:r>
              <a:rPr b="1" i="0" lang="es-A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1" i="0" lang="es-AR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s-A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Así se aplica un estilo en línea</a:t>
            </a:r>
            <a:r>
              <a:rPr b="1" i="0" lang="es-AR" sz="24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 &lt;/p&gt;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18804b7f_0_240"/>
          <p:cNvSpPr txBox="1"/>
          <p:nvPr/>
        </p:nvSpPr>
        <p:spPr>
          <a:xfrm>
            <a:off x="267287" y="1522827"/>
            <a:ext cx="48159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declaración indica "qué hay que hacer" y el selector indica "a quién hay que aplicarlo".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universal: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 todos los elementos de HTML.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etiqueta: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seleccionar una etiqueta especifica.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e18804b7f_0_240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glas g" id="168" name="Google Shape;168;g11e18804b7f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098" y="1603717"/>
            <a:ext cx="7002902" cy="496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18804b7f_0_247"/>
          <p:cNvSpPr txBox="1"/>
          <p:nvPr/>
        </p:nvSpPr>
        <p:spPr>
          <a:xfrm>
            <a:off x="267286" y="1603717"/>
            <a:ext cx="48159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clase: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agregando el atributo class a los elementos que queramos aplicarles estilos.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1" i="0" lang="es-AR" sz="2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Black"/>
                <a:ea typeface="Arial Black"/>
                <a:cs typeface="Arial Black"/>
                <a:sym typeface="Arial Black"/>
              </a:rPr>
              <a:t>selector de ID:</a:t>
            </a:r>
            <a:r>
              <a:rPr b="1" i="0" lang="es-AR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 igual que .class pero solo puede utilizarse en un elemento HTML.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e18804b7f_0_247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Selectores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glas g" id="176" name="Google Shape;176;g11e18804b7f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098" y="1603717"/>
            <a:ext cx="7002902" cy="496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18804b7f_0_254"/>
          <p:cNvSpPr txBox="1"/>
          <p:nvPr/>
        </p:nvSpPr>
        <p:spPr>
          <a:xfrm>
            <a:off x="238539" y="1364566"/>
            <a:ext cx="119535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font-size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 especificar el tamaño de la fuente (px, em, rem).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font-style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 darle estilo a la fuente (normal, italic, oblique).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font-family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establece una lista de fuentes (arial, helvetica, sans-serif, etc).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font-weight</a:t>
            </a:r>
            <a:r>
              <a:rPr b="0" i="0" lang="es-AR" sz="32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permite especificar el ancho de la fuente (bold, 400, 600, 800).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1e18804b7f_0_254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18804b7f_0_260"/>
          <p:cNvSpPr txBox="1"/>
          <p:nvPr/>
        </p:nvSpPr>
        <p:spPr>
          <a:xfrm>
            <a:off x="238539" y="1364566"/>
            <a:ext cx="119535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permite modificar el tipo de fuente de las letras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https://fonts.google.com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Seleccionamos un tipo de fuente.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Usamos la etiqueta link en HTML o @import en CSS para vincularlo con nuestra página.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Utilizamos la propiedad font-family para definir el uso de la fuente.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1e18804b7f_0_260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Fonts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e18804b7f_0_266"/>
          <p:cNvSpPr txBox="1"/>
          <p:nvPr/>
        </p:nvSpPr>
        <p:spPr>
          <a:xfrm>
            <a:off x="238539" y="1364566"/>
            <a:ext cx="119535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1e18804b7f_0_266"/>
          <p:cNvSpPr txBox="1"/>
          <p:nvPr/>
        </p:nvSpPr>
        <p:spPr>
          <a:xfrm>
            <a:off x="1" y="422031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1e18804b7f_0_266"/>
          <p:cNvSpPr txBox="1"/>
          <p:nvPr/>
        </p:nvSpPr>
        <p:spPr>
          <a:xfrm>
            <a:off x="1" y="2372139"/>
            <a:ext cx="121920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https://developer.mozilla.org/es/docs/Web/CSS/color_value</a:t>
            </a:r>
            <a:endParaRPr b="0" i="0" sz="3200" u="sng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https://htmlcolorcodes.com/es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b="0" i="0" lang="es-AR" sz="3200" u="sng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https://color.adobe.com/es/create/color-wheel</a:t>
            </a:r>
            <a:endParaRPr b="0" i="0" sz="3200" u="sng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2020-08-07T01:51:21Z</dcterms:created>
  <dc:creator>Aylén Romero</dc:creator>
</cp:coreProperties>
</file>