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ground.es/kb/que-es-ssh/#:~:text=SSH%20(Secure%20Shell)%20es%20un,de%20TCP%2FIP%2C%20etc" TargetMode="External"/><Relationship Id="rId2" Type="http://schemas.openxmlformats.org/officeDocument/2006/relationships/hyperlink" Target="https://www.one.com/es/hosting/ssh-que-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8339-74CC-EB15-FBFE-2E0434FA8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668" y="608285"/>
            <a:ext cx="9444982" cy="2677648"/>
          </a:xfrm>
        </p:spPr>
        <p:txBody>
          <a:bodyPr/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Ejercicio práctico: protocolos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D5A82-6CD8-4837-FBBE-47E45418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668" y="3429000"/>
            <a:ext cx="12241449" cy="2927412"/>
          </a:xfrm>
        </p:spPr>
        <p:txBody>
          <a:bodyPr>
            <a:normAutofit fontScale="92500" lnSpcReduction="20000"/>
          </a:bodyPr>
          <a:lstStyle/>
          <a:p>
            <a:r>
              <a:rPr lang="es-ES" sz="5400" dirty="0">
                <a:latin typeface="Arial" panose="020B0604020202020204" pitchFamily="34" charset="0"/>
              </a:rPr>
              <a:t>SSH									</a:t>
            </a:r>
          </a:p>
          <a:p>
            <a:r>
              <a:rPr lang="es-ES" sz="5400" dirty="0">
                <a:latin typeface="Arial" panose="020B0604020202020204" pitchFamily="34" charset="0"/>
              </a:rPr>
              <a:t>			</a:t>
            </a:r>
            <a:r>
              <a:rPr lang="es-ES" dirty="0">
                <a:latin typeface="Arial" panose="020B0604020202020204" pitchFamily="34" charset="0"/>
              </a:rPr>
              <a:t>									</a:t>
            </a:r>
          </a:p>
          <a:p>
            <a:endParaRPr lang="es-ES" dirty="0">
              <a:latin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</a:rPr>
              <a:t>												Juan esteban Fernández </a:t>
            </a:r>
            <a:r>
              <a:rPr lang="es-ES" dirty="0" err="1">
                <a:latin typeface="Arial" panose="020B0604020202020204" pitchFamily="34" charset="0"/>
              </a:rPr>
              <a:t>gonzález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35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8B18-E7FC-3021-E2A6-E22C6AE2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BEE82-661D-5AB5-A260-F85AFFB7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3C3C3C"/>
                </a:solidFill>
                <a:latin typeface="Montserrat" panose="020F0502020204030204" pitchFamily="2" charset="0"/>
              </a:rPr>
              <a:t>Telnet es un conjunto de protocolos y reglas que nos permiten tomar el control de un ordenador que no tengamos cerca. Telnet tiene un problema muy grande y son sus constantes amenazas de seguridad, es por eso que en 1995 el fundador de este protocolo decidió mejorar el software de Telnet y sustituirlo por otro que aboga por la seguridad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419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F1812-9AA1-D0F7-073D-C7B2F6B5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5DA414-09A2-74C8-ED07-3F4FAD3A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SSH utiliza una arquitectura Cliente-Servidor y resumidamente:</a:t>
            </a:r>
          </a:p>
          <a:p>
            <a:pPr lvl="1"/>
            <a:r>
              <a:rPr lang="es-ES" dirty="0"/>
              <a:t>Desde el Cliente SSH: Requiere de una aplicación para conectarte a un server remoto como </a:t>
            </a:r>
            <a:r>
              <a:rPr lang="es-ES" dirty="0" err="1"/>
              <a:t>OpenSSH</a:t>
            </a:r>
            <a:r>
              <a:rPr lang="es-ES" dirty="0"/>
              <a:t> en Linux o </a:t>
            </a:r>
            <a:r>
              <a:rPr lang="es-ES" dirty="0" err="1"/>
              <a:t>Putty</a:t>
            </a:r>
            <a:r>
              <a:rPr lang="es-ES" dirty="0"/>
              <a:t> en Windows.</a:t>
            </a:r>
          </a:p>
          <a:p>
            <a:pPr lvl="1"/>
            <a:r>
              <a:rPr lang="es-ES" dirty="0"/>
              <a:t>Desde el Servidor SSH: Este se ejecuta en el servidor remoto al que deseas acceder y está configurado para aceptar conexiones SSH y autenticar a los usuarios</a:t>
            </a:r>
          </a:p>
          <a:p>
            <a:pPr lvl="1"/>
            <a:r>
              <a:rPr lang="es-ES" dirty="0"/>
              <a:t>Autenticación: Cliente y Servidor inician un proceso en el que aporta y compara nombres de usuarios y contraseña o clave SSH</a:t>
            </a:r>
          </a:p>
        </p:txBody>
      </p:sp>
    </p:spTree>
    <p:extLst>
      <p:ext uri="{BB962C8B-B14F-4D97-AF65-F5344CB8AC3E}">
        <p14:creationId xmlns:p14="http://schemas.microsoft.com/office/powerpoint/2010/main" val="267406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57DFE-826F-1C6A-5BB7-80B3D84D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562DE-084C-4BA7-9896-773A48D7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conexión SSH establece una </a:t>
            </a:r>
            <a:r>
              <a:rPr lang="es-ES" dirty="0" err="1"/>
              <a:t>Secure</a:t>
            </a:r>
            <a:r>
              <a:rPr lang="es-ES" dirty="0"/>
              <a:t> Shell, permitiéndote ejecutar comandos en el servidor remoto como si estuvieras presente físicamente.</a:t>
            </a:r>
          </a:p>
          <a:p>
            <a:r>
              <a:rPr lang="es-ES" dirty="0"/>
              <a:t>La integridad de los datos está asegurada a través de </a:t>
            </a:r>
            <a:r>
              <a:rPr lang="es-ES" dirty="0" err="1"/>
              <a:t>checksums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66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E03E9-380F-506B-BAD5-AC54C171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B1FFF4-9A9B-3C12-6921-342DCFE5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Transferencia de archivos segura: Permite transferir archivos entre sistemas locales y remotos utilizando herramientas como el comando SCP o SFTP</a:t>
            </a:r>
          </a:p>
          <a:p>
            <a:r>
              <a:rPr lang="es-ES" dirty="0"/>
              <a:t>Creación de túneles red: Se utiliza para crear túneles de datos seguros que redirigen el tráfico de red a través de conexiones SSH, lo que puede ayudar a proteger la comunicación en redes no seguras. Se usan en sistemas como </a:t>
            </a:r>
            <a:r>
              <a:rPr lang="es-ES" dirty="0" err="1"/>
              <a:t>Ngrok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29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89E43-780A-EF63-E94D-556C5D0F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8A75D4-A14B-EBD4-254A-DFD294D1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Autenticación PKI</a:t>
            </a:r>
          </a:p>
          <a:p>
            <a:endParaRPr lang="es-ES" dirty="0"/>
          </a:p>
          <a:p>
            <a:pPr algn="l"/>
            <a:r>
              <a:rPr lang="es-ES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Autenticación basada en contraseña</a:t>
            </a:r>
          </a:p>
          <a:p>
            <a:pPr marL="0" indent="0">
              <a:buNone/>
            </a:pPr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079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2731C-6398-CEE1-22C0-DCDCC98C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E7154-CE77-FC7D-FD93-455AA41B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Arsys</a:t>
            </a:r>
            <a:r>
              <a:rPr lang="es-ES" dirty="0"/>
              <a:t>.(2024).  SSH: qué es y cómo funciona este protocolo </a:t>
            </a:r>
            <a:r>
              <a:rPr lang="es-ES" dirty="0">
                <a:hlinkClick r:id="rId2"/>
              </a:rPr>
              <a:t>https://www.one.com/es/hosting/ssh-que-es</a:t>
            </a:r>
            <a:r>
              <a:rPr lang="es-ES" dirty="0"/>
              <a:t> </a:t>
            </a:r>
          </a:p>
          <a:p>
            <a:r>
              <a:rPr lang="es-ES" dirty="0"/>
              <a:t>One.com.(2024). </a:t>
            </a:r>
            <a:r>
              <a:rPr lang="es-ES" b="0" i="0" dirty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Los beneficios de </a:t>
            </a:r>
            <a:r>
              <a:rPr lang="es-ES" b="0" i="0" dirty="0" err="1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Secure</a:t>
            </a:r>
            <a:r>
              <a:rPr lang="es-ES" b="0" i="0" dirty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 Shell y su importancia explicados de manera sencilla. </a:t>
            </a:r>
            <a:r>
              <a:rPr lang="es-ES" b="0" i="0" dirty="0">
                <a:solidFill>
                  <a:srgbClr val="3C3C3C"/>
                </a:solidFill>
                <a:effectLst/>
                <a:latin typeface="Montserrat" panose="00000500000000000000" pitchFamily="2" charset="0"/>
                <a:hlinkClick r:id="rId2"/>
              </a:rPr>
              <a:t>https://www.one.com/es/hosting/ssh-que-es</a:t>
            </a:r>
            <a:r>
              <a:rPr lang="es-ES" b="0" i="0" dirty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 </a:t>
            </a:r>
          </a:p>
          <a:p>
            <a:r>
              <a:rPr lang="es-ES" dirty="0" err="1">
                <a:solidFill>
                  <a:schemeClr val="tx1"/>
                </a:solidFill>
              </a:rPr>
              <a:t>Siteground</a:t>
            </a:r>
            <a:r>
              <a:rPr lang="es-ES" dirty="0">
                <a:solidFill>
                  <a:schemeClr val="tx1"/>
                </a:solidFill>
              </a:rPr>
              <a:t>.(2024). ¿Qué es SSH y cómo lo uso? </a:t>
            </a:r>
            <a:r>
              <a:rPr lang="es-ES" dirty="0">
                <a:solidFill>
                  <a:srgbClr val="8F8F8F"/>
                </a:solidFill>
                <a:hlinkClick r:id="rId3"/>
              </a:rPr>
              <a:t>https://www.siteground.es/kb/que-es-ssh/#:~:text=SSH%20(Secure%20Shell)%20es%20un,de%20TCP%2FIP%2C</a:t>
            </a:r>
            <a:r>
              <a:rPr lang="es-ES">
                <a:solidFill>
                  <a:srgbClr val="8F8F8F"/>
                </a:solidFill>
                <a:hlinkClick r:id="rId3"/>
              </a:rPr>
              <a:t>%20etc</a:t>
            </a:r>
            <a:r>
              <a:rPr lang="es-ES">
                <a:solidFill>
                  <a:srgbClr val="8F8F8F"/>
                </a:solidFill>
              </a:rPr>
              <a:t> </a:t>
            </a:r>
            <a:r>
              <a:rPr lang="es-ES">
                <a:solidFill>
                  <a:srgbClr val="3C3C3C"/>
                </a:solidFill>
                <a:latin typeface="Montserrat" panose="00000500000000000000" pitchFamily="2" charset="0"/>
              </a:rPr>
              <a:t>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671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{C5F68219-77D7-4FEE-AA2F-010A3DA228C6}tf02900722</Template>
  <TotalTime>87</TotalTime>
  <Words>404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Montserrat</vt:lpstr>
      <vt:lpstr>Roboto</vt:lpstr>
      <vt:lpstr>Wingdings 3</vt:lpstr>
      <vt:lpstr>Sala de reuniones Ion</vt:lpstr>
      <vt:lpstr>Ejercicio práctico: protocolos</vt:lpstr>
      <vt:lpstr>Historia</vt:lpstr>
      <vt:lpstr>Funcionamiento</vt:lpstr>
      <vt:lpstr>Funcionamiento</vt:lpstr>
      <vt:lpstr>Aplicaciones</vt:lpstr>
      <vt:lpstr>Aplicaciones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práctico: protocolos</dc:title>
  <dc:creator>Esteban Fernández</dc:creator>
  <cp:lastModifiedBy>Esteban Fernández</cp:lastModifiedBy>
  <cp:revision>2</cp:revision>
  <dcterms:created xsi:type="dcterms:W3CDTF">2024-09-20T14:37:02Z</dcterms:created>
  <dcterms:modified xsi:type="dcterms:W3CDTF">2024-09-20T16:09:10Z</dcterms:modified>
</cp:coreProperties>
</file>