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2455a1c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2455a1c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2455a1ce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2455a1ce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2455a1ce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2455a1ce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2455a1ce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2455a1ce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horturl.at/pzAP0" TargetMode="External"/><Relationship Id="rId4" Type="http://schemas.openxmlformats.org/officeDocument/2006/relationships/hyperlink" Target="https://shorturl.at/gDHM6" TargetMode="External"/><Relationship Id="rId5" Type="http://schemas.openxmlformats.org/officeDocument/2006/relationships/hyperlink" Target="https://shorturl.at/rxGMN" TargetMode="External"/><Relationship Id="rId6" Type="http://schemas.openxmlformats.org/officeDocument/2006/relationships/hyperlink" Target="https://www.tiobe.com/tiobe-index/" TargetMode="External"/><Relationship Id="rId7" Type="http://schemas.openxmlformats.org/officeDocument/2006/relationships/hyperlink" Target="https://shorturl.at/dCFGR" TargetMode="External"/><Relationship Id="rId8" Type="http://schemas.openxmlformats.org/officeDocument/2006/relationships/hyperlink" Target="https://www.mytaskpanel.com/php-caracteristicas-benefici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8" y="7074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861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10"/>
              <a:t>Por: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10"/>
              <a:t>Carlos Barba Herrador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10"/>
              <a:t>Adrián López Martín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10"/>
              <a:t>Esteban Fernández González</a:t>
            </a:r>
            <a:endParaRPr sz="12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210"/>
              <a:t>Guillermo Cuaresma Utrera</a:t>
            </a:r>
            <a:endParaRPr sz="121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750" y="3325675"/>
            <a:ext cx="2459274" cy="13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 E </a:t>
            </a:r>
            <a:r>
              <a:rPr lang="es"/>
              <a:t>ÍNDICE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52500" y="1048175"/>
            <a:ext cx="7038900" cy="19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PHP es un lenguaje de programación destinado a desarrollar aplicaciones para la web y crear páginas web, favoreciendo la conexión entre los servidores y la interfaz de usuario. Entre los factores que hicieron que PHP se volviera tan popular, se destaca el hecho de que es de código abierto. </a:t>
            </a:r>
            <a:r>
              <a:rPr lang="es" sz="1600"/>
              <a:t>PHP fue creado por Rasmus Lerdof en el 1994 y a día de hoy tiene muchísimas librerías y un gran núcleo de lenguaje.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75000" y="2954375"/>
            <a:ext cx="70839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s" sz="1600"/>
              <a:t>PHP se sitúa en el ranking nº8 del Índice TIOBE, 2 posiciones por encima que en Septiembre del año pasado, aunque haya bajado un 0,13% este se ha beneficiado de grandes subidas como la de C# o mayores bajadas como la de ASM.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 de usar PHP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Evoluciona a un ritmo más que satisfactorio en comparación con otras tecnologías.</a:t>
            </a:r>
            <a:endParaRPr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Se caracteriza por ser fácil, potente y profesional.</a:t>
            </a:r>
            <a:endParaRPr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Tiene excelentes frameworks para desarrollar en la web, como Laravel y Symfony.</a:t>
            </a:r>
            <a:endParaRPr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Sigue prácticas de desarrollo ejemplares.</a:t>
            </a:r>
            <a:endParaRPr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Posee una comunidad enorme y muy activa.</a:t>
            </a:r>
            <a:endParaRPr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Cuenta con una variedad de herramientas para los desarrolladores.</a:t>
            </a:r>
            <a:endParaRPr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Ha mejorado la performance notablemente desde su versión 7.</a:t>
            </a:r>
            <a:endParaRPr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Soporta una cantidad infinita de bases de datos y de peticiones, es muy rápido.</a:t>
            </a:r>
            <a:endParaRPr sz="6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6000"/>
              <a:t>Permite, al ser de código abierto, que cualquiera pueda aplicar modificaciones para mejorarlo.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PARADIGMA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58650" y="1054475"/>
            <a:ext cx="71166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Es multiparadigma y utiliza los siguientes: imperativo o funcional, orientado a objetos, procedural, reflexivo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Imperativa o procedural:</a:t>
            </a:r>
            <a:r>
              <a:rPr lang="es" sz="1400"/>
              <a:t> La programación imperativa  o procedural es el paradigma de programación más antiguo. De acuerdo con este paradigma, un programa consiste en una secuencia claramente definida de instrucciones para un ordenador.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Funcional:</a:t>
            </a:r>
            <a:r>
              <a:rPr lang="es" sz="1400"/>
              <a:t> PHP admite funciones de orden superior, lo que permite que una función se </a:t>
            </a:r>
            <a:r>
              <a:rPr lang="es" sz="1400"/>
              <a:t>asigne</a:t>
            </a:r>
            <a:r>
              <a:rPr lang="es" sz="1400"/>
              <a:t> a una variable. Las funciones pueden asignarse a otras funciones y también pueden devolver otras variables. Tanto funciones preestablecidas en el lenguaje como definidas por el usuario pueden ser invocadas dinámicamente y se invocan mediante una variable.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Reflexivo: </a:t>
            </a:r>
            <a:r>
              <a:rPr lang="es" sz="1400"/>
              <a:t>Es un enfoque de programación que permite a un programa examinar y modificar su propia estructura y comportamiento en tiempo de ejecución.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/>
              <a:t>Orientado a Objetos:</a:t>
            </a:r>
            <a:r>
              <a:rPr lang="es" sz="1400"/>
              <a:t> Es un paradigma que ha ganado una gran popularidad en los últimos años debido a su capacidad para crear aplicaciones más robustas, flexibles y fáciles de mantener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70450" y="1183675"/>
            <a:ext cx="72930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Souza, I. (2021). Descubre qué es el lenguaje de programación PHP y en qué situaciones se hace útil. Rock Content - ES.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https://shorturl.at/pzAP0</a:t>
            </a:r>
            <a:r>
              <a:rPr lang="es"/>
              <a:t>  (EXPLICACIÓN).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 Zúñiga, F. G. (2022). Un breve recorrido por la historia de PHP. Blog de arsys.es.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https://shorturl.at/gDHM6</a:t>
            </a:r>
            <a:r>
              <a:rPr lang="es"/>
              <a:t> (ORÍGEN DEL LENGUAJE PHP).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Equipo editorial de IONOS. (2021). Programación imperativa: resumen del paradigma de programación más antiguo. IONOS Digital Guide.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https://shorturl.at/rxGMN</a:t>
            </a:r>
            <a:r>
              <a:rPr lang="es"/>
              <a:t> (PARADIGMA IMPERATIVO).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TIOBE Index - TIOBE. (2022, 3 junio). TIOBE. 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https://www.tiobe.com/tiobe-index/</a:t>
            </a:r>
            <a:r>
              <a:rPr lang="es"/>
              <a:t> (ÍNDICE TIOBE).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17"/>
              <a:t>Aspectos del lenguaje — documentación de expreso PHP y la vía correcta - 0.0.1. (s. f.). </a:t>
            </a:r>
            <a:r>
              <a:rPr lang="es" sz="1417" u="sng">
                <a:solidFill>
                  <a:schemeClr val="hlink"/>
                </a:solidFill>
                <a:hlinkClick r:id="rId7"/>
              </a:rPr>
              <a:t>https://shorturl.at/dCFGR</a:t>
            </a:r>
            <a:r>
              <a:rPr lang="es" sz="1417"/>
              <a:t>  (PARADIGMAS DE LENGUAJE PHP).</a:t>
            </a:r>
            <a:endParaRPr sz="1417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Surra, B. (2023). PHP: características, beneficios y frameworks. MyTaskPanel Consulting. </a:t>
            </a:r>
            <a:r>
              <a:rPr lang="es" u="sng">
                <a:solidFill>
                  <a:schemeClr val="hlink"/>
                </a:solidFill>
                <a:hlinkClick r:id="rId8"/>
              </a:rPr>
              <a:t>https://www.mytaskpanel.com/php-caracteristicas-beneficios/</a:t>
            </a:r>
            <a:r>
              <a:rPr lang="es"/>
              <a:t> (BENEFICIOS DE USAR PHP).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