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5151A31-50E9-45EC-AA0A-2B028FE1AD53}" type="datetimeFigureOut">
              <a:rPr lang="es-ES" smtClean="0"/>
              <a:t>19/10/2023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62C4BDD-7018-49A2-BBF3-A8B9E3CF11AC}"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70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5151A31-50E9-45EC-AA0A-2B028FE1AD53}" type="datetimeFigureOut">
              <a:rPr lang="es-ES" smtClean="0"/>
              <a:t>19/10/2023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62C4BDD-7018-49A2-BBF3-A8B9E3CF11AC}" type="slidenum">
              <a:rPr lang="es-ES" smtClean="0"/>
              <a:t>‹Nº›</a:t>
            </a:fld>
            <a:endParaRPr lang="es-ES"/>
          </a:p>
        </p:txBody>
      </p:sp>
    </p:spTree>
    <p:extLst>
      <p:ext uri="{BB962C8B-B14F-4D97-AF65-F5344CB8AC3E}">
        <p14:creationId xmlns:p14="http://schemas.microsoft.com/office/powerpoint/2010/main" val="209416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5151A31-50E9-45EC-AA0A-2B028FE1AD53}" type="datetimeFigureOut">
              <a:rPr lang="es-ES" smtClean="0"/>
              <a:t>19/10/2023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62C4BDD-7018-49A2-BBF3-A8B9E3CF11AC}" type="slidenum">
              <a:rPr lang="es-ES" smtClean="0"/>
              <a:t>‹Nº›</a:t>
            </a:fld>
            <a:endParaRPr lang="es-ES"/>
          </a:p>
        </p:txBody>
      </p:sp>
    </p:spTree>
    <p:extLst>
      <p:ext uri="{BB962C8B-B14F-4D97-AF65-F5344CB8AC3E}">
        <p14:creationId xmlns:p14="http://schemas.microsoft.com/office/powerpoint/2010/main" val="4317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5151A31-50E9-45EC-AA0A-2B028FE1AD53}" type="datetimeFigureOut">
              <a:rPr lang="es-ES" smtClean="0"/>
              <a:t>19/10/2023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62C4BDD-7018-49A2-BBF3-A8B9E3CF11AC}" type="slidenum">
              <a:rPr lang="es-ES" smtClean="0"/>
              <a:t>‹Nº›</a:t>
            </a:fld>
            <a:endParaRPr lang="es-ES"/>
          </a:p>
        </p:txBody>
      </p:sp>
    </p:spTree>
    <p:extLst>
      <p:ext uri="{BB962C8B-B14F-4D97-AF65-F5344CB8AC3E}">
        <p14:creationId xmlns:p14="http://schemas.microsoft.com/office/powerpoint/2010/main" val="419007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5151A31-50E9-45EC-AA0A-2B028FE1AD53}" type="datetimeFigureOut">
              <a:rPr lang="es-ES" smtClean="0"/>
              <a:t>19/10/2023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62C4BDD-7018-49A2-BBF3-A8B9E3CF11AC}"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03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5151A31-50E9-45EC-AA0A-2B028FE1AD53}" type="datetimeFigureOut">
              <a:rPr lang="es-ES" smtClean="0"/>
              <a:t>19/10/2023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62C4BDD-7018-49A2-BBF3-A8B9E3CF11AC}" type="slidenum">
              <a:rPr lang="es-ES" smtClean="0"/>
              <a:t>‹Nº›</a:t>
            </a:fld>
            <a:endParaRPr lang="es-ES"/>
          </a:p>
        </p:txBody>
      </p:sp>
    </p:spTree>
    <p:extLst>
      <p:ext uri="{BB962C8B-B14F-4D97-AF65-F5344CB8AC3E}">
        <p14:creationId xmlns:p14="http://schemas.microsoft.com/office/powerpoint/2010/main" val="375595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5151A31-50E9-45EC-AA0A-2B028FE1AD53}" type="datetimeFigureOut">
              <a:rPr lang="es-ES" smtClean="0"/>
              <a:t>19/10/2023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62C4BDD-7018-49A2-BBF3-A8B9E3CF11AC}" type="slidenum">
              <a:rPr lang="es-ES" smtClean="0"/>
              <a:t>‹Nº›</a:t>
            </a:fld>
            <a:endParaRPr lang="es-ES"/>
          </a:p>
        </p:txBody>
      </p:sp>
    </p:spTree>
    <p:extLst>
      <p:ext uri="{BB962C8B-B14F-4D97-AF65-F5344CB8AC3E}">
        <p14:creationId xmlns:p14="http://schemas.microsoft.com/office/powerpoint/2010/main" val="30850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5151A31-50E9-45EC-AA0A-2B028FE1AD53}" type="datetimeFigureOut">
              <a:rPr lang="es-ES" smtClean="0"/>
              <a:t>19/10/2023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62C4BDD-7018-49A2-BBF3-A8B9E3CF11AC}" type="slidenum">
              <a:rPr lang="es-ES" smtClean="0"/>
              <a:t>‹Nº›</a:t>
            </a:fld>
            <a:endParaRPr lang="es-ES"/>
          </a:p>
        </p:txBody>
      </p:sp>
    </p:spTree>
    <p:extLst>
      <p:ext uri="{BB962C8B-B14F-4D97-AF65-F5344CB8AC3E}">
        <p14:creationId xmlns:p14="http://schemas.microsoft.com/office/powerpoint/2010/main" val="330644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151A31-50E9-45EC-AA0A-2B028FE1AD53}" type="datetimeFigureOut">
              <a:rPr lang="es-ES" smtClean="0"/>
              <a:t>19/10/2023</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362C4BDD-7018-49A2-BBF3-A8B9E3CF11AC}" type="slidenum">
              <a:rPr lang="es-ES" smtClean="0"/>
              <a:t>‹Nº›</a:t>
            </a:fld>
            <a:endParaRPr lang="es-ES"/>
          </a:p>
        </p:txBody>
      </p:sp>
    </p:spTree>
    <p:extLst>
      <p:ext uri="{BB962C8B-B14F-4D97-AF65-F5344CB8AC3E}">
        <p14:creationId xmlns:p14="http://schemas.microsoft.com/office/powerpoint/2010/main" val="293385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151A31-50E9-45EC-AA0A-2B028FE1AD53}" type="datetimeFigureOut">
              <a:rPr lang="es-ES" smtClean="0"/>
              <a:t>19/10/2023</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62C4BDD-7018-49A2-BBF3-A8B9E3CF11AC}" type="slidenum">
              <a:rPr lang="es-ES" smtClean="0"/>
              <a:t>‹Nº›</a:t>
            </a:fld>
            <a:endParaRPr lang="es-ES"/>
          </a:p>
        </p:txBody>
      </p:sp>
    </p:spTree>
    <p:extLst>
      <p:ext uri="{BB962C8B-B14F-4D97-AF65-F5344CB8AC3E}">
        <p14:creationId xmlns:p14="http://schemas.microsoft.com/office/powerpoint/2010/main" val="262506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5151A31-50E9-45EC-AA0A-2B028FE1AD53}" type="datetimeFigureOut">
              <a:rPr lang="es-ES" smtClean="0"/>
              <a:t>19/10/2023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62C4BDD-7018-49A2-BBF3-A8B9E3CF11AC}" type="slidenum">
              <a:rPr lang="es-ES" smtClean="0"/>
              <a:t>‹Nº›</a:t>
            </a:fld>
            <a:endParaRPr lang="es-ES"/>
          </a:p>
        </p:txBody>
      </p:sp>
    </p:spTree>
    <p:extLst>
      <p:ext uri="{BB962C8B-B14F-4D97-AF65-F5344CB8AC3E}">
        <p14:creationId xmlns:p14="http://schemas.microsoft.com/office/powerpoint/2010/main" val="19489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151A31-50E9-45EC-AA0A-2B028FE1AD53}" type="datetimeFigureOut">
              <a:rPr lang="es-ES" smtClean="0"/>
              <a:t>19/10/2023</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62C4BDD-7018-49A2-BBF3-A8B9E3CF11AC}"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5841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4AF6B2-0B08-C049-455E-20FE6E8F8793}"/>
              </a:ext>
            </a:extLst>
          </p:cNvPr>
          <p:cNvSpPr>
            <a:spLocks noGrp="1"/>
          </p:cNvSpPr>
          <p:nvPr>
            <p:ph type="ctrTitle"/>
          </p:nvPr>
        </p:nvSpPr>
        <p:spPr/>
        <p:txBody>
          <a:bodyPr/>
          <a:lstStyle/>
          <a:p>
            <a:r>
              <a:rPr lang="es-ES" dirty="0"/>
              <a:t>Quicksort y </a:t>
            </a:r>
            <a:r>
              <a:rPr lang="es-ES" dirty="0" err="1"/>
              <a:t>Minimax</a:t>
            </a:r>
            <a:endParaRPr lang="es-ES" dirty="0"/>
          </a:p>
        </p:txBody>
      </p:sp>
      <p:sp>
        <p:nvSpPr>
          <p:cNvPr id="3" name="Subtítulo 2">
            <a:extLst>
              <a:ext uri="{FF2B5EF4-FFF2-40B4-BE49-F238E27FC236}">
                <a16:creationId xmlns:a16="http://schemas.microsoft.com/office/drawing/2014/main" id="{FB354D03-4414-7FB7-B386-12387806A581}"/>
              </a:ext>
            </a:extLst>
          </p:cNvPr>
          <p:cNvSpPr>
            <a:spLocks noGrp="1"/>
          </p:cNvSpPr>
          <p:nvPr>
            <p:ph type="subTitle" idx="1"/>
          </p:nvPr>
        </p:nvSpPr>
        <p:spPr/>
        <p:txBody>
          <a:bodyPr/>
          <a:lstStyle/>
          <a:p>
            <a:r>
              <a:rPr lang="es-ES" dirty="0"/>
              <a:t>Búsqueda y ordenación</a:t>
            </a:r>
          </a:p>
        </p:txBody>
      </p:sp>
    </p:spTree>
    <p:extLst>
      <p:ext uri="{BB962C8B-B14F-4D97-AF65-F5344CB8AC3E}">
        <p14:creationId xmlns:p14="http://schemas.microsoft.com/office/powerpoint/2010/main" val="350703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67A87E-ECA4-4415-2481-66AEE0AE37B5}"/>
              </a:ext>
            </a:extLst>
          </p:cNvPr>
          <p:cNvSpPr>
            <a:spLocks noGrp="1"/>
          </p:cNvSpPr>
          <p:nvPr>
            <p:ph type="title"/>
          </p:nvPr>
        </p:nvSpPr>
        <p:spPr/>
        <p:txBody>
          <a:bodyPr/>
          <a:lstStyle/>
          <a:p>
            <a:r>
              <a:rPr lang="es-ES" dirty="0"/>
              <a:t>Información</a:t>
            </a:r>
          </a:p>
        </p:txBody>
      </p:sp>
      <p:sp>
        <p:nvSpPr>
          <p:cNvPr id="3" name="Marcador de contenido 2">
            <a:extLst>
              <a:ext uri="{FF2B5EF4-FFF2-40B4-BE49-F238E27FC236}">
                <a16:creationId xmlns:a16="http://schemas.microsoft.com/office/drawing/2014/main" id="{1DD90D04-73AC-5A76-652B-9AECDCE8613C}"/>
              </a:ext>
            </a:extLst>
          </p:cNvPr>
          <p:cNvSpPr>
            <a:spLocks noGrp="1"/>
          </p:cNvSpPr>
          <p:nvPr>
            <p:ph sz="half" idx="1"/>
          </p:nvPr>
        </p:nvSpPr>
        <p:spPr/>
        <p:txBody>
          <a:bodyPr/>
          <a:lstStyle/>
          <a:p>
            <a:r>
              <a:rPr lang="es-ES" dirty="0"/>
              <a:t>Quicksort es un popular algoritmo de ordenación que se utiliza para organizar elementos en una lista o arreglo. Fue desarrollado por Tony Hoare en 1960 y es conocido por su eficiencia y su capacidad para ordenar grandes conjuntos de datos de manera rápida.</a:t>
            </a:r>
          </a:p>
        </p:txBody>
      </p:sp>
      <p:sp>
        <p:nvSpPr>
          <p:cNvPr id="4" name="Marcador de contenido 3">
            <a:extLst>
              <a:ext uri="{FF2B5EF4-FFF2-40B4-BE49-F238E27FC236}">
                <a16:creationId xmlns:a16="http://schemas.microsoft.com/office/drawing/2014/main" id="{7846C7A5-569E-56CF-CC47-4BCFF80E98AC}"/>
              </a:ext>
            </a:extLst>
          </p:cNvPr>
          <p:cNvSpPr>
            <a:spLocks noGrp="1"/>
          </p:cNvSpPr>
          <p:nvPr>
            <p:ph sz="half" idx="2"/>
          </p:nvPr>
        </p:nvSpPr>
        <p:spPr/>
        <p:txBody>
          <a:bodyPr/>
          <a:lstStyle/>
          <a:p>
            <a:r>
              <a:rPr lang="es-ES" dirty="0" err="1"/>
              <a:t>Minimax</a:t>
            </a:r>
            <a:r>
              <a:rPr lang="es-ES" dirty="0"/>
              <a:t> es un algoritmo de toma de decisiones utilizado en juegos y teoría de juegos para encontrar la estrategia óptima en un entorno competitivo o adversarial, donde dos jugadores compiten con objetivos opuestos. Su aplicación más común es en juegos de tablero como el ajedrez, el juego de damas, el </a:t>
            </a:r>
            <a:r>
              <a:rPr lang="es-ES" dirty="0" err="1"/>
              <a:t>Go</a:t>
            </a:r>
            <a:r>
              <a:rPr lang="es-ES" dirty="0"/>
              <a:t> y otros juegos de estrategia similares.</a:t>
            </a:r>
          </a:p>
        </p:txBody>
      </p:sp>
    </p:spTree>
    <p:extLst>
      <p:ext uri="{BB962C8B-B14F-4D97-AF65-F5344CB8AC3E}">
        <p14:creationId xmlns:p14="http://schemas.microsoft.com/office/powerpoint/2010/main" val="1204821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1D47D-3D21-0448-E4D4-A93D5C79D4B0}"/>
              </a:ext>
            </a:extLst>
          </p:cNvPr>
          <p:cNvSpPr>
            <a:spLocks noGrp="1"/>
          </p:cNvSpPr>
          <p:nvPr>
            <p:ph type="title"/>
          </p:nvPr>
        </p:nvSpPr>
        <p:spPr/>
        <p:txBody>
          <a:bodyPr/>
          <a:lstStyle/>
          <a:p>
            <a:r>
              <a:rPr lang="es-ES" dirty="0"/>
              <a:t>¿Cómo funciona Quicksort?</a:t>
            </a:r>
          </a:p>
        </p:txBody>
      </p:sp>
      <p:sp>
        <p:nvSpPr>
          <p:cNvPr id="3" name="Marcador de contenido 2">
            <a:extLst>
              <a:ext uri="{FF2B5EF4-FFF2-40B4-BE49-F238E27FC236}">
                <a16:creationId xmlns:a16="http://schemas.microsoft.com/office/drawing/2014/main" id="{C28A2B6B-7179-1F39-78BB-9A09D979FAF7}"/>
              </a:ext>
            </a:extLst>
          </p:cNvPr>
          <p:cNvSpPr>
            <a:spLocks noGrp="1"/>
          </p:cNvSpPr>
          <p:nvPr>
            <p:ph idx="1"/>
          </p:nvPr>
        </p:nvSpPr>
        <p:spPr/>
        <p:txBody>
          <a:bodyPr>
            <a:normAutofit fontScale="92500" lnSpcReduction="20000"/>
          </a:bodyPr>
          <a:lstStyle/>
          <a:p>
            <a:pPr marL="457200" indent="-457200">
              <a:buFont typeface="+mj-lt"/>
              <a:buAutoNum type="arabicPeriod"/>
            </a:pPr>
            <a:r>
              <a:rPr lang="es-ES" dirty="0"/>
              <a:t>Elección del pivote: Quicksort elige un elemento de la lista como pivote. El pivote es fundamental para el funcionamiento del algoritmo, ya que se utilizan para dividir la lista en dos subconjuntos: uno que contiene elementos menores o iguales al pivote y otro que contiene elementos mayores que el pivote.</a:t>
            </a:r>
          </a:p>
          <a:p>
            <a:pPr marL="457200" indent="-457200">
              <a:buFont typeface="+mj-lt"/>
              <a:buAutoNum type="arabicPeriod"/>
            </a:pPr>
            <a:r>
              <a:rPr lang="es-ES" dirty="0"/>
              <a:t>Partición: Se recorre la lista desde ambos extremos hacia el pivote, moviendo los elementos menores al lado izquierdo y los elementos mayores al lado derecho. Cuando se termina este proceso, el pivote queda en su posición final, y todos los elementos menores o iguales están a su izquierda, mientras que los elementos mayores están a su derecha.</a:t>
            </a:r>
          </a:p>
          <a:p>
            <a:pPr marL="457200" indent="-457200">
              <a:buFont typeface="+mj-lt"/>
              <a:buAutoNum type="arabicPeriod"/>
            </a:pPr>
            <a:r>
              <a:rPr lang="es-ES" dirty="0"/>
              <a:t>Recursión: A continuación, se aplica Quicksort de manera recursiva en las dos </a:t>
            </a:r>
            <a:r>
              <a:rPr lang="es-ES" dirty="0" err="1"/>
              <a:t>sublistas</a:t>
            </a:r>
            <a:r>
              <a:rPr lang="es-ES" dirty="0"/>
              <a:t> creadas en el paso anterior: una para los elementos menores o iguales al pivote y otra para los elementos mayores. Este proceso continúa hasta que todas las </a:t>
            </a:r>
            <a:r>
              <a:rPr lang="es-ES" dirty="0" err="1"/>
              <a:t>sublistas</a:t>
            </a:r>
            <a:r>
              <a:rPr lang="es-ES" dirty="0"/>
              <a:t> sean de tamaño 0 o 1, lo que significa que la lista está ordenada.</a:t>
            </a:r>
          </a:p>
          <a:p>
            <a:pPr marL="457200" indent="-457200">
              <a:buFont typeface="+mj-lt"/>
              <a:buAutoNum type="arabicPeriod"/>
            </a:pPr>
            <a:r>
              <a:rPr lang="es-ES" dirty="0"/>
              <a:t>Combinación: No se requiere un paso de combinación en Quicksort, ya que las </a:t>
            </a:r>
            <a:r>
              <a:rPr lang="es-ES" dirty="0" err="1"/>
              <a:t>sublistas</a:t>
            </a:r>
            <a:r>
              <a:rPr lang="es-ES" dirty="0"/>
              <a:t> se organizan in situ. Una vez que todas las llamadas recursivas se completan, la lista completa estará ordenada.</a:t>
            </a:r>
          </a:p>
        </p:txBody>
      </p:sp>
    </p:spTree>
    <p:extLst>
      <p:ext uri="{BB962C8B-B14F-4D97-AF65-F5344CB8AC3E}">
        <p14:creationId xmlns:p14="http://schemas.microsoft.com/office/powerpoint/2010/main" val="3243520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C54F5-CB71-F439-DCB9-2FDE65030FA5}"/>
              </a:ext>
            </a:extLst>
          </p:cNvPr>
          <p:cNvSpPr>
            <a:spLocks noGrp="1"/>
          </p:cNvSpPr>
          <p:nvPr>
            <p:ph type="title"/>
          </p:nvPr>
        </p:nvSpPr>
        <p:spPr/>
        <p:txBody>
          <a:bodyPr/>
          <a:lstStyle/>
          <a:p>
            <a:r>
              <a:rPr lang="es-ES" dirty="0"/>
              <a:t>¿Cómo funciona </a:t>
            </a:r>
            <a:r>
              <a:rPr lang="es-ES" dirty="0" err="1"/>
              <a:t>Minimax</a:t>
            </a:r>
            <a:r>
              <a:rPr lang="es-ES" dirty="0"/>
              <a:t>?</a:t>
            </a:r>
          </a:p>
        </p:txBody>
      </p:sp>
      <p:sp>
        <p:nvSpPr>
          <p:cNvPr id="3" name="Marcador de contenido 2">
            <a:extLst>
              <a:ext uri="{FF2B5EF4-FFF2-40B4-BE49-F238E27FC236}">
                <a16:creationId xmlns:a16="http://schemas.microsoft.com/office/drawing/2014/main" id="{70780EC5-7289-E3B2-AADF-2B512D025075}"/>
              </a:ext>
            </a:extLst>
          </p:cNvPr>
          <p:cNvSpPr>
            <a:spLocks noGrp="1"/>
          </p:cNvSpPr>
          <p:nvPr>
            <p:ph idx="1"/>
          </p:nvPr>
        </p:nvSpPr>
        <p:spPr/>
        <p:txBody>
          <a:bodyPr>
            <a:normAutofit fontScale="92500" lnSpcReduction="20000"/>
          </a:bodyPr>
          <a:lstStyle/>
          <a:p>
            <a:pPr marL="457200" indent="-457200">
              <a:buFont typeface="+mj-lt"/>
              <a:buAutoNum type="arabicPeriod"/>
            </a:pPr>
            <a:r>
              <a:rPr lang="es-ES" dirty="0"/>
              <a:t>Árbol de juego: El juego se representa como un árbol de búsqueda, donde cada nodo representa un estado del juego y las ramas del árbol representan las posibles jugadas. Los nodos en niveles pares corresponden a los turnos del jugador </a:t>
            </a:r>
            <a:r>
              <a:rPr lang="es-ES" dirty="0" err="1"/>
              <a:t>maximizador</a:t>
            </a:r>
            <a:r>
              <a:rPr lang="es-ES" dirty="0"/>
              <a:t>, mientras que los nodos en niveles impares corresponden a los turnos del jugador minimizador.</a:t>
            </a:r>
          </a:p>
          <a:p>
            <a:pPr marL="457200" indent="-457200">
              <a:buFont typeface="+mj-lt"/>
              <a:buAutoNum type="arabicPeriod"/>
            </a:pPr>
            <a:r>
              <a:rPr lang="es-ES" dirty="0"/>
              <a:t>Función de evaluación: En los nodos hoja del árbol de juego, se aplica una función de evaluación que asigna un valor numérico a ese estado del juego. Este valor refleja cuán bueno o malo es ese estado para el jugador </a:t>
            </a:r>
            <a:r>
              <a:rPr lang="es-ES" dirty="0" err="1"/>
              <a:t>maximizador</a:t>
            </a:r>
            <a:r>
              <a:rPr lang="es-ES" dirty="0"/>
              <a:t>. En juegos como el ajedrez, esta función de evaluación puede ser bastante compleja y se basa en heurísticas para estimar la ventaja.</a:t>
            </a:r>
          </a:p>
          <a:p>
            <a:pPr marL="457200" indent="-457200">
              <a:buFont typeface="+mj-lt"/>
              <a:buAutoNum type="arabicPeriod"/>
            </a:pPr>
            <a:r>
              <a:rPr lang="es-ES" dirty="0" err="1"/>
              <a:t>Backpropagation</a:t>
            </a:r>
            <a:r>
              <a:rPr lang="es-ES" dirty="0"/>
              <a:t>: El algoritmo </a:t>
            </a:r>
            <a:r>
              <a:rPr lang="es-ES" dirty="0" err="1"/>
              <a:t>Minimax</a:t>
            </a:r>
            <a:r>
              <a:rPr lang="es-ES" dirty="0"/>
              <a:t> se ejecuta recursivamente desde el nodo raíz del árbol de juego. En cada nivel, el jugador </a:t>
            </a:r>
            <a:r>
              <a:rPr lang="es-ES" dirty="0" err="1"/>
              <a:t>maximizador</a:t>
            </a:r>
            <a:r>
              <a:rPr lang="es-ES" dirty="0"/>
              <a:t> intenta maximizar el valor de los nodos hijos, mientras que el jugador minimizador intenta minimizarlo. A medida que se recorren los niveles del árbol, los valores se propagan hacia arriba (de las hojas hacia la raíz) utilizando la regla </a:t>
            </a:r>
            <a:r>
              <a:rPr lang="es-ES" dirty="0" err="1"/>
              <a:t>Minimax</a:t>
            </a:r>
            <a:r>
              <a:rPr lang="es-ES" dirty="0"/>
              <a:t>.</a:t>
            </a:r>
          </a:p>
          <a:p>
            <a:pPr marL="457200" indent="-457200">
              <a:buFont typeface="+mj-lt"/>
              <a:buAutoNum type="arabicPeriod"/>
            </a:pPr>
            <a:r>
              <a:rPr lang="es-ES" dirty="0"/>
              <a:t>Selección de jugadas: Una vez que se ha construido y evaluado el árbol de juego, el jugador </a:t>
            </a:r>
            <a:r>
              <a:rPr lang="es-ES" dirty="0" err="1"/>
              <a:t>maximizador</a:t>
            </a:r>
            <a:r>
              <a:rPr lang="es-ES" dirty="0"/>
              <a:t> elige la jugada que conduce al nodo hijo con el valor más alto, mientras que el jugador minimizador elige la jugada que conduce al nodo hijo con el valor más bajo.</a:t>
            </a:r>
          </a:p>
        </p:txBody>
      </p:sp>
    </p:spTree>
    <p:extLst>
      <p:ext uri="{BB962C8B-B14F-4D97-AF65-F5344CB8AC3E}">
        <p14:creationId xmlns:p14="http://schemas.microsoft.com/office/powerpoint/2010/main" val="2593780316"/>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TotalTime>
  <Words>593</Words>
  <Application>Microsoft Office PowerPoint</Application>
  <PresentationFormat>Panorámica</PresentationFormat>
  <Paragraphs>15</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Calibri</vt:lpstr>
      <vt:lpstr>Calibri Light</vt:lpstr>
      <vt:lpstr>Retrospección</vt:lpstr>
      <vt:lpstr>Quicksort y Minimax</vt:lpstr>
      <vt:lpstr>Información</vt:lpstr>
      <vt:lpstr>¿Cómo funciona Quicksort?</vt:lpstr>
      <vt:lpstr>¿Cómo funciona Minimax?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Quicksort y Minimax</dc:title>
  <dc:creator>Esteban Fernández</dc:creator>
  <cp:lastModifiedBy>Esteban Fernández</cp:lastModifiedBy>
  <cp:revision>1</cp:revision>
  <dcterms:created xsi:type="dcterms:W3CDTF">2023-10-19T18:33:39Z</dcterms:created>
  <dcterms:modified xsi:type="dcterms:W3CDTF">2023-10-19T19:09:53Z</dcterms:modified>
</cp:coreProperties>
</file>