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4"/>
  </p:sldMasterIdLst>
  <p:notesMasterIdLst>
    <p:notesMasterId r:id="rId13"/>
  </p:notesMasterIdLst>
  <p:sldIdLst>
    <p:sldId id="256" r:id="rId5"/>
    <p:sldId id="258" r:id="rId6"/>
    <p:sldId id="264" r:id="rId7"/>
    <p:sldId id="285" r:id="rId8"/>
    <p:sldId id="266" r:id="rId9"/>
    <p:sldId id="275" r:id="rId10"/>
    <p:sldId id="284" r:id="rId11"/>
    <p:sldId id="262" r:id="rId12"/>
  </p:sldIdLst>
  <p:sldSz cx="12192000" cy="6858000"/>
  <p:notesSz cx="6858000" cy="9144000"/>
  <p:embeddedFontLst>
    <p:embeddedFont>
      <p:font typeface="Albert Sans" pitchFamily="2" charset="77"/>
      <p:regular r:id="rId14"/>
      <p:bold r:id="rId15"/>
      <p:italic r:id="rId16"/>
      <p:boldItalic r:id="rId17"/>
    </p:embeddedFont>
    <p:embeddedFont>
      <p:font typeface="Anaheim" panose="02000503000000000000" pitchFamily="2" charset="77"/>
      <p:regular r:id="rId18"/>
    </p:embeddedFont>
    <p:embeddedFont>
      <p:font typeface="Bebas Neue" panose="020B0606020202050201" pitchFamily="34" charset="77"/>
      <p:regular r:id="rId19"/>
    </p:embeddedFont>
    <p:embeddedFont>
      <p:font typeface="Nunito Light" panose="020F0302020204030204" pitchFamily="34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747775"/>
          </p15:clr>
        </p15:guide>
        <p15:guide id="2" pos="5120" userDrawn="1">
          <p15:clr>
            <a:srgbClr val="747775"/>
          </p15:clr>
        </p15:guide>
        <p15:guide id="3" pos="799" userDrawn="1">
          <p15:clr>
            <a:srgbClr val="747775"/>
          </p15:clr>
        </p15:guide>
        <p15:guide id="4" pos="9435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B2F038-964E-B94E-8729-F3CA04F16899}" v="570" dt="2023-07-07T05:03:15.043"/>
    <p1510:client id="{DA88ECED-CB4B-43A4-94B3-731276EF4603}" v="1755" dt="2023-07-07T05:13:13.382"/>
    <p1510:client id="{EB72A54B-2931-1C18-4C2E-65F9909FA980}" v="19" dt="2023-07-07T02:57:54.335"/>
    <p1510:client id="{F3462842-3112-4921-9293-1F27A69FA684}" v="1161" vWet="1163" dt="2023-07-07T05:05:21.069"/>
  </p1510:revLst>
</p1510:revInfo>
</file>

<file path=ppt/tableStyles.xml><?xml version="1.0" encoding="utf-8"?>
<a:tblStyleLst xmlns:a="http://schemas.openxmlformats.org/drawingml/2006/main" def="{9E2044A0-24B0-48ED-9638-DCD530AA6181}">
  <a:tblStyle styleId="{9E2044A0-24B0-48ED-9638-DCD530AA61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94720"/>
  </p:normalViewPr>
  <p:slideViewPr>
    <p:cSldViewPr snapToGrid="0">
      <p:cViewPr varScale="1">
        <p:scale>
          <a:sx n="130" d="100"/>
          <a:sy n="130" d="100"/>
        </p:scale>
        <p:origin x="744" y="184"/>
      </p:cViewPr>
      <p:guideLst>
        <p:guide orient="horz" pos="2160"/>
        <p:guide pos="5120"/>
        <p:guide pos="799"/>
        <p:guide pos="94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1576953370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1576953370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533c90e57b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533c90e57b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44031" y="922667"/>
            <a:ext cx="8235600" cy="4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47600" y="5605867"/>
            <a:ext cx="6038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27"/>
          <p:cNvGrpSpPr/>
          <p:nvPr/>
        </p:nvGrpSpPr>
        <p:grpSpPr>
          <a:xfrm rot="10800000" flipH="1">
            <a:off x="11108036" y="4628531"/>
            <a:ext cx="5809497" cy="943329"/>
            <a:chOff x="6456475" y="3575600"/>
            <a:chExt cx="3403204" cy="552603"/>
          </a:xfrm>
        </p:grpSpPr>
        <p:sp>
          <p:nvSpPr>
            <p:cNvPr id="247" name="Google Shape;247;p27"/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49" name="Google Shape;249;p27"/>
          <p:cNvGrpSpPr/>
          <p:nvPr/>
        </p:nvGrpSpPr>
        <p:grpSpPr>
          <a:xfrm rot="10800000" flipH="1">
            <a:off x="9754245" y="5571851"/>
            <a:ext cx="7273553" cy="1167175"/>
            <a:chOff x="6456469" y="3575596"/>
            <a:chExt cx="3443700" cy="552604"/>
          </a:xfrm>
        </p:grpSpPr>
        <p:sp>
          <p:nvSpPr>
            <p:cNvPr id="250" name="Google Shape;250;p27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52" name="Google Shape;252;p27"/>
          <p:cNvGrpSpPr/>
          <p:nvPr/>
        </p:nvGrpSpPr>
        <p:grpSpPr>
          <a:xfrm flipH="1">
            <a:off x="-4649327" y="1257129"/>
            <a:ext cx="5809497" cy="943329"/>
            <a:chOff x="6456475" y="3575600"/>
            <a:chExt cx="3403204" cy="552603"/>
          </a:xfrm>
        </p:grpSpPr>
        <p:sp>
          <p:nvSpPr>
            <p:cNvPr id="253" name="Google Shape;253;p27"/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55" name="Google Shape;255;p27"/>
          <p:cNvGrpSpPr/>
          <p:nvPr/>
        </p:nvGrpSpPr>
        <p:grpSpPr>
          <a:xfrm flipH="1">
            <a:off x="-4759590" y="89964"/>
            <a:ext cx="7273553" cy="1167175"/>
            <a:chOff x="6456469" y="3575596"/>
            <a:chExt cx="3443700" cy="552604"/>
          </a:xfrm>
        </p:grpSpPr>
        <p:sp>
          <p:nvSpPr>
            <p:cNvPr id="256" name="Google Shape;256;p27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28"/>
          <p:cNvGrpSpPr/>
          <p:nvPr/>
        </p:nvGrpSpPr>
        <p:grpSpPr>
          <a:xfrm rot="5400000">
            <a:off x="8717028" y="6635229"/>
            <a:ext cx="5809496" cy="943329"/>
            <a:chOff x="6456475" y="3575600"/>
            <a:chExt cx="3403204" cy="552603"/>
          </a:xfrm>
        </p:grpSpPr>
        <p:sp>
          <p:nvSpPr>
            <p:cNvPr id="260" name="Google Shape;260;p28"/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62" name="Google Shape;262;p28"/>
          <p:cNvGrpSpPr/>
          <p:nvPr/>
        </p:nvGrpSpPr>
        <p:grpSpPr>
          <a:xfrm rot="5400000">
            <a:off x="8172389" y="7661123"/>
            <a:ext cx="5012119" cy="943327"/>
            <a:chOff x="6456475" y="3575600"/>
            <a:chExt cx="2936100" cy="552600"/>
          </a:xfrm>
        </p:grpSpPr>
        <p:sp>
          <p:nvSpPr>
            <p:cNvPr id="263" name="Google Shape;263;p28"/>
            <p:cNvSpPr/>
            <p:nvPr/>
          </p:nvSpPr>
          <p:spPr>
            <a:xfrm>
              <a:off x="6456475" y="3575600"/>
              <a:ext cx="2936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65" name="Google Shape;265;p28"/>
          <p:cNvGrpSpPr/>
          <p:nvPr/>
        </p:nvGrpSpPr>
        <p:grpSpPr>
          <a:xfrm rot="-5400000">
            <a:off x="-1183957" y="-1401783"/>
            <a:ext cx="5809496" cy="943329"/>
            <a:chOff x="6456475" y="3575600"/>
            <a:chExt cx="3403204" cy="552603"/>
          </a:xfrm>
        </p:grpSpPr>
        <p:sp>
          <p:nvSpPr>
            <p:cNvPr id="266" name="Google Shape;266;p28"/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68" name="Google Shape;268;p28"/>
          <p:cNvGrpSpPr/>
          <p:nvPr/>
        </p:nvGrpSpPr>
        <p:grpSpPr>
          <a:xfrm rot="-5400000">
            <a:off x="-2971225" y="-891941"/>
            <a:ext cx="7273553" cy="1167175"/>
            <a:chOff x="6456469" y="3575596"/>
            <a:chExt cx="3443700" cy="552604"/>
          </a:xfrm>
        </p:grpSpPr>
        <p:sp>
          <p:nvSpPr>
            <p:cNvPr id="269" name="Google Shape;269;p28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4" name="Google Shape;44;p6"/>
          <p:cNvGrpSpPr/>
          <p:nvPr/>
        </p:nvGrpSpPr>
        <p:grpSpPr>
          <a:xfrm rot="-2700000" flipH="1">
            <a:off x="10459917" y="5804039"/>
            <a:ext cx="1394353" cy="1394153"/>
            <a:chOff x="3741950" y="353925"/>
            <a:chExt cx="1045775" cy="1045625"/>
          </a:xfrm>
        </p:grpSpPr>
        <p:sp>
          <p:nvSpPr>
            <p:cNvPr id="45" name="Google Shape;45;p6"/>
            <p:cNvSpPr/>
            <p:nvPr/>
          </p:nvSpPr>
          <p:spPr>
            <a:xfrm>
              <a:off x="3741950" y="1372675"/>
              <a:ext cx="26325" cy="26875"/>
            </a:xfrm>
            <a:custGeom>
              <a:avLst/>
              <a:gdLst/>
              <a:ahLst/>
              <a:cxnLst/>
              <a:rect l="l" t="t" r="r" b="b"/>
              <a:pathLst>
                <a:path w="1053" h="1075" extrusionOk="0">
                  <a:moveTo>
                    <a:pt x="526" y="1"/>
                  </a:moveTo>
                  <a:cubicBezTo>
                    <a:pt x="491" y="1"/>
                    <a:pt x="455" y="8"/>
                    <a:pt x="427" y="22"/>
                  </a:cubicBezTo>
                  <a:cubicBezTo>
                    <a:pt x="398" y="22"/>
                    <a:pt x="370" y="22"/>
                    <a:pt x="313" y="50"/>
                  </a:cubicBezTo>
                  <a:cubicBezTo>
                    <a:pt x="284" y="50"/>
                    <a:pt x="256" y="79"/>
                    <a:pt x="228" y="107"/>
                  </a:cubicBezTo>
                  <a:cubicBezTo>
                    <a:pt x="199" y="107"/>
                    <a:pt x="171" y="136"/>
                    <a:pt x="142" y="164"/>
                  </a:cubicBezTo>
                  <a:cubicBezTo>
                    <a:pt x="57" y="249"/>
                    <a:pt x="0" y="392"/>
                    <a:pt x="0" y="534"/>
                  </a:cubicBezTo>
                  <a:cubicBezTo>
                    <a:pt x="0" y="676"/>
                    <a:pt x="57" y="818"/>
                    <a:pt x="142" y="903"/>
                  </a:cubicBezTo>
                  <a:cubicBezTo>
                    <a:pt x="171" y="932"/>
                    <a:pt x="199" y="960"/>
                    <a:pt x="228" y="989"/>
                  </a:cubicBezTo>
                  <a:cubicBezTo>
                    <a:pt x="256" y="989"/>
                    <a:pt x="284" y="1017"/>
                    <a:pt x="313" y="1046"/>
                  </a:cubicBezTo>
                  <a:cubicBezTo>
                    <a:pt x="370" y="1046"/>
                    <a:pt x="398" y="1046"/>
                    <a:pt x="427" y="1074"/>
                  </a:cubicBezTo>
                  <a:lnTo>
                    <a:pt x="626" y="1074"/>
                  </a:lnTo>
                  <a:cubicBezTo>
                    <a:pt x="654" y="1046"/>
                    <a:pt x="711" y="1046"/>
                    <a:pt x="739" y="1046"/>
                  </a:cubicBezTo>
                  <a:cubicBezTo>
                    <a:pt x="768" y="1017"/>
                    <a:pt x="796" y="989"/>
                    <a:pt x="825" y="989"/>
                  </a:cubicBezTo>
                  <a:cubicBezTo>
                    <a:pt x="853" y="960"/>
                    <a:pt x="882" y="932"/>
                    <a:pt x="910" y="903"/>
                  </a:cubicBezTo>
                  <a:cubicBezTo>
                    <a:pt x="938" y="903"/>
                    <a:pt x="938" y="875"/>
                    <a:pt x="967" y="847"/>
                  </a:cubicBezTo>
                  <a:cubicBezTo>
                    <a:pt x="995" y="818"/>
                    <a:pt x="995" y="790"/>
                    <a:pt x="1024" y="733"/>
                  </a:cubicBezTo>
                  <a:cubicBezTo>
                    <a:pt x="1024" y="704"/>
                    <a:pt x="1052" y="676"/>
                    <a:pt x="1052" y="648"/>
                  </a:cubicBezTo>
                  <a:cubicBezTo>
                    <a:pt x="1052" y="619"/>
                    <a:pt x="1052" y="562"/>
                    <a:pt x="1052" y="534"/>
                  </a:cubicBezTo>
                  <a:cubicBezTo>
                    <a:pt x="1052" y="392"/>
                    <a:pt x="995" y="249"/>
                    <a:pt x="910" y="164"/>
                  </a:cubicBezTo>
                  <a:cubicBezTo>
                    <a:pt x="882" y="136"/>
                    <a:pt x="853" y="107"/>
                    <a:pt x="825" y="107"/>
                  </a:cubicBezTo>
                  <a:cubicBezTo>
                    <a:pt x="796" y="79"/>
                    <a:pt x="768" y="50"/>
                    <a:pt x="739" y="50"/>
                  </a:cubicBezTo>
                  <a:cubicBezTo>
                    <a:pt x="711" y="22"/>
                    <a:pt x="654" y="22"/>
                    <a:pt x="626" y="22"/>
                  </a:cubicBezTo>
                  <a:cubicBezTo>
                    <a:pt x="597" y="8"/>
                    <a:pt x="562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3804500" y="417550"/>
              <a:ext cx="920650" cy="918000"/>
            </a:xfrm>
            <a:custGeom>
              <a:avLst/>
              <a:gdLst/>
              <a:ahLst/>
              <a:cxnLst/>
              <a:rect l="l" t="t" r="r" b="b"/>
              <a:pathLst>
                <a:path w="36826" h="36720" extrusionOk="0">
                  <a:moveTo>
                    <a:pt x="36232" y="1"/>
                  </a:moveTo>
                  <a:cubicBezTo>
                    <a:pt x="36094" y="1"/>
                    <a:pt x="35959" y="51"/>
                    <a:pt x="35859" y="150"/>
                  </a:cubicBezTo>
                  <a:cubicBezTo>
                    <a:pt x="35660" y="378"/>
                    <a:pt x="35660" y="690"/>
                    <a:pt x="35859" y="918"/>
                  </a:cubicBezTo>
                  <a:cubicBezTo>
                    <a:pt x="35973" y="1003"/>
                    <a:pt x="36115" y="1060"/>
                    <a:pt x="36229" y="1060"/>
                  </a:cubicBezTo>
                  <a:cubicBezTo>
                    <a:pt x="36371" y="1060"/>
                    <a:pt x="36513" y="1003"/>
                    <a:pt x="36627" y="918"/>
                  </a:cubicBezTo>
                  <a:cubicBezTo>
                    <a:pt x="36826" y="690"/>
                    <a:pt x="36826" y="378"/>
                    <a:pt x="36627" y="150"/>
                  </a:cubicBezTo>
                  <a:cubicBezTo>
                    <a:pt x="36513" y="51"/>
                    <a:pt x="36371" y="1"/>
                    <a:pt x="36232" y="1"/>
                  </a:cubicBezTo>
                  <a:close/>
                  <a:moveTo>
                    <a:pt x="33694" y="2560"/>
                  </a:moveTo>
                  <a:cubicBezTo>
                    <a:pt x="33556" y="2560"/>
                    <a:pt x="33414" y="2610"/>
                    <a:pt x="33300" y="2709"/>
                  </a:cubicBezTo>
                  <a:cubicBezTo>
                    <a:pt x="33101" y="2909"/>
                    <a:pt x="33101" y="3250"/>
                    <a:pt x="33300" y="3449"/>
                  </a:cubicBezTo>
                  <a:cubicBezTo>
                    <a:pt x="33414" y="3563"/>
                    <a:pt x="33556" y="3619"/>
                    <a:pt x="33698" y="3619"/>
                  </a:cubicBezTo>
                  <a:cubicBezTo>
                    <a:pt x="33840" y="3619"/>
                    <a:pt x="33954" y="3563"/>
                    <a:pt x="34068" y="3449"/>
                  </a:cubicBezTo>
                  <a:cubicBezTo>
                    <a:pt x="34267" y="3250"/>
                    <a:pt x="34267" y="2909"/>
                    <a:pt x="34068" y="2709"/>
                  </a:cubicBezTo>
                  <a:cubicBezTo>
                    <a:pt x="33968" y="2610"/>
                    <a:pt x="33833" y="2560"/>
                    <a:pt x="33694" y="2560"/>
                  </a:cubicBezTo>
                  <a:close/>
                  <a:moveTo>
                    <a:pt x="31139" y="5091"/>
                  </a:moveTo>
                  <a:cubicBezTo>
                    <a:pt x="31004" y="5091"/>
                    <a:pt x="30869" y="5141"/>
                    <a:pt x="30769" y="5240"/>
                  </a:cubicBezTo>
                  <a:cubicBezTo>
                    <a:pt x="30570" y="5468"/>
                    <a:pt x="30570" y="5809"/>
                    <a:pt x="30769" y="6008"/>
                  </a:cubicBezTo>
                  <a:cubicBezTo>
                    <a:pt x="30883" y="6122"/>
                    <a:pt x="30996" y="6150"/>
                    <a:pt x="31139" y="6150"/>
                  </a:cubicBezTo>
                  <a:cubicBezTo>
                    <a:pt x="31281" y="6150"/>
                    <a:pt x="31423" y="6122"/>
                    <a:pt x="31508" y="6008"/>
                  </a:cubicBezTo>
                  <a:cubicBezTo>
                    <a:pt x="31736" y="5809"/>
                    <a:pt x="31736" y="5468"/>
                    <a:pt x="31508" y="5240"/>
                  </a:cubicBezTo>
                  <a:cubicBezTo>
                    <a:pt x="31409" y="5141"/>
                    <a:pt x="31274" y="5091"/>
                    <a:pt x="31139" y="5091"/>
                  </a:cubicBezTo>
                  <a:close/>
                  <a:moveTo>
                    <a:pt x="28594" y="7650"/>
                  </a:moveTo>
                  <a:cubicBezTo>
                    <a:pt x="28458" y="7650"/>
                    <a:pt x="28323" y="7700"/>
                    <a:pt x="28210" y="7800"/>
                  </a:cubicBezTo>
                  <a:cubicBezTo>
                    <a:pt x="28011" y="7999"/>
                    <a:pt x="28011" y="8340"/>
                    <a:pt x="28210" y="8567"/>
                  </a:cubicBezTo>
                  <a:cubicBezTo>
                    <a:pt x="28323" y="8653"/>
                    <a:pt x="28466" y="8710"/>
                    <a:pt x="28608" y="8710"/>
                  </a:cubicBezTo>
                  <a:cubicBezTo>
                    <a:pt x="28722" y="8710"/>
                    <a:pt x="28864" y="8653"/>
                    <a:pt x="28977" y="8567"/>
                  </a:cubicBezTo>
                  <a:cubicBezTo>
                    <a:pt x="29177" y="8340"/>
                    <a:pt x="29177" y="7999"/>
                    <a:pt x="28977" y="7800"/>
                  </a:cubicBezTo>
                  <a:cubicBezTo>
                    <a:pt x="28864" y="7700"/>
                    <a:pt x="28729" y="7650"/>
                    <a:pt x="28594" y="7650"/>
                  </a:cubicBezTo>
                  <a:close/>
                  <a:moveTo>
                    <a:pt x="26048" y="10188"/>
                  </a:moveTo>
                  <a:cubicBezTo>
                    <a:pt x="25913" y="10188"/>
                    <a:pt x="25778" y="10245"/>
                    <a:pt x="25679" y="10359"/>
                  </a:cubicBezTo>
                  <a:cubicBezTo>
                    <a:pt x="25451" y="10558"/>
                    <a:pt x="25451" y="10899"/>
                    <a:pt x="25679" y="11098"/>
                  </a:cubicBezTo>
                  <a:cubicBezTo>
                    <a:pt x="25764" y="11212"/>
                    <a:pt x="25906" y="11269"/>
                    <a:pt x="26048" y="11269"/>
                  </a:cubicBezTo>
                  <a:cubicBezTo>
                    <a:pt x="26191" y="11269"/>
                    <a:pt x="26333" y="11212"/>
                    <a:pt x="26418" y="11098"/>
                  </a:cubicBezTo>
                  <a:cubicBezTo>
                    <a:pt x="26646" y="10899"/>
                    <a:pt x="26646" y="10558"/>
                    <a:pt x="26418" y="10359"/>
                  </a:cubicBezTo>
                  <a:cubicBezTo>
                    <a:pt x="26319" y="10245"/>
                    <a:pt x="26184" y="10188"/>
                    <a:pt x="26048" y="10188"/>
                  </a:cubicBezTo>
                  <a:close/>
                  <a:moveTo>
                    <a:pt x="23493" y="12741"/>
                  </a:moveTo>
                  <a:cubicBezTo>
                    <a:pt x="23354" y="12741"/>
                    <a:pt x="23219" y="12790"/>
                    <a:pt x="23120" y="12890"/>
                  </a:cubicBezTo>
                  <a:cubicBezTo>
                    <a:pt x="22920" y="13089"/>
                    <a:pt x="22920" y="13430"/>
                    <a:pt x="23120" y="13658"/>
                  </a:cubicBezTo>
                  <a:cubicBezTo>
                    <a:pt x="23233" y="13743"/>
                    <a:pt x="23375" y="13800"/>
                    <a:pt x="23489" y="13800"/>
                  </a:cubicBezTo>
                  <a:cubicBezTo>
                    <a:pt x="23631" y="13800"/>
                    <a:pt x="23774" y="13743"/>
                    <a:pt x="23887" y="13658"/>
                  </a:cubicBezTo>
                  <a:cubicBezTo>
                    <a:pt x="24086" y="13430"/>
                    <a:pt x="24086" y="13089"/>
                    <a:pt x="23887" y="12890"/>
                  </a:cubicBezTo>
                  <a:cubicBezTo>
                    <a:pt x="23774" y="12790"/>
                    <a:pt x="23631" y="12741"/>
                    <a:pt x="23493" y="12741"/>
                  </a:cubicBezTo>
                  <a:close/>
                  <a:moveTo>
                    <a:pt x="20958" y="15278"/>
                  </a:moveTo>
                  <a:cubicBezTo>
                    <a:pt x="20823" y="15278"/>
                    <a:pt x="20688" y="15335"/>
                    <a:pt x="20589" y="15449"/>
                  </a:cubicBezTo>
                  <a:cubicBezTo>
                    <a:pt x="20361" y="15648"/>
                    <a:pt x="20361" y="15989"/>
                    <a:pt x="20589" y="16188"/>
                  </a:cubicBezTo>
                  <a:cubicBezTo>
                    <a:pt x="20674" y="16302"/>
                    <a:pt x="20816" y="16359"/>
                    <a:pt x="20958" y="16359"/>
                  </a:cubicBezTo>
                  <a:cubicBezTo>
                    <a:pt x="21101" y="16359"/>
                    <a:pt x="21214" y="16302"/>
                    <a:pt x="21328" y="16188"/>
                  </a:cubicBezTo>
                  <a:cubicBezTo>
                    <a:pt x="21527" y="15989"/>
                    <a:pt x="21527" y="15648"/>
                    <a:pt x="21328" y="15449"/>
                  </a:cubicBezTo>
                  <a:cubicBezTo>
                    <a:pt x="21228" y="15335"/>
                    <a:pt x="21093" y="15278"/>
                    <a:pt x="20958" y="15278"/>
                  </a:cubicBezTo>
                  <a:close/>
                  <a:moveTo>
                    <a:pt x="18399" y="17831"/>
                  </a:moveTo>
                  <a:cubicBezTo>
                    <a:pt x="18264" y="17831"/>
                    <a:pt x="18129" y="17880"/>
                    <a:pt x="18029" y="17980"/>
                  </a:cubicBezTo>
                  <a:cubicBezTo>
                    <a:pt x="17830" y="18207"/>
                    <a:pt x="17830" y="18549"/>
                    <a:pt x="18029" y="18748"/>
                  </a:cubicBezTo>
                  <a:cubicBezTo>
                    <a:pt x="18143" y="18833"/>
                    <a:pt x="18257" y="18890"/>
                    <a:pt x="18399" y="18890"/>
                  </a:cubicBezTo>
                  <a:cubicBezTo>
                    <a:pt x="18541" y="18890"/>
                    <a:pt x="18683" y="18833"/>
                    <a:pt x="18769" y="18748"/>
                  </a:cubicBezTo>
                  <a:cubicBezTo>
                    <a:pt x="18996" y="18549"/>
                    <a:pt x="18996" y="18207"/>
                    <a:pt x="18769" y="17980"/>
                  </a:cubicBezTo>
                  <a:cubicBezTo>
                    <a:pt x="18669" y="17880"/>
                    <a:pt x="18534" y="17831"/>
                    <a:pt x="18399" y="17831"/>
                  </a:cubicBezTo>
                  <a:close/>
                  <a:moveTo>
                    <a:pt x="15865" y="20390"/>
                  </a:moveTo>
                  <a:cubicBezTo>
                    <a:pt x="15726" y="20390"/>
                    <a:pt x="15584" y="20440"/>
                    <a:pt x="15470" y="20539"/>
                  </a:cubicBezTo>
                  <a:cubicBezTo>
                    <a:pt x="15271" y="20738"/>
                    <a:pt x="15271" y="21080"/>
                    <a:pt x="15470" y="21279"/>
                  </a:cubicBezTo>
                  <a:cubicBezTo>
                    <a:pt x="15584" y="21392"/>
                    <a:pt x="15726" y="21449"/>
                    <a:pt x="15868" y="21449"/>
                  </a:cubicBezTo>
                  <a:cubicBezTo>
                    <a:pt x="15982" y="21449"/>
                    <a:pt x="16124" y="21392"/>
                    <a:pt x="16238" y="21279"/>
                  </a:cubicBezTo>
                  <a:cubicBezTo>
                    <a:pt x="16437" y="21080"/>
                    <a:pt x="16437" y="20738"/>
                    <a:pt x="16238" y="20539"/>
                  </a:cubicBezTo>
                  <a:cubicBezTo>
                    <a:pt x="16138" y="20440"/>
                    <a:pt x="16003" y="20390"/>
                    <a:pt x="15865" y="20390"/>
                  </a:cubicBezTo>
                  <a:close/>
                  <a:moveTo>
                    <a:pt x="13309" y="22921"/>
                  </a:moveTo>
                  <a:cubicBezTo>
                    <a:pt x="13174" y="22921"/>
                    <a:pt x="13039" y="22971"/>
                    <a:pt x="12939" y="23070"/>
                  </a:cubicBezTo>
                  <a:cubicBezTo>
                    <a:pt x="12712" y="23298"/>
                    <a:pt x="12712" y="23639"/>
                    <a:pt x="12939" y="23838"/>
                  </a:cubicBezTo>
                  <a:cubicBezTo>
                    <a:pt x="13025" y="23952"/>
                    <a:pt x="13167" y="23980"/>
                    <a:pt x="13309" y="23980"/>
                  </a:cubicBezTo>
                  <a:cubicBezTo>
                    <a:pt x="13451" y="23980"/>
                    <a:pt x="13593" y="23952"/>
                    <a:pt x="13679" y="23838"/>
                  </a:cubicBezTo>
                  <a:cubicBezTo>
                    <a:pt x="13906" y="23639"/>
                    <a:pt x="13906" y="23298"/>
                    <a:pt x="13679" y="23070"/>
                  </a:cubicBezTo>
                  <a:cubicBezTo>
                    <a:pt x="13579" y="22971"/>
                    <a:pt x="13444" y="22921"/>
                    <a:pt x="13309" y="22921"/>
                  </a:cubicBezTo>
                  <a:close/>
                  <a:moveTo>
                    <a:pt x="10764" y="25480"/>
                  </a:moveTo>
                  <a:cubicBezTo>
                    <a:pt x="10629" y="25480"/>
                    <a:pt x="10494" y="25530"/>
                    <a:pt x="10380" y="25629"/>
                  </a:cubicBezTo>
                  <a:cubicBezTo>
                    <a:pt x="10181" y="25829"/>
                    <a:pt x="10181" y="26170"/>
                    <a:pt x="10380" y="26397"/>
                  </a:cubicBezTo>
                  <a:cubicBezTo>
                    <a:pt x="10494" y="26483"/>
                    <a:pt x="10636" y="26539"/>
                    <a:pt x="10778" y="26539"/>
                  </a:cubicBezTo>
                  <a:cubicBezTo>
                    <a:pt x="10892" y="26539"/>
                    <a:pt x="11034" y="26483"/>
                    <a:pt x="11148" y="26397"/>
                  </a:cubicBezTo>
                  <a:cubicBezTo>
                    <a:pt x="11347" y="26170"/>
                    <a:pt x="11347" y="25829"/>
                    <a:pt x="11148" y="25629"/>
                  </a:cubicBezTo>
                  <a:cubicBezTo>
                    <a:pt x="11034" y="25530"/>
                    <a:pt x="10899" y="25480"/>
                    <a:pt x="10764" y="25480"/>
                  </a:cubicBezTo>
                  <a:close/>
                  <a:moveTo>
                    <a:pt x="8219" y="28018"/>
                  </a:moveTo>
                  <a:cubicBezTo>
                    <a:pt x="8084" y="28018"/>
                    <a:pt x="7949" y="28075"/>
                    <a:pt x="7849" y="28189"/>
                  </a:cubicBezTo>
                  <a:cubicBezTo>
                    <a:pt x="7622" y="28388"/>
                    <a:pt x="7622" y="28729"/>
                    <a:pt x="7849" y="28928"/>
                  </a:cubicBezTo>
                  <a:cubicBezTo>
                    <a:pt x="7934" y="29042"/>
                    <a:pt x="8077" y="29099"/>
                    <a:pt x="8219" y="29099"/>
                  </a:cubicBezTo>
                  <a:cubicBezTo>
                    <a:pt x="8361" y="29099"/>
                    <a:pt x="8475" y="29042"/>
                    <a:pt x="8588" y="28928"/>
                  </a:cubicBezTo>
                  <a:cubicBezTo>
                    <a:pt x="8787" y="28729"/>
                    <a:pt x="8787" y="28388"/>
                    <a:pt x="8588" y="28189"/>
                  </a:cubicBezTo>
                  <a:cubicBezTo>
                    <a:pt x="8489" y="28075"/>
                    <a:pt x="8354" y="28018"/>
                    <a:pt x="8219" y="28018"/>
                  </a:cubicBezTo>
                  <a:close/>
                  <a:moveTo>
                    <a:pt x="5663" y="30570"/>
                  </a:moveTo>
                  <a:cubicBezTo>
                    <a:pt x="5524" y="30570"/>
                    <a:pt x="5389" y="30620"/>
                    <a:pt x="5290" y="30720"/>
                  </a:cubicBezTo>
                  <a:cubicBezTo>
                    <a:pt x="5091" y="30947"/>
                    <a:pt x="5091" y="31260"/>
                    <a:pt x="5290" y="31487"/>
                  </a:cubicBezTo>
                  <a:cubicBezTo>
                    <a:pt x="5403" y="31573"/>
                    <a:pt x="5546" y="31630"/>
                    <a:pt x="5659" y="31630"/>
                  </a:cubicBezTo>
                  <a:cubicBezTo>
                    <a:pt x="5802" y="31630"/>
                    <a:pt x="5944" y="31573"/>
                    <a:pt x="6058" y="31487"/>
                  </a:cubicBezTo>
                  <a:cubicBezTo>
                    <a:pt x="6257" y="31260"/>
                    <a:pt x="6257" y="30947"/>
                    <a:pt x="6058" y="30720"/>
                  </a:cubicBezTo>
                  <a:cubicBezTo>
                    <a:pt x="5944" y="30620"/>
                    <a:pt x="5802" y="30570"/>
                    <a:pt x="5663" y="30570"/>
                  </a:cubicBezTo>
                  <a:close/>
                  <a:moveTo>
                    <a:pt x="3125" y="33108"/>
                  </a:moveTo>
                  <a:cubicBezTo>
                    <a:pt x="2986" y="33108"/>
                    <a:pt x="2844" y="33165"/>
                    <a:pt x="2730" y="33279"/>
                  </a:cubicBezTo>
                  <a:cubicBezTo>
                    <a:pt x="2531" y="33478"/>
                    <a:pt x="2531" y="33819"/>
                    <a:pt x="2730" y="34018"/>
                  </a:cubicBezTo>
                  <a:cubicBezTo>
                    <a:pt x="2844" y="34132"/>
                    <a:pt x="2986" y="34189"/>
                    <a:pt x="3129" y="34189"/>
                  </a:cubicBezTo>
                  <a:cubicBezTo>
                    <a:pt x="3242" y="34189"/>
                    <a:pt x="3384" y="34132"/>
                    <a:pt x="3498" y="34018"/>
                  </a:cubicBezTo>
                  <a:cubicBezTo>
                    <a:pt x="3697" y="33819"/>
                    <a:pt x="3697" y="33478"/>
                    <a:pt x="3498" y="33279"/>
                  </a:cubicBezTo>
                  <a:cubicBezTo>
                    <a:pt x="3399" y="33165"/>
                    <a:pt x="3264" y="33108"/>
                    <a:pt x="3125" y="33108"/>
                  </a:cubicBezTo>
                  <a:close/>
                  <a:moveTo>
                    <a:pt x="569" y="35660"/>
                  </a:moveTo>
                  <a:cubicBezTo>
                    <a:pt x="434" y="35660"/>
                    <a:pt x="299" y="35710"/>
                    <a:pt x="200" y="35810"/>
                  </a:cubicBezTo>
                  <a:cubicBezTo>
                    <a:pt x="1" y="36037"/>
                    <a:pt x="1" y="36379"/>
                    <a:pt x="200" y="36578"/>
                  </a:cubicBezTo>
                  <a:cubicBezTo>
                    <a:pt x="313" y="36691"/>
                    <a:pt x="427" y="36720"/>
                    <a:pt x="569" y="36720"/>
                  </a:cubicBezTo>
                  <a:cubicBezTo>
                    <a:pt x="711" y="36720"/>
                    <a:pt x="854" y="36691"/>
                    <a:pt x="939" y="36578"/>
                  </a:cubicBezTo>
                  <a:cubicBezTo>
                    <a:pt x="1166" y="36379"/>
                    <a:pt x="1166" y="36037"/>
                    <a:pt x="939" y="35810"/>
                  </a:cubicBezTo>
                  <a:cubicBezTo>
                    <a:pt x="839" y="35710"/>
                    <a:pt x="704" y="35660"/>
                    <a:pt x="569" y="356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4760675" y="353925"/>
              <a:ext cx="27050" cy="26875"/>
            </a:xfrm>
            <a:custGeom>
              <a:avLst/>
              <a:gdLst/>
              <a:ahLst/>
              <a:cxnLst/>
              <a:rect l="l" t="t" r="r" b="b"/>
              <a:pathLst>
                <a:path w="1082" h="1075" extrusionOk="0">
                  <a:moveTo>
                    <a:pt x="563" y="0"/>
                  </a:moveTo>
                  <a:cubicBezTo>
                    <a:pt x="517" y="0"/>
                    <a:pt x="471" y="7"/>
                    <a:pt x="427" y="22"/>
                  </a:cubicBezTo>
                  <a:cubicBezTo>
                    <a:pt x="399" y="22"/>
                    <a:pt x="370" y="22"/>
                    <a:pt x="342" y="51"/>
                  </a:cubicBezTo>
                  <a:cubicBezTo>
                    <a:pt x="314" y="51"/>
                    <a:pt x="285" y="79"/>
                    <a:pt x="228" y="79"/>
                  </a:cubicBezTo>
                  <a:cubicBezTo>
                    <a:pt x="200" y="107"/>
                    <a:pt x="200" y="136"/>
                    <a:pt x="171" y="164"/>
                  </a:cubicBezTo>
                  <a:cubicBezTo>
                    <a:pt x="143" y="193"/>
                    <a:pt x="115" y="193"/>
                    <a:pt x="86" y="250"/>
                  </a:cubicBezTo>
                  <a:cubicBezTo>
                    <a:pt x="86" y="278"/>
                    <a:pt x="58" y="306"/>
                    <a:pt x="58" y="335"/>
                  </a:cubicBezTo>
                  <a:cubicBezTo>
                    <a:pt x="29" y="363"/>
                    <a:pt x="29" y="392"/>
                    <a:pt x="29" y="420"/>
                  </a:cubicBezTo>
                  <a:cubicBezTo>
                    <a:pt x="1" y="449"/>
                    <a:pt x="1" y="506"/>
                    <a:pt x="1" y="534"/>
                  </a:cubicBezTo>
                  <a:cubicBezTo>
                    <a:pt x="1" y="562"/>
                    <a:pt x="1" y="591"/>
                    <a:pt x="29" y="648"/>
                  </a:cubicBezTo>
                  <a:cubicBezTo>
                    <a:pt x="29" y="676"/>
                    <a:pt x="29" y="705"/>
                    <a:pt x="58" y="733"/>
                  </a:cubicBezTo>
                  <a:cubicBezTo>
                    <a:pt x="58" y="761"/>
                    <a:pt x="86" y="790"/>
                    <a:pt x="86" y="818"/>
                  </a:cubicBezTo>
                  <a:cubicBezTo>
                    <a:pt x="115" y="847"/>
                    <a:pt x="143" y="875"/>
                    <a:pt x="171" y="904"/>
                  </a:cubicBezTo>
                  <a:cubicBezTo>
                    <a:pt x="200" y="932"/>
                    <a:pt x="200" y="961"/>
                    <a:pt x="228" y="989"/>
                  </a:cubicBezTo>
                  <a:cubicBezTo>
                    <a:pt x="285" y="989"/>
                    <a:pt x="314" y="1017"/>
                    <a:pt x="342" y="1017"/>
                  </a:cubicBezTo>
                  <a:cubicBezTo>
                    <a:pt x="370" y="1046"/>
                    <a:pt x="399" y="1046"/>
                    <a:pt x="427" y="1046"/>
                  </a:cubicBezTo>
                  <a:cubicBezTo>
                    <a:pt x="456" y="1074"/>
                    <a:pt x="513" y="1074"/>
                    <a:pt x="541" y="1074"/>
                  </a:cubicBezTo>
                  <a:cubicBezTo>
                    <a:pt x="683" y="1074"/>
                    <a:pt x="825" y="1017"/>
                    <a:pt x="911" y="904"/>
                  </a:cubicBezTo>
                  <a:cubicBezTo>
                    <a:pt x="939" y="875"/>
                    <a:pt x="968" y="847"/>
                    <a:pt x="996" y="818"/>
                  </a:cubicBezTo>
                  <a:cubicBezTo>
                    <a:pt x="996" y="790"/>
                    <a:pt x="1025" y="761"/>
                    <a:pt x="1025" y="733"/>
                  </a:cubicBezTo>
                  <a:cubicBezTo>
                    <a:pt x="1053" y="705"/>
                    <a:pt x="1053" y="676"/>
                    <a:pt x="1053" y="648"/>
                  </a:cubicBezTo>
                  <a:cubicBezTo>
                    <a:pt x="1081" y="591"/>
                    <a:pt x="1081" y="562"/>
                    <a:pt x="1081" y="534"/>
                  </a:cubicBezTo>
                  <a:cubicBezTo>
                    <a:pt x="1081" y="506"/>
                    <a:pt x="1053" y="449"/>
                    <a:pt x="1053" y="420"/>
                  </a:cubicBezTo>
                  <a:cubicBezTo>
                    <a:pt x="1053" y="392"/>
                    <a:pt x="1053" y="363"/>
                    <a:pt x="1025" y="335"/>
                  </a:cubicBezTo>
                  <a:cubicBezTo>
                    <a:pt x="1025" y="306"/>
                    <a:pt x="996" y="278"/>
                    <a:pt x="996" y="250"/>
                  </a:cubicBezTo>
                  <a:cubicBezTo>
                    <a:pt x="968" y="193"/>
                    <a:pt x="939" y="193"/>
                    <a:pt x="911" y="164"/>
                  </a:cubicBezTo>
                  <a:cubicBezTo>
                    <a:pt x="826" y="59"/>
                    <a:pt x="695" y="0"/>
                    <a:pt x="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960001" y="593367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ubTitle" idx="1"/>
          </p:nvPr>
        </p:nvSpPr>
        <p:spPr>
          <a:xfrm>
            <a:off x="960001" y="2055933"/>
            <a:ext cx="7164400" cy="2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51" name="Google Shape;51;p7"/>
          <p:cNvGrpSpPr/>
          <p:nvPr/>
        </p:nvGrpSpPr>
        <p:grpSpPr>
          <a:xfrm>
            <a:off x="111151" y="4841282"/>
            <a:ext cx="3192309" cy="3144851"/>
            <a:chOff x="7518600" y="1769557"/>
            <a:chExt cx="2394232" cy="2358638"/>
          </a:xfrm>
        </p:grpSpPr>
        <p:grpSp>
          <p:nvGrpSpPr>
            <p:cNvPr id="52" name="Google Shape;52;p7"/>
            <p:cNvGrpSpPr/>
            <p:nvPr/>
          </p:nvGrpSpPr>
          <p:grpSpPr>
            <a:xfrm rot="2700000">
              <a:off x="7735132" y="2112570"/>
              <a:ext cx="1045765" cy="1045615"/>
              <a:chOff x="3741950" y="353925"/>
              <a:chExt cx="1045775" cy="1045625"/>
            </a:xfrm>
          </p:grpSpPr>
          <p:sp>
            <p:nvSpPr>
              <p:cNvPr id="53" name="Google Shape;53;p7"/>
              <p:cNvSpPr/>
              <p:nvPr/>
            </p:nvSpPr>
            <p:spPr>
              <a:xfrm>
                <a:off x="3741950" y="1372675"/>
                <a:ext cx="26325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075" extrusionOk="0">
                    <a:moveTo>
                      <a:pt x="526" y="1"/>
                    </a:moveTo>
                    <a:cubicBezTo>
                      <a:pt x="491" y="1"/>
                      <a:pt x="455" y="8"/>
                      <a:pt x="427" y="22"/>
                    </a:cubicBezTo>
                    <a:cubicBezTo>
                      <a:pt x="398" y="22"/>
                      <a:pt x="370" y="22"/>
                      <a:pt x="313" y="50"/>
                    </a:cubicBezTo>
                    <a:cubicBezTo>
                      <a:pt x="284" y="50"/>
                      <a:pt x="256" y="79"/>
                      <a:pt x="228" y="107"/>
                    </a:cubicBezTo>
                    <a:cubicBezTo>
                      <a:pt x="199" y="107"/>
                      <a:pt x="171" y="136"/>
                      <a:pt x="142" y="164"/>
                    </a:cubicBezTo>
                    <a:cubicBezTo>
                      <a:pt x="57" y="249"/>
                      <a:pt x="0" y="392"/>
                      <a:pt x="0" y="534"/>
                    </a:cubicBezTo>
                    <a:cubicBezTo>
                      <a:pt x="0" y="676"/>
                      <a:pt x="57" y="818"/>
                      <a:pt x="142" y="903"/>
                    </a:cubicBezTo>
                    <a:cubicBezTo>
                      <a:pt x="171" y="932"/>
                      <a:pt x="199" y="960"/>
                      <a:pt x="228" y="989"/>
                    </a:cubicBezTo>
                    <a:cubicBezTo>
                      <a:pt x="256" y="989"/>
                      <a:pt x="284" y="1017"/>
                      <a:pt x="313" y="1046"/>
                    </a:cubicBezTo>
                    <a:cubicBezTo>
                      <a:pt x="370" y="1046"/>
                      <a:pt x="398" y="1046"/>
                      <a:pt x="427" y="1074"/>
                    </a:cubicBezTo>
                    <a:lnTo>
                      <a:pt x="626" y="1074"/>
                    </a:lnTo>
                    <a:cubicBezTo>
                      <a:pt x="654" y="1046"/>
                      <a:pt x="711" y="1046"/>
                      <a:pt x="739" y="1046"/>
                    </a:cubicBezTo>
                    <a:cubicBezTo>
                      <a:pt x="768" y="1017"/>
                      <a:pt x="796" y="989"/>
                      <a:pt x="825" y="989"/>
                    </a:cubicBezTo>
                    <a:cubicBezTo>
                      <a:pt x="853" y="960"/>
                      <a:pt x="882" y="932"/>
                      <a:pt x="910" y="903"/>
                    </a:cubicBezTo>
                    <a:cubicBezTo>
                      <a:pt x="938" y="903"/>
                      <a:pt x="938" y="875"/>
                      <a:pt x="967" y="847"/>
                    </a:cubicBezTo>
                    <a:cubicBezTo>
                      <a:pt x="995" y="818"/>
                      <a:pt x="995" y="790"/>
                      <a:pt x="1024" y="733"/>
                    </a:cubicBezTo>
                    <a:cubicBezTo>
                      <a:pt x="1024" y="704"/>
                      <a:pt x="1052" y="676"/>
                      <a:pt x="1052" y="648"/>
                    </a:cubicBezTo>
                    <a:cubicBezTo>
                      <a:pt x="1052" y="619"/>
                      <a:pt x="1052" y="562"/>
                      <a:pt x="1052" y="534"/>
                    </a:cubicBezTo>
                    <a:cubicBezTo>
                      <a:pt x="1052" y="392"/>
                      <a:pt x="995" y="249"/>
                      <a:pt x="910" y="164"/>
                    </a:cubicBezTo>
                    <a:cubicBezTo>
                      <a:pt x="882" y="136"/>
                      <a:pt x="853" y="107"/>
                      <a:pt x="825" y="107"/>
                    </a:cubicBezTo>
                    <a:cubicBezTo>
                      <a:pt x="796" y="79"/>
                      <a:pt x="768" y="50"/>
                      <a:pt x="739" y="50"/>
                    </a:cubicBezTo>
                    <a:cubicBezTo>
                      <a:pt x="711" y="22"/>
                      <a:pt x="654" y="22"/>
                      <a:pt x="626" y="22"/>
                    </a:cubicBezTo>
                    <a:cubicBezTo>
                      <a:pt x="597" y="8"/>
                      <a:pt x="562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" name="Google Shape;54;p7"/>
              <p:cNvSpPr/>
              <p:nvPr/>
            </p:nvSpPr>
            <p:spPr>
              <a:xfrm>
                <a:off x="3804500" y="417550"/>
                <a:ext cx="920650" cy="918000"/>
              </a:xfrm>
              <a:custGeom>
                <a:avLst/>
                <a:gdLst/>
                <a:ahLst/>
                <a:cxnLst/>
                <a:rect l="l" t="t" r="r" b="b"/>
                <a:pathLst>
                  <a:path w="36826" h="36720" extrusionOk="0">
                    <a:moveTo>
                      <a:pt x="36232" y="1"/>
                    </a:moveTo>
                    <a:cubicBezTo>
                      <a:pt x="36094" y="1"/>
                      <a:pt x="35959" y="51"/>
                      <a:pt x="35859" y="150"/>
                    </a:cubicBezTo>
                    <a:cubicBezTo>
                      <a:pt x="35660" y="378"/>
                      <a:pt x="35660" y="690"/>
                      <a:pt x="35859" y="918"/>
                    </a:cubicBezTo>
                    <a:cubicBezTo>
                      <a:pt x="35973" y="1003"/>
                      <a:pt x="36115" y="1060"/>
                      <a:pt x="36229" y="1060"/>
                    </a:cubicBezTo>
                    <a:cubicBezTo>
                      <a:pt x="36371" y="1060"/>
                      <a:pt x="36513" y="1003"/>
                      <a:pt x="36627" y="918"/>
                    </a:cubicBezTo>
                    <a:cubicBezTo>
                      <a:pt x="36826" y="690"/>
                      <a:pt x="36826" y="378"/>
                      <a:pt x="36627" y="150"/>
                    </a:cubicBezTo>
                    <a:cubicBezTo>
                      <a:pt x="36513" y="51"/>
                      <a:pt x="36371" y="1"/>
                      <a:pt x="36232" y="1"/>
                    </a:cubicBezTo>
                    <a:close/>
                    <a:moveTo>
                      <a:pt x="33694" y="2560"/>
                    </a:moveTo>
                    <a:cubicBezTo>
                      <a:pt x="33556" y="2560"/>
                      <a:pt x="33414" y="2610"/>
                      <a:pt x="33300" y="2709"/>
                    </a:cubicBezTo>
                    <a:cubicBezTo>
                      <a:pt x="33101" y="2909"/>
                      <a:pt x="33101" y="3250"/>
                      <a:pt x="33300" y="3449"/>
                    </a:cubicBezTo>
                    <a:cubicBezTo>
                      <a:pt x="33414" y="3563"/>
                      <a:pt x="33556" y="3619"/>
                      <a:pt x="33698" y="3619"/>
                    </a:cubicBezTo>
                    <a:cubicBezTo>
                      <a:pt x="33840" y="3619"/>
                      <a:pt x="33954" y="3563"/>
                      <a:pt x="34068" y="3449"/>
                    </a:cubicBezTo>
                    <a:cubicBezTo>
                      <a:pt x="34267" y="3250"/>
                      <a:pt x="34267" y="2909"/>
                      <a:pt x="34068" y="2709"/>
                    </a:cubicBezTo>
                    <a:cubicBezTo>
                      <a:pt x="33968" y="2610"/>
                      <a:pt x="33833" y="2560"/>
                      <a:pt x="33694" y="2560"/>
                    </a:cubicBezTo>
                    <a:close/>
                    <a:moveTo>
                      <a:pt x="31139" y="5091"/>
                    </a:moveTo>
                    <a:cubicBezTo>
                      <a:pt x="31004" y="5091"/>
                      <a:pt x="30869" y="5141"/>
                      <a:pt x="30769" y="5240"/>
                    </a:cubicBezTo>
                    <a:cubicBezTo>
                      <a:pt x="30570" y="5468"/>
                      <a:pt x="30570" y="5809"/>
                      <a:pt x="30769" y="6008"/>
                    </a:cubicBezTo>
                    <a:cubicBezTo>
                      <a:pt x="30883" y="6122"/>
                      <a:pt x="30996" y="6150"/>
                      <a:pt x="31139" y="6150"/>
                    </a:cubicBezTo>
                    <a:cubicBezTo>
                      <a:pt x="31281" y="6150"/>
                      <a:pt x="31423" y="6122"/>
                      <a:pt x="31508" y="6008"/>
                    </a:cubicBezTo>
                    <a:cubicBezTo>
                      <a:pt x="31736" y="5809"/>
                      <a:pt x="31736" y="5468"/>
                      <a:pt x="31508" y="5240"/>
                    </a:cubicBezTo>
                    <a:cubicBezTo>
                      <a:pt x="31409" y="5141"/>
                      <a:pt x="31274" y="5091"/>
                      <a:pt x="31139" y="5091"/>
                    </a:cubicBezTo>
                    <a:close/>
                    <a:moveTo>
                      <a:pt x="28594" y="7650"/>
                    </a:moveTo>
                    <a:cubicBezTo>
                      <a:pt x="28458" y="7650"/>
                      <a:pt x="28323" y="7700"/>
                      <a:pt x="28210" y="7800"/>
                    </a:cubicBezTo>
                    <a:cubicBezTo>
                      <a:pt x="28011" y="7999"/>
                      <a:pt x="28011" y="8340"/>
                      <a:pt x="28210" y="8567"/>
                    </a:cubicBezTo>
                    <a:cubicBezTo>
                      <a:pt x="28323" y="8653"/>
                      <a:pt x="28466" y="8710"/>
                      <a:pt x="28608" y="8710"/>
                    </a:cubicBezTo>
                    <a:cubicBezTo>
                      <a:pt x="28722" y="8710"/>
                      <a:pt x="28864" y="8653"/>
                      <a:pt x="28977" y="8567"/>
                    </a:cubicBezTo>
                    <a:cubicBezTo>
                      <a:pt x="29177" y="8340"/>
                      <a:pt x="29177" y="7999"/>
                      <a:pt x="28977" y="7800"/>
                    </a:cubicBezTo>
                    <a:cubicBezTo>
                      <a:pt x="28864" y="7700"/>
                      <a:pt x="28729" y="7650"/>
                      <a:pt x="28594" y="7650"/>
                    </a:cubicBezTo>
                    <a:close/>
                    <a:moveTo>
                      <a:pt x="26048" y="10188"/>
                    </a:moveTo>
                    <a:cubicBezTo>
                      <a:pt x="25913" y="10188"/>
                      <a:pt x="25778" y="10245"/>
                      <a:pt x="25679" y="10359"/>
                    </a:cubicBezTo>
                    <a:cubicBezTo>
                      <a:pt x="25451" y="10558"/>
                      <a:pt x="25451" y="10899"/>
                      <a:pt x="25679" y="11098"/>
                    </a:cubicBezTo>
                    <a:cubicBezTo>
                      <a:pt x="25764" y="11212"/>
                      <a:pt x="25906" y="11269"/>
                      <a:pt x="26048" y="11269"/>
                    </a:cubicBezTo>
                    <a:cubicBezTo>
                      <a:pt x="26191" y="11269"/>
                      <a:pt x="26333" y="11212"/>
                      <a:pt x="26418" y="11098"/>
                    </a:cubicBezTo>
                    <a:cubicBezTo>
                      <a:pt x="26646" y="10899"/>
                      <a:pt x="26646" y="10558"/>
                      <a:pt x="26418" y="10359"/>
                    </a:cubicBezTo>
                    <a:cubicBezTo>
                      <a:pt x="26319" y="10245"/>
                      <a:pt x="26184" y="10188"/>
                      <a:pt x="26048" y="10188"/>
                    </a:cubicBezTo>
                    <a:close/>
                    <a:moveTo>
                      <a:pt x="23493" y="12741"/>
                    </a:moveTo>
                    <a:cubicBezTo>
                      <a:pt x="23354" y="12741"/>
                      <a:pt x="23219" y="12790"/>
                      <a:pt x="23120" y="12890"/>
                    </a:cubicBezTo>
                    <a:cubicBezTo>
                      <a:pt x="22920" y="13089"/>
                      <a:pt x="22920" y="13430"/>
                      <a:pt x="23120" y="13658"/>
                    </a:cubicBezTo>
                    <a:cubicBezTo>
                      <a:pt x="23233" y="13743"/>
                      <a:pt x="23375" y="13800"/>
                      <a:pt x="23489" y="13800"/>
                    </a:cubicBezTo>
                    <a:cubicBezTo>
                      <a:pt x="23631" y="13800"/>
                      <a:pt x="23774" y="13743"/>
                      <a:pt x="23887" y="13658"/>
                    </a:cubicBezTo>
                    <a:cubicBezTo>
                      <a:pt x="24086" y="13430"/>
                      <a:pt x="24086" y="13089"/>
                      <a:pt x="23887" y="12890"/>
                    </a:cubicBezTo>
                    <a:cubicBezTo>
                      <a:pt x="23774" y="12790"/>
                      <a:pt x="23631" y="12741"/>
                      <a:pt x="23493" y="12741"/>
                    </a:cubicBezTo>
                    <a:close/>
                    <a:moveTo>
                      <a:pt x="20958" y="15278"/>
                    </a:moveTo>
                    <a:cubicBezTo>
                      <a:pt x="20823" y="15278"/>
                      <a:pt x="20688" y="15335"/>
                      <a:pt x="20589" y="15449"/>
                    </a:cubicBezTo>
                    <a:cubicBezTo>
                      <a:pt x="20361" y="15648"/>
                      <a:pt x="20361" y="15989"/>
                      <a:pt x="20589" y="16188"/>
                    </a:cubicBezTo>
                    <a:cubicBezTo>
                      <a:pt x="20674" y="16302"/>
                      <a:pt x="20816" y="16359"/>
                      <a:pt x="20958" y="16359"/>
                    </a:cubicBezTo>
                    <a:cubicBezTo>
                      <a:pt x="21101" y="16359"/>
                      <a:pt x="21214" y="16302"/>
                      <a:pt x="21328" y="16188"/>
                    </a:cubicBezTo>
                    <a:cubicBezTo>
                      <a:pt x="21527" y="15989"/>
                      <a:pt x="21527" y="15648"/>
                      <a:pt x="21328" y="15449"/>
                    </a:cubicBezTo>
                    <a:cubicBezTo>
                      <a:pt x="21228" y="15335"/>
                      <a:pt x="21093" y="15278"/>
                      <a:pt x="20958" y="15278"/>
                    </a:cubicBezTo>
                    <a:close/>
                    <a:moveTo>
                      <a:pt x="18399" y="17831"/>
                    </a:moveTo>
                    <a:cubicBezTo>
                      <a:pt x="18264" y="17831"/>
                      <a:pt x="18129" y="17880"/>
                      <a:pt x="18029" y="17980"/>
                    </a:cubicBezTo>
                    <a:cubicBezTo>
                      <a:pt x="17830" y="18207"/>
                      <a:pt x="17830" y="18549"/>
                      <a:pt x="18029" y="18748"/>
                    </a:cubicBezTo>
                    <a:cubicBezTo>
                      <a:pt x="18143" y="18833"/>
                      <a:pt x="18257" y="18890"/>
                      <a:pt x="18399" y="18890"/>
                    </a:cubicBezTo>
                    <a:cubicBezTo>
                      <a:pt x="18541" y="18890"/>
                      <a:pt x="18683" y="18833"/>
                      <a:pt x="18769" y="18748"/>
                    </a:cubicBezTo>
                    <a:cubicBezTo>
                      <a:pt x="18996" y="18549"/>
                      <a:pt x="18996" y="18207"/>
                      <a:pt x="18769" y="17980"/>
                    </a:cubicBezTo>
                    <a:cubicBezTo>
                      <a:pt x="18669" y="17880"/>
                      <a:pt x="18534" y="17831"/>
                      <a:pt x="18399" y="17831"/>
                    </a:cubicBezTo>
                    <a:close/>
                    <a:moveTo>
                      <a:pt x="15865" y="20390"/>
                    </a:moveTo>
                    <a:cubicBezTo>
                      <a:pt x="15726" y="20390"/>
                      <a:pt x="15584" y="20440"/>
                      <a:pt x="15470" y="20539"/>
                    </a:cubicBezTo>
                    <a:cubicBezTo>
                      <a:pt x="15271" y="20738"/>
                      <a:pt x="15271" y="21080"/>
                      <a:pt x="15470" y="21279"/>
                    </a:cubicBezTo>
                    <a:cubicBezTo>
                      <a:pt x="15584" y="21392"/>
                      <a:pt x="15726" y="21449"/>
                      <a:pt x="15868" y="21449"/>
                    </a:cubicBezTo>
                    <a:cubicBezTo>
                      <a:pt x="15982" y="21449"/>
                      <a:pt x="16124" y="21392"/>
                      <a:pt x="16238" y="21279"/>
                    </a:cubicBezTo>
                    <a:cubicBezTo>
                      <a:pt x="16437" y="21080"/>
                      <a:pt x="16437" y="20738"/>
                      <a:pt x="16238" y="20539"/>
                    </a:cubicBezTo>
                    <a:cubicBezTo>
                      <a:pt x="16138" y="20440"/>
                      <a:pt x="16003" y="20390"/>
                      <a:pt x="15865" y="20390"/>
                    </a:cubicBezTo>
                    <a:close/>
                    <a:moveTo>
                      <a:pt x="13309" y="22921"/>
                    </a:moveTo>
                    <a:cubicBezTo>
                      <a:pt x="13174" y="22921"/>
                      <a:pt x="13039" y="22971"/>
                      <a:pt x="12939" y="23070"/>
                    </a:cubicBezTo>
                    <a:cubicBezTo>
                      <a:pt x="12712" y="23298"/>
                      <a:pt x="12712" y="23639"/>
                      <a:pt x="12939" y="23838"/>
                    </a:cubicBezTo>
                    <a:cubicBezTo>
                      <a:pt x="13025" y="23952"/>
                      <a:pt x="13167" y="23980"/>
                      <a:pt x="13309" y="23980"/>
                    </a:cubicBezTo>
                    <a:cubicBezTo>
                      <a:pt x="13451" y="23980"/>
                      <a:pt x="13593" y="23952"/>
                      <a:pt x="13679" y="23838"/>
                    </a:cubicBezTo>
                    <a:cubicBezTo>
                      <a:pt x="13906" y="23639"/>
                      <a:pt x="13906" y="23298"/>
                      <a:pt x="13679" y="23070"/>
                    </a:cubicBezTo>
                    <a:cubicBezTo>
                      <a:pt x="13579" y="22971"/>
                      <a:pt x="13444" y="22921"/>
                      <a:pt x="13309" y="22921"/>
                    </a:cubicBezTo>
                    <a:close/>
                    <a:moveTo>
                      <a:pt x="10764" y="25480"/>
                    </a:moveTo>
                    <a:cubicBezTo>
                      <a:pt x="10629" y="25480"/>
                      <a:pt x="10494" y="25530"/>
                      <a:pt x="10380" y="25629"/>
                    </a:cubicBezTo>
                    <a:cubicBezTo>
                      <a:pt x="10181" y="25829"/>
                      <a:pt x="10181" y="26170"/>
                      <a:pt x="10380" y="26397"/>
                    </a:cubicBezTo>
                    <a:cubicBezTo>
                      <a:pt x="10494" y="26483"/>
                      <a:pt x="10636" y="26539"/>
                      <a:pt x="10778" y="26539"/>
                    </a:cubicBezTo>
                    <a:cubicBezTo>
                      <a:pt x="10892" y="26539"/>
                      <a:pt x="11034" y="26483"/>
                      <a:pt x="11148" y="26397"/>
                    </a:cubicBezTo>
                    <a:cubicBezTo>
                      <a:pt x="11347" y="26170"/>
                      <a:pt x="11347" y="25829"/>
                      <a:pt x="11148" y="25629"/>
                    </a:cubicBezTo>
                    <a:cubicBezTo>
                      <a:pt x="11034" y="25530"/>
                      <a:pt x="10899" y="25480"/>
                      <a:pt x="10764" y="25480"/>
                    </a:cubicBezTo>
                    <a:close/>
                    <a:moveTo>
                      <a:pt x="8219" y="28018"/>
                    </a:moveTo>
                    <a:cubicBezTo>
                      <a:pt x="8084" y="28018"/>
                      <a:pt x="7949" y="28075"/>
                      <a:pt x="7849" y="28189"/>
                    </a:cubicBezTo>
                    <a:cubicBezTo>
                      <a:pt x="7622" y="28388"/>
                      <a:pt x="7622" y="28729"/>
                      <a:pt x="7849" y="28928"/>
                    </a:cubicBezTo>
                    <a:cubicBezTo>
                      <a:pt x="7934" y="29042"/>
                      <a:pt x="8077" y="29099"/>
                      <a:pt x="8219" y="29099"/>
                    </a:cubicBezTo>
                    <a:cubicBezTo>
                      <a:pt x="8361" y="29099"/>
                      <a:pt x="8475" y="29042"/>
                      <a:pt x="8588" y="28928"/>
                    </a:cubicBezTo>
                    <a:cubicBezTo>
                      <a:pt x="8787" y="28729"/>
                      <a:pt x="8787" y="28388"/>
                      <a:pt x="8588" y="28189"/>
                    </a:cubicBezTo>
                    <a:cubicBezTo>
                      <a:pt x="8489" y="28075"/>
                      <a:pt x="8354" y="28018"/>
                      <a:pt x="8219" y="28018"/>
                    </a:cubicBezTo>
                    <a:close/>
                    <a:moveTo>
                      <a:pt x="5663" y="30570"/>
                    </a:moveTo>
                    <a:cubicBezTo>
                      <a:pt x="5524" y="30570"/>
                      <a:pt x="5389" y="30620"/>
                      <a:pt x="5290" y="30720"/>
                    </a:cubicBezTo>
                    <a:cubicBezTo>
                      <a:pt x="5091" y="30947"/>
                      <a:pt x="5091" y="31260"/>
                      <a:pt x="5290" y="31487"/>
                    </a:cubicBezTo>
                    <a:cubicBezTo>
                      <a:pt x="5403" y="31573"/>
                      <a:pt x="5546" y="31630"/>
                      <a:pt x="5659" y="31630"/>
                    </a:cubicBezTo>
                    <a:cubicBezTo>
                      <a:pt x="5802" y="31630"/>
                      <a:pt x="5944" y="31573"/>
                      <a:pt x="6058" y="31487"/>
                    </a:cubicBezTo>
                    <a:cubicBezTo>
                      <a:pt x="6257" y="31260"/>
                      <a:pt x="6257" y="30947"/>
                      <a:pt x="6058" y="30720"/>
                    </a:cubicBezTo>
                    <a:cubicBezTo>
                      <a:pt x="5944" y="30620"/>
                      <a:pt x="5802" y="30570"/>
                      <a:pt x="5663" y="30570"/>
                    </a:cubicBezTo>
                    <a:close/>
                    <a:moveTo>
                      <a:pt x="3125" y="33108"/>
                    </a:moveTo>
                    <a:cubicBezTo>
                      <a:pt x="2986" y="33108"/>
                      <a:pt x="2844" y="33165"/>
                      <a:pt x="2730" y="33279"/>
                    </a:cubicBezTo>
                    <a:cubicBezTo>
                      <a:pt x="2531" y="33478"/>
                      <a:pt x="2531" y="33819"/>
                      <a:pt x="2730" y="34018"/>
                    </a:cubicBezTo>
                    <a:cubicBezTo>
                      <a:pt x="2844" y="34132"/>
                      <a:pt x="2986" y="34189"/>
                      <a:pt x="3129" y="34189"/>
                    </a:cubicBezTo>
                    <a:cubicBezTo>
                      <a:pt x="3242" y="34189"/>
                      <a:pt x="3384" y="34132"/>
                      <a:pt x="3498" y="34018"/>
                    </a:cubicBezTo>
                    <a:cubicBezTo>
                      <a:pt x="3697" y="33819"/>
                      <a:pt x="3697" y="33478"/>
                      <a:pt x="3498" y="33279"/>
                    </a:cubicBezTo>
                    <a:cubicBezTo>
                      <a:pt x="3399" y="33165"/>
                      <a:pt x="3264" y="33108"/>
                      <a:pt x="3125" y="33108"/>
                    </a:cubicBezTo>
                    <a:close/>
                    <a:moveTo>
                      <a:pt x="569" y="35660"/>
                    </a:moveTo>
                    <a:cubicBezTo>
                      <a:pt x="434" y="35660"/>
                      <a:pt x="299" y="35710"/>
                      <a:pt x="200" y="35810"/>
                    </a:cubicBezTo>
                    <a:cubicBezTo>
                      <a:pt x="1" y="36037"/>
                      <a:pt x="1" y="36379"/>
                      <a:pt x="200" y="36578"/>
                    </a:cubicBezTo>
                    <a:cubicBezTo>
                      <a:pt x="313" y="36691"/>
                      <a:pt x="427" y="36720"/>
                      <a:pt x="569" y="36720"/>
                    </a:cubicBezTo>
                    <a:cubicBezTo>
                      <a:pt x="711" y="36720"/>
                      <a:pt x="854" y="36691"/>
                      <a:pt x="939" y="36578"/>
                    </a:cubicBezTo>
                    <a:cubicBezTo>
                      <a:pt x="1166" y="36379"/>
                      <a:pt x="1166" y="36037"/>
                      <a:pt x="939" y="35810"/>
                    </a:cubicBezTo>
                    <a:cubicBezTo>
                      <a:pt x="839" y="35710"/>
                      <a:pt x="704" y="35660"/>
                      <a:pt x="569" y="356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" name="Google Shape;55;p7"/>
              <p:cNvSpPr/>
              <p:nvPr/>
            </p:nvSpPr>
            <p:spPr>
              <a:xfrm>
                <a:off x="4760675" y="353925"/>
                <a:ext cx="2705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75" extrusionOk="0">
                    <a:moveTo>
                      <a:pt x="563" y="0"/>
                    </a:moveTo>
                    <a:cubicBezTo>
                      <a:pt x="517" y="0"/>
                      <a:pt x="471" y="7"/>
                      <a:pt x="427" y="22"/>
                    </a:cubicBezTo>
                    <a:cubicBezTo>
                      <a:pt x="399" y="22"/>
                      <a:pt x="370" y="22"/>
                      <a:pt x="342" y="51"/>
                    </a:cubicBezTo>
                    <a:cubicBezTo>
                      <a:pt x="314" y="51"/>
                      <a:pt x="285" y="79"/>
                      <a:pt x="228" y="79"/>
                    </a:cubicBezTo>
                    <a:cubicBezTo>
                      <a:pt x="200" y="107"/>
                      <a:pt x="200" y="136"/>
                      <a:pt x="171" y="164"/>
                    </a:cubicBezTo>
                    <a:cubicBezTo>
                      <a:pt x="143" y="193"/>
                      <a:pt x="115" y="193"/>
                      <a:pt x="86" y="250"/>
                    </a:cubicBezTo>
                    <a:cubicBezTo>
                      <a:pt x="86" y="278"/>
                      <a:pt x="58" y="306"/>
                      <a:pt x="58" y="335"/>
                    </a:cubicBezTo>
                    <a:cubicBezTo>
                      <a:pt x="29" y="363"/>
                      <a:pt x="29" y="392"/>
                      <a:pt x="29" y="420"/>
                    </a:cubicBezTo>
                    <a:cubicBezTo>
                      <a:pt x="1" y="449"/>
                      <a:pt x="1" y="506"/>
                      <a:pt x="1" y="534"/>
                    </a:cubicBezTo>
                    <a:cubicBezTo>
                      <a:pt x="1" y="562"/>
                      <a:pt x="1" y="591"/>
                      <a:pt x="29" y="648"/>
                    </a:cubicBezTo>
                    <a:cubicBezTo>
                      <a:pt x="29" y="676"/>
                      <a:pt x="29" y="705"/>
                      <a:pt x="58" y="733"/>
                    </a:cubicBezTo>
                    <a:cubicBezTo>
                      <a:pt x="58" y="761"/>
                      <a:pt x="86" y="790"/>
                      <a:pt x="86" y="818"/>
                    </a:cubicBezTo>
                    <a:cubicBezTo>
                      <a:pt x="115" y="847"/>
                      <a:pt x="143" y="875"/>
                      <a:pt x="171" y="904"/>
                    </a:cubicBezTo>
                    <a:cubicBezTo>
                      <a:pt x="200" y="932"/>
                      <a:pt x="200" y="961"/>
                      <a:pt x="228" y="989"/>
                    </a:cubicBezTo>
                    <a:cubicBezTo>
                      <a:pt x="285" y="989"/>
                      <a:pt x="314" y="1017"/>
                      <a:pt x="342" y="1017"/>
                    </a:cubicBezTo>
                    <a:cubicBezTo>
                      <a:pt x="370" y="1046"/>
                      <a:pt x="399" y="1046"/>
                      <a:pt x="427" y="1046"/>
                    </a:cubicBezTo>
                    <a:cubicBezTo>
                      <a:pt x="456" y="1074"/>
                      <a:pt x="513" y="1074"/>
                      <a:pt x="541" y="1074"/>
                    </a:cubicBezTo>
                    <a:cubicBezTo>
                      <a:pt x="683" y="1074"/>
                      <a:pt x="825" y="1017"/>
                      <a:pt x="911" y="904"/>
                    </a:cubicBezTo>
                    <a:cubicBezTo>
                      <a:pt x="939" y="875"/>
                      <a:pt x="968" y="847"/>
                      <a:pt x="996" y="818"/>
                    </a:cubicBezTo>
                    <a:cubicBezTo>
                      <a:pt x="996" y="790"/>
                      <a:pt x="1025" y="761"/>
                      <a:pt x="1025" y="733"/>
                    </a:cubicBezTo>
                    <a:cubicBezTo>
                      <a:pt x="1053" y="705"/>
                      <a:pt x="1053" y="676"/>
                      <a:pt x="1053" y="648"/>
                    </a:cubicBezTo>
                    <a:cubicBezTo>
                      <a:pt x="1081" y="591"/>
                      <a:pt x="1081" y="562"/>
                      <a:pt x="1081" y="534"/>
                    </a:cubicBezTo>
                    <a:cubicBezTo>
                      <a:pt x="1081" y="506"/>
                      <a:pt x="1053" y="449"/>
                      <a:pt x="1053" y="420"/>
                    </a:cubicBezTo>
                    <a:cubicBezTo>
                      <a:pt x="1053" y="392"/>
                      <a:pt x="1053" y="363"/>
                      <a:pt x="1025" y="335"/>
                    </a:cubicBezTo>
                    <a:cubicBezTo>
                      <a:pt x="1025" y="306"/>
                      <a:pt x="996" y="278"/>
                      <a:pt x="996" y="250"/>
                    </a:cubicBezTo>
                    <a:cubicBezTo>
                      <a:pt x="968" y="193"/>
                      <a:pt x="939" y="193"/>
                      <a:pt x="911" y="164"/>
                    </a:cubicBezTo>
                    <a:cubicBezTo>
                      <a:pt x="826" y="59"/>
                      <a:pt x="695" y="0"/>
                      <a:pt x="5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56" name="Google Shape;56;p7"/>
            <p:cNvSpPr/>
            <p:nvPr/>
          </p:nvSpPr>
          <p:spPr>
            <a:xfrm rot="2700000">
              <a:off x="7904583" y="2109997"/>
              <a:ext cx="1657859" cy="1677759"/>
            </a:xfrm>
            <a:custGeom>
              <a:avLst/>
              <a:gdLst/>
              <a:ahLst/>
              <a:cxnLst/>
              <a:rect l="l" t="t" r="r" b="b"/>
              <a:pathLst>
                <a:path w="66315" h="67111" extrusionOk="0">
                  <a:moveTo>
                    <a:pt x="8446" y="67111"/>
                  </a:moveTo>
                  <a:cubicBezTo>
                    <a:pt x="6171" y="67111"/>
                    <a:pt x="4067" y="66258"/>
                    <a:pt x="2474" y="64665"/>
                  </a:cubicBezTo>
                  <a:cubicBezTo>
                    <a:pt x="882" y="63073"/>
                    <a:pt x="0" y="60940"/>
                    <a:pt x="0" y="58694"/>
                  </a:cubicBezTo>
                  <a:cubicBezTo>
                    <a:pt x="0" y="56447"/>
                    <a:pt x="882" y="54343"/>
                    <a:pt x="2474" y="52750"/>
                  </a:cubicBezTo>
                  <a:lnTo>
                    <a:pt x="51954" y="3271"/>
                  </a:lnTo>
                  <a:cubicBezTo>
                    <a:pt x="55224" y="0"/>
                    <a:pt x="60570" y="0"/>
                    <a:pt x="63841" y="3271"/>
                  </a:cubicBezTo>
                  <a:lnTo>
                    <a:pt x="63841" y="3271"/>
                  </a:lnTo>
                  <a:cubicBezTo>
                    <a:pt x="65433" y="4863"/>
                    <a:pt x="66315" y="6996"/>
                    <a:pt x="66315" y="9242"/>
                  </a:cubicBezTo>
                  <a:cubicBezTo>
                    <a:pt x="66315" y="11489"/>
                    <a:pt x="65433" y="13593"/>
                    <a:pt x="63841" y="15186"/>
                  </a:cubicBezTo>
                  <a:lnTo>
                    <a:pt x="14389" y="64665"/>
                  </a:lnTo>
                  <a:cubicBezTo>
                    <a:pt x="12797" y="66258"/>
                    <a:pt x="10692" y="67111"/>
                    <a:pt x="8446" y="67111"/>
                  </a:cubicBezTo>
                  <a:close/>
                  <a:moveTo>
                    <a:pt x="57897" y="2588"/>
                  </a:moveTo>
                  <a:cubicBezTo>
                    <a:pt x="56191" y="2588"/>
                    <a:pt x="54485" y="3242"/>
                    <a:pt x="53205" y="4522"/>
                  </a:cubicBezTo>
                  <a:lnTo>
                    <a:pt x="3725" y="54002"/>
                  </a:lnTo>
                  <a:cubicBezTo>
                    <a:pt x="2474" y="55253"/>
                    <a:pt x="1792" y="56931"/>
                    <a:pt x="1792" y="58694"/>
                  </a:cubicBezTo>
                  <a:cubicBezTo>
                    <a:pt x="1792" y="60457"/>
                    <a:pt x="2474" y="62135"/>
                    <a:pt x="3725" y="63386"/>
                  </a:cubicBezTo>
                  <a:cubicBezTo>
                    <a:pt x="4977" y="64637"/>
                    <a:pt x="6654" y="65348"/>
                    <a:pt x="8418" y="65348"/>
                  </a:cubicBezTo>
                  <a:cubicBezTo>
                    <a:pt x="10209" y="65348"/>
                    <a:pt x="11858" y="64637"/>
                    <a:pt x="13138" y="63386"/>
                  </a:cubicBezTo>
                  <a:lnTo>
                    <a:pt x="62589" y="13934"/>
                  </a:lnTo>
                  <a:cubicBezTo>
                    <a:pt x="63841" y="12683"/>
                    <a:pt x="64523" y="11005"/>
                    <a:pt x="64523" y="9242"/>
                  </a:cubicBezTo>
                  <a:cubicBezTo>
                    <a:pt x="64523" y="7451"/>
                    <a:pt x="63841" y="5801"/>
                    <a:pt x="62589" y="4550"/>
                  </a:cubicBezTo>
                  <a:lnTo>
                    <a:pt x="62589" y="4550"/>
                  </a:lnTo>
                  <a:cubicBezTo>
                    <a:pt x="61310" y="3242"/>
                    <a:pt x="59604" y="2588"/>
                    <a:pt x="57897" y="258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4" name="Google Shape;84;p13"/>
          <p:cNvGrpSpPr/>
          <p:nvPr/>
        </p:nvGrpSpPr>
        <p:grpSpPr>
          <a:xfrm flipH="1">
            <a:off x="-876399" y="4880318"/>
            <a:ext cx="3144852" cy="3144851"/>
            <a:chOff x="7553538" y="3660238"/>
            <a:chExt cx="2358638" cy="2358638"/>
          </a:xfrm>
        </p:grpSpPr>
        <p:grpSp>
          <p:nvGrpSpPr>
            <p:cNvPr id="85" name="Google Shape;85;p13"/>
            <p:cNvGrpSpPr/>
            <p:nvPr/>
          </p:nvGrpSpPr>
          <p:grpSpPr>
            <a:xfrm rot="-2700000" flipH="1">
              <a:off x="7828010" y="4050176"/>
              <a:ext cx="1045765" cy="1045615"/>
              <a:chOff x="3741950" y="353925"/>
              <a:chExt cx="1045775" cy="1045625"/>
            </a:xfrm>
          </p:grpSpPr>
          <p:sp>
            <p:nvSpPr>
              <p:cNvPr id="86" name="Google Shape;86;p13"/>
              <p:cNvSpPr/>
              <p:nvPr/>
            </p:nvSpPr>
            <p:spPr>
              <a:xfrm>
                <a:off x="3741950" y="1372675"/>
                <a:ext cx="26325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075" extrusionOk="0">
                    <a:moveTo>
                      <a:pt x="526" y="1"/>
                    </a:moveTo>
                    <a:cubicBezTo>
                      <a:pt x="491" y="1"/>
                      <a:pt x="455" y="8"/>
                      <a:pt x="427" y="22"/>
                    </a:cubicBezTo>
                    <a:cubicBezTo>
                      <a:pt x="398" y="22"/>
                      <a:pt x="370" y="22"/>
                      <a:pt x="313" y="50"/>
                    </a:cubicBezTo>
                    <a:cubicBezTo>
                      <a:pt x="284" y="50"/>
                      <a:pt x="256" y="79"/>
                      <a:pt x="228" y="107"/>
                    </a:cubicBezTo>
                    <a:cubicBezTo>
                      <a:pt x="199" y="107"/>
                      <a:pt x="171" y="136"/>
                      <a:pt x="142" y="164"/>
                    </a:cubicBezTo>
                    <a:cubicBezTo>
                      <a:pt x="57" y="249"/>
                      <a:pt x="0" y="392"/>
                      <a:pt x="0" y="534"/>
                    </a:cubicBezTo>
                    <a:cubicBezTo>
                      <a:pt x="0" y="676"/>
                      <a:pt x="57" y="818"/>
                      <a:pt x="142" y="903"/>
                    </a:cubicBezTo>
                    <a:cubicBezTo>
                      <a:pt x="171" y="932"/>
                      <a:pt x="199" y="960"/>
                      <a:pt x="228" y="989"/>
                    </a:cubicBezTo>
                    <a:cubicBezTo>
                      <a:pt x="256" y="989"/>
                      <a:pt x="284" y="1017"/>
                      <a:pt x="313" y="1046"/>
                    </a:cubicBezTo>
                    <a:cubicBezTo>
                      <a:pt x="370" y="1046"/>
                      <a:pt x="398" y="1046"/>
                      <a:pt x="427" y="1074"/>
                    </a:cubicBezTo>
                    <a:lnTo>
                      <a:pt x="626" y="1074"/>
                    </a:lnTo>
                    <a:cubicBezTo>
                      <a:pt x="654" y="1046"/>
                      <a:pt x="711" y="1046"/>
                      <a:pt x="739" y="1046"/>
                    </a:cubicBezTo>
                    <a:cubicBezTo>
                      <a:pt x="768" y="1017"/>
                      <a:pt x="796" y="989"/>
                      <a:pt x="825" y="989"/>
                    </a:cubicBezTo>
                    <a:cubicBezTo>
                      <a:pt x="853" y="960"/>
                      <a:pt x="882" y="932"/>
                      <a:pt x="910" y="903"/>
                    </a:cubicBezTo>
                    <a:cubicBezTo>
                      <a:pt x="938" y="903"/>
                      <a:pt x="938" y="875"/>
                      <a:pt x="967" y="847"/>
                    </a:cubicBezTo>
                    <a:cubicBezTo>
                      <a:pt x="995" y="818"/>
                      <a:pt x="995" y="790"/>
                      <a:pt x="1024" y="733"/>
                    </a:cubicBezTo>
                    <a:cubicBezTo>
                      <a:pt x="1024" y="704"/>
                      <a:pt x="1052" y="676"/>
                      <a:pt x="1052" y="648"/>
                    </a:cubicBezTo>
                    <a:cubicBezTo>
                      <a:pt x="1052" y="619"/>
                      <a:pt x="1052" y="562"/>
                      <a:pt x="1052" y="534"/>
                    </a:cubicBezTo>
                    <a:cubicBezTo>
                      <a:pt x="1052" y="392"/>
                      <a:pt x="995" y="249"/>
                      <a:pt x="910" y="164"/>
                    </a:cubicBezTo>
                    <a:cubicBezTo>
                      <a:pt x="882" y="136"/>
                      <a:pt x="853" y="107"/>
                      <a:pt x="825" y="107"/>
                    </a:cubicBezTo>
                    <a:cubicBezTo>
                      <a:pt x="796" y="79"/>
                      <a:pt x="768" y="50"/>
                      <a:pt x="739" y="50"/>
                    </a:cubicBezTo>
                    <a:cubicBezTo>
                      <a:pt x="711" y="22"/>
                      <a:pt x="654" y="22"/>
                      <a:pt x="626" y="22"/>
                    </a:cubicBezTo>
                    <a:cubicBezTo>
                      <a:pt x="597" y="8"/>
                      <a:pt x="562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3804500" y="417550"/>
                <a:ext cx="920650" cy="918000"/>
              </a:xfrm>
              <a:custGeom>
                <a:avLst/>
                <a:gdLst/>
                <a:ahLst/>
                <a:cxnLst/>
                <a:rect l="l" t="t" r="r" b="b"/>
                <a:pathLst>
                  <a:path w="36826" h="36720" extrusionOk="0">
                    <a:moveTo>
                      <a:pt x="36232" y="1"/>
                    </a:moveTo>
                    <a:cubicBezTo>
                      <a:pt x="36094" y="1"/>
                      <a:pt x="35959" y="51"/>
                      <a:pt x="35859" y="150"/>
                    </a:cubicBezTo>
                    <a:cubicBezTo>
                      <a:pt x="35660" y="378"/>
                      <a:pt x="35660" y="690"/>
                      <a:pt x="35859" y="918"/>
                    </a:cubicBezTo>
                    <a:cubicBezTo>
                      <a:pt x="35973" y="1003"/>
                      <a:pt x="36115" y="1060"/>
                      <a:pt x="36229" y="1060"/>
                    </a:cubicBezTo>
                    <a:cubicBezTo>
                      <a:pt x="36371" y="1060"/>
                      <a:pt x="36513" y="1003"/>
                      <a:pt x="36627" y="918"/>
                    </a:cubicBezTo>
                    <a:cubicBezTo>
                      <a:pt x="36826" y="690"/>
                      <a:pt x="36826" y="378"/>
                      <a:pt x="36627" y="150"/>
                    </a:cubicBezTo>
                    <a:cubicBezTo>
                      <a:pt x="36513" y="51"/>
                      <a:pt x="36371" y="1"/>
                      <a:pt x="36232" y="1"/>
                    </a:cubicBezTo>
                    <a:close/>
                    <a:moveTo>
                      <a:pt x="33694" y="2560"/>
                    </a:moveTo>
                    <a:cubicBezTo>
                      <a:pt x="33556" y="2560"/>
                      <a:pt x="33414" y="2610"/>
                      <a:pt x="33300" y="2709"/>
                    </a:cubicBezTo>
                    <a:cubicBezTo>
                      <a:pt x="33101" y="2909"/>
                      <a:pt x="33101" y="3250"/>
                      <a:pt x="33300" y="3449"/>
                    </a:cubicBezTo>
                    <a:cubicBezTo>
                      <a:pt x="33414" y="3563"/>
                      <a:pt x="33556" y="3619"/>
                      <a:pt x="33698" y="3619"/>
                    </a:cubicBezTo>
                    <a:cubicBezTo>
                      <a:pt x="33840" y="3619"/>
                      <a:pt x="33954" y="3563"/>
                      <a:pt x="34068" y="3449"/>
                    </a:cubicBezTo>
                    <a:cubicBezTo>
                      <a:pt x="34267" y="3250"/>
                      <a:pt x="34267" y="2909"/>
                      <a:pt x="34068" y="2709"/>
                    </a:cubicBezTo>
                    <a:cubicBezTo>
                      <a:pt x="33968" y="2610"/>
                      <a:pt x="33833" y="2560"/>
                      <a:pt x="33694" y="2560"/>
                    </a:cubicBezTo>
                    <a:close/>
                    <a:moveTo>
                      <a:pt x="31139" y="5091"/>
                    </a:moveTo>
                    <a:cubicBezTo>
                      <a:pt x="31004" y="5091"/>
                      <a:pt x="30869" y="5141"/>
                      <a:pt x="30769" y="5240"/>
                    </a:cubicBezTo>
                    <a:cubicBezTo>
                      <a:pt x="30570" y="5468"/>
                      <a:pt x="30570" y="5809"/>
                      <a:pt x="30769" y="6008"/>
                    </a:cubicBezTo>
                    <a:cubicBezTo>
                      <a:pt x="30883" y="6122"/>
                      <a:pt x="30996" y="6150"/>
                      <a:pt x="31139" y="6150"/>
                    </a:cubicBezTo>
                    <a:cubicBezTo>
                      <a:pt x="31281" y="6150"/>
                      <a:pt x="31423" y="6122"/>
                      <a:pt x="31508" y="6008"/>
                    </a:cubicBezTo>
                    <a:cubicBezTo>
                      <a:pt x="31736" y="5809"/>
                      <a:pt x="31736" y="5468"/>
                      <a:pt x="31508" y="5240"/>
                    </a:cubicBezTo>
                    <a:cubicBezTo>
                      <a:pt x="31409" y="5141"/>
                      <a:pt x="31274" y="5091"/>
                      <a:pt x="31139" y="5091"/>
                    </a:cubicBezTo>
                    <a:close/>
                    <a:moveTo>
                      <a:pt x="28594" y="7650"/>
                    </a:moveTo>
                    <a:cubicBezTo>
                      <a:pt x="28458" y="7650"/>
                      <a:pt x="28323" y="7700"/>
                      <a:pt x="28210" y="7800"/>
                    </a:cubicBezTo>
                    <a:cubicBezTo>
                      <a:pt x="28011" y="7999"/>
                      <a:pt x="28011" y="8340"/>
                      <a:pt x="28210" y="8567"/>
                    </a:cubicBezTo>
                    <a:cubicBezTo>
                      <a:pt x="28323" y="8653"/>
                      <a:pt x="28466" y="8710"/>
                      <a:pt x="28608" y="8710"/>
                    </a:cubicBezTo>
                    <a:cubicBezTo>
                      <a:pt x="28722" y="8710"/>
                      <a:pt x="28864" y="8653"/>
                      <a:pt x="28977" y="8567"/>
                    </a:cubicBezTo>
                    <a:cubicBezTo>
                      <a:pt x="29177" y="8340"/>
                      <a:pt x="29177" y="7999"/>
                      <a:pt x="28977" y="7800"/>
                    </a:cubicBezTo>
                    <a:cubicBezTo>
                      <a:pt x="28864" y="7700"/>
                      <a:pt x="28729" y="7650"/>
                      <a:pt x="28594" y="7650"/>
                    </a:cubicBezTo>
                    <a:close/>
                    <a:moveTo>
                      <a:pt x="26048" y="10188"/>
                    </a:moveTo>
                    <a:cubicBezTo>
                      <a:pt x="25913" y="10188"/>
                      <a:pt x="25778" y="10245"/>
                      <a:pt x="25679" y="10359"/>
                    </a:cubicBezTo>
                    <a:cubicBezTo>
                      <a:pt x="25451" y="10558"/>
                      <a:pt x="25451" y="10899"/>
                      <a:pt x="25679" y="11098"/>
                    </a:cubicBezTo>
                    <a:cubicBezTo>
                      <a:pt x="25764" y="11212"/>
                      <a:pt x="25906" y="11269"/>
                      <a:pt x="26048" y="11269"/>
                    </a:cubicBezTo>
                    <a:cubicBezTo>
                      <a:pt x="26191" y="11269"/>
                      <a:pt x="26333" y="11212"/>
                      <a:pt x="26418" y="11098"/>
                    </a:cubicBezTo>
                    <a:cubicBezTo>
                      <a:pt x="26646" y="10899"/>
                      <a:pt x="26646" y="10558"/>
                      <a:pt x="26418" y="10359"/>
                    </a:cubicBezTo>
                    <a:cubicBezTo>
                      <a:pt x="26319" y="10245"/>
                      <a:pt x="26184" y="10188"/>
                      <a:pt x="26048" y="10188"/>
                    </a:cubicBezTo>
                    <a:close/>
                    <a:moveTo>
                      <a:pt x="23493" y="12741"/>
                    </a:moveTo>
                    <a:cubicBezTo>
                      <a:pt x="23354" y="12741"/>
                      <a:pt x="23219" y="12790"/>
                      <a:pt x="23120" y="12890"/>
                    </a:cubicBezTo>
                    <a:cubicBezTo>
                      <a:pt x="22920" y="13089"/>
                      <a:pt x="22920" y="13430"/>
                      <a:pt x="23120" y="13658"/>
                    </a:cubicBezTo>
                    <a:cubicBezTo>
                      <a:pt x="23233" y="13743"/>
                      <a:pt x="23375" y="13800"/>
                      <a:pt x="23489" y="13800"/>
                    </a:cubicBezTo>
                    <a:cubicBezTo>
                      <a:pt x="23631" y="13800"/>
                      <a:pt x="23774" y="13743"/>
                      <a:pt x="23887" y="13658"/>
                    </a:cubicBezTo>
                    <a:cubicBezTo>
                      <a:pt x="24086" y="13430"/>
                      <a:pt x="24086" y="13089"/>
                      <a:pt x="23887" y="12890"/>
                    </a:cubicBezTo>
                    <a:cubicBezTo>
                      <a:pt x="23774" y="12790"/>
                      <a:pt x="23631" y="12741"/>
                      <a:pt x="23493" y="12741"/>
                    </a:cubicBezTo>
                    <a:close/>
                    <a:moveTo>
                      <a:pt x="20958" y="15278"/>
                    </a:moveTo>
                    <a:cubicBezTo>
                      <a:pt x="20823" y="15278"/>
                      <a:pt x="20688" y="15335"/>
                      <a:pt x="20589" y="15449"/>
                    </a:cubicBezTo>
                    <a:cubicBezTo>
                      <a:pt x="20361" y="15648"/>
                      <a:pt x="20361" y="15989"/>
                      <a:pt x="20589" y="16188"/>
                    </a:cubicBezTo>
                    <a:cubicBezTo>
                      <a:pt x="20674" y="16302"/>
                      <a:pt x="20816" y="16359"/>
                      <a:pt x="20958" y="16359"/>
                    </a:cubicBezTo>
                    <a:cubicBezTo>
                      <a:pt x="21101" y="16359"/>
                      <a:pt x="21214" y="16302"/>
                      <a:pt x="21328" y="16188"/>
                    </a:cubicBezTo>
                    <a:cubicBezTo>
                      <a:pt x="21527" y="15989"/>
                      <a:pt x="21527" y="15648"/>
                      <a:pt x="21328" y="15449"/>
                    </a:cubicBezTo>
                    <a:cubicBezTo>
                      <a:pt x="21228" y="15335"/>
                      <a:pt x="21093" y="15278"/>
                      <a:pt x="20958" y="15278"/>
                    </a:cubicBezTo>
                    <a:close/>
                    <a:moveTo>
                      <a:pt x="18399" y="17831"/>
                    </a:moveTo>
                    <a:cubicBezTo>
                      <a:pt x="18264" y="17831"/>
                      <a:pt x="18129" y="17880"/>
                      <a:pt x="18029" y="17980"/>
                    </a:cubicBezTo>
                    <a:cubicBezTo>
                      <a:pt x="17830" y="18207"/>
                      <a:pt x="17830" y="18549"/>
                      <a:pt x="18029" y="18748"/>
                    </a:cubicBezTo>
                    <a:cubicBezTo>
                      <a:pt x="18143" y="18833"/>
                      <a:pt x="18257" y="18890"/>
                      <a:pt x="18399" y="18890"/>
                    </a:cubicBezTo>
                    <a:cubicBezTo>
                      <a:pt x="18541" y="18890"/>
                      <a:pt x="18683" y="18833"/>
                      <a:pt x="18769" y="18748"/>
                    </a:cubicBezTo>
                    <a:cubicBezTo>
                      <a:pt x="18996" y="18549"/>
                      <a:pt x="18996" y="18207"/>
                      <a:pt x="18769" y="17980"/>
                    </a:cubicBezTo>
                    <a:cubicBezTo>
                      <a:pt x="18669" y="17880"/>
                      <a:pt x="18534" y="17831"/>
                      <a:pt x="18399" y="17831"/>
                    </a:cubicBezTo>
                    <a:close/>
                    <a:moveTo>
                      <a:pt x="15865" y="20390"/>
                    </a:moveTo>
                    <a:cubicBezTo>
                      <a:pt x="15726" y="20390"/>
                      <a:pt x="15584" y="20440"/>
                      <a:pt x="15470" y="20539"/>
                    </a:cubicBezTo>
                    <a:cubicBezTo>
                      <a:pt x="15271" y="20738"/>
                      <a:pt x="15271" y="21080"/>
                      <a:pt x="15470" y="21279"/>
                    </a:cubicBezTo>
                    <a:cubicBezTo>
                      <a:pt x="15584" y="21392"/>
                      <a:pt x="15726" y="21449"/>
                      <a:pt x="15868" y="21449"/>
                    </a:cubicBezTo>
                    <a:cubicBezTo>
                      <a:pt x="15982" y="21449"/>
                      <a:pt x="16124" y="21392"/>
                      <a:pt x="16238" y="21279"/>
                    </a:cubicBezTo>
                    <a:cubicBezTo>
                      <a:pt x="16437" y="21080"/>
                      <a:pt x="16437" y="20738"/>
                      <a:pt x="16238" y="20539"/>
                    </a:cubicBezTo>
                    <a:cubicBezTo>
                      <a:pt x="16138" y="20440"/>
                      <a:pt x="16003" y="20390"/>
                      <a:pt x="15865" y="20390"/>
                    </a:cubicBezTo>
                    <a:close/>
                    <a:moveTo>
                      <a:pt x="13309" y="22921"/>
                    </a:moveTo>
                    <a:cubicBezTo>
                      <a:pt x="13174" y="22921"/>
                      <a:pt x="13039" y="22971"/>
                      <a:pt x="12939" y="23070"/>
                    </a:cubicBezTo>
                    <a:cubicBezTo>
                      <a:pt x="12712" y="23298"/>
                      <a:pt x="12712" y="23639"/>
                      <a:pt x="12939" y="23838"/>
                    </a:cubicBezTo>
                    <a:cubicBezTo>
                      <a:pt x="13025" y="23952"/>
                      <a:pt x="13167" y="23980"/>
                      <a:pt x="13309" y="23980"/>
                    </a:cubicBezTo>
                    <a:cubicBezTo>
                      <a:pt x="13451" y="23980"/>
                      <a:pt x="13593" y="23952"/>
                      <a:pt x="13679" y="23838"/>
                    </a:cubicBezTo>
                    <a:cubicBezTo>
                      <a:pt x="13906" y="23639"/>
                      <a:pt x="13906" y="23298"/>
                      <a:pt x="13679" y="23070"/>
                    </a:cubicBezTo>
                    <a:cubicBezTo>
                      <a:pt x="13579" y="22971"/>
                      <a:pt x="13444" y="22921"/>
                      <a:pt x="13309" y="22921"/>
                    </a:cubicBezTo>
                    <a:close/>
                    <a:moveTo>
                      <a:pt x="10764" y="25480"/>
                    </a:moveTo>
                    <a:cubicBezTo>
                      <a:pt x="10629" y="25480"/>
                      <a:pt x="10494" y="25530"/>
                      <a:pt x="10380" y="25629"/>
                    </a:cubicBezTo>
                    <a:cubicBezTo>
                      <a:pt x="10181" y="25829"/>
                      <a:pt x="10181" y="26170"/>
                      <a:pt x="10380" y="26397"/>
                    </a:cubicBezTo>
                    <a:cubicBezTo>
                      <a:pt x="10494" y="26483"/>
                      <a:pt x="10636" y="26539"/>
                      <a:pt x="10778" y="26539"/>
                    </a:cubicBezTo>
                    <a:cubicBezTo>
                      <a:pt x="10892" y="26539"/>
                      <a:pt x="11034" y="26483"/>
                      <a:pt x="11148" y="26397"/>
                    </a:cubicBezTo>
                    <a:cubicBezTo>
                      <a:pt x="11347" y="26170"/>
                      <a:pt x="11347" y="25829"/>
                      <a:pt x="11148" y="25629"/>
                    </a:cubicBezTo>
                    <a:cubicBezTo>
                      <a:pt x="11034" y="25530"/>
                      <a:pt x="10899" y="25480"/>
                      <a:pt x="10764" y="25480"/>
                    </a:cubicBezTo>
                    <a:close/>
                    <a:moveTo>
                      <a:pt x="8219" y="28018"/>
                    </a:moveTo>
                    <a:cubicBezTo>
                      <a:pt x="8084" y="28018"/>
                      <a:pt x="7949" y="28075"/>
                      <a:pt x="7849" y="28189"/>
                    </a:cubicBezTo>
                    <a:cubicBezTo>
                      <a:pt x="7622" y="28388"/>
                      <a:pt x="7622" y="28729"/>
                      <a:pt x="7849" y="28928"/>
                    </a:cubicBezTo>
                    <a:cubicBezTo>
                      <a:pt x="7934" y="29042"/>
                      <a:pt x="8077" y="29099"/>
                      <a:pt x="8219" y="29099"/>
                    </a:cubicBezTo>
                    <a:cubicBezTo>
                      <a:pt x="8361" y="29099"/>
                      <a:pt x="8475" y="29042"/>
                      <a:pt x="8588" y="28928"/>
                    </a:cubicBezTo>
                    <a:cubicBezTo>
                      <a:pt x="8787" y="28729"/>
                      <a:pt x="8787" y="28388"/>
                      <a:pt x="8588" y="28189"/>
                    </a:cubicBezTo>
                    <a:cubicBezTo>
                      <a:pt x="8489" y="28075"/>
                      <a:pt x="8354" y="28018"/>
                      <a:pt x="8219" y="28018"/>
                    </a:cubicBezTo>
                    <a:close/>
                    <a:moveTo>
                      <a:pt x="5663" y="30570"/>
                    </a:moveTo>
                    <a:cubicBezTo>
                      <a:pt x="5524" y="30570"/>
                      <a:pt x="5389" y="30620"/>
                      <a:pt x="5290" y="30720"/>
                    </a:cubicBezTo>
                    <a:cubicBezTo>
                      <a:pt x="5091" y="30947"/>
                      <a:pt x="5091" y="31260"/>
                      <a:pt x="5290" y="31487"/>
                    </a:cubicBezTo>
                    <a:cubicBezTo>
                      <a:pt x="5403" y="31573"/>
                      <a:pt x="5546" y="31630"/>
                      <a:pt x="5659" y="31630"/>
                    </a:cubicBezTo>
                    <a:cubicBezTo>
                      <a:pt x="5802" y="31630"/>
                      <a:pt x="5944" y="31573"/>
                      <a:pt x="6058" y="31487"/>
                    </a:cubicBezTo>
                    <a:cubicBezTo>
                      <a:pt x="6257" y="31260"/>
                      <a:pt x="6257" y="30947"/>
                      <a:pt x="6058" y="30720"/>
                    </a:cubicBezTo>
                    <a:cubicBezTo>
                      <a:pt x="5944" y="30620"/>
                      <a:pt x="5802" y="30570"/>
                      <a:pt x="5663" y="30570"/>
                    </a:cubicBezTo>
                    <a:close/>
                    <a:moveTo>
                      <a:pt x="3125" y="33108"/>
                    </a:moveTo>
                    <a:cubicBezTo>
                      <a:pt x="2986" y="33108"/>
                      <a:pt x="2844" y="33165"/>
                      <a:pt x="2730" y="33279"/>
                    </a:cubicBezTo>
                    <a:cubicBezTo>
                      <a:pt x="2531" y="33478"/>
                      <a:pt x="2531" y="33819"/>
                      <a:pt x="2730" y="34018"/>
                    </a:cubicBezTo>
                    <a:cubicBezTo>
                      <a:pt x="2844" y="34132"/>
                      <a:pt x="2986" y="34189"/>
                      <a:pt x="3129" y="34189"/>
                    </a:cubicBezTo>
                    <a:cubicBezTo>
                      <a:pt x="3242" y="34189"/>
                      <a:pt x="3384" y="34132"/>
                      <a:pt x="3498" y="34018"/>
                    </a:cubicBezTo>
                    <a:cubicBezTo>
                      <a:pt x="3697" y="33819"/>
                      <a:pt x="3697" y="33478"/>
                      <a:pt x="3498" y="33279"/>
                    </a:cubicBezTo>
                    <a:cubicBezTo>
                      <a:pt x="3399" y="33165"/>
                      <a:pt x="3264" y="33108"/>
                      <a:pt x="3125" y="33108"/>
                    </a:cubicBezTo>
                    <a:close/>
                    <a:moveTo>
                      <a:pt x="569" y="35660"/>
                    </a:moveTo>
                    <a:cubicBezTo>
                      <a:pt x="434" y="35660"/>
                      <a:pt x="299" y="35710"/>
                      <a:pt x="200" y="35810"/>
                    </a:cubicBezTo>
                    <a:cubicBezTo>
                      <a:pt x="1" y="36037"/>
                      <a:pt x="1" y="36379"/>
                      <a:pt x="200" y="36578"/>
                    </a:cubicBezTo>
                    <a:cubicBezTo>
                      <a:pt x="313" y="36691"/>
                      <a:pt x="427" y="36720"/>
                      <a:pt x="569" y="36720"/>
                    </a:cubicBezTo>
                    <a:cubicBezTo>
                      <a:pt x="711" y="36720"/>
                      <a:pt x="854" y="36691"/>
                      <a:pt x="939" y="36578"/>
                    </a:cubicBezTo>
                    <a:cubicBezTo>
                      <a:pt x="1166" y="36379"/>
                      <a:pt x="1166" y="36037"/>
                      <a:pt x="939" y="35810"/>
                    </a:cubicBezTo>
                    <a:cubicBezTo>
                      <a:pt x="839" y="35710"/>
                      <a:pt x="704" y="35660"/>
                      <a:pt x="569" y="356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4760675" y="353925"/>
                <a:ext cx="2705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75" extrusionOk="0">
                    <a:moveTo>
                      <a:pt x="563" y="0"/>
                    </a:moveTo>
                    <a:cubicBezTo>
                      <a:pt x="517" y="0"/>
                      <a:pt x="471" y="7"/>
                      <a:pt x="427" y="22"/>
                    </a:cubicBezTo>
                    <a:cubicBezTo>
                      <a:pt x="399" y="22"/>
                      <a:pt x="370" y="22"/>
                      <a:pt x="342" y="51"/>
                    </a:cubicBezTo>
                    <a:cubicBezTo>
                      <a:pt x="314" y="51"/>
                      <a:pt x="285" y="79"/>
                      <a:pt x="228" y="79"/>
                    </a:cubicBezTo>
                    <a:cubicBezTo>
                      <a:pt x="200" y="107"/>
                      <a:pt x="200" y="136"/>
                      <a:pt x="171" y="164"/>
                    </a:cubicBezTo>
                    <a:cubicBezTo>
                      <a:pt x="143" y="193"/>
                      <a:pt x="115" y="193"/>
                      <a:pt x="86" y="250"/>
                    </a:cubicBezTo>
                    <a:cubicBezTo>
                      <a:pt x="86" y="278"/>
                      <a:pt x="58" y="306"/>
                      <a:pt x="58" y="335"/>
                    </a:cubicBezTo>
                    <a:cubicBezTo>
                      <a:pt x="29" y="363"/>
                      <a:pt x="29" y="392"/>
                      <a:pt x="29" y="420"/>
                    </a:cubicBezTo>
                    <a:cubicBezTo>
                      <a:pt x="1" y="449"/>
                      <a:pt x="1" y="506"/>
                      <a:pt x="1" y="534"/>
                    </a:cubicBezTo>
                    <a:cubicBezTo>
                      <a:pt x="1" y="562"/>
                      <a:pt x="1" y="591"/>
                      <a:pt x="29" y="648"/>
                    </a:cubicBezTo>
                    <a:cubicBezTo>
                      <a:pt x="29" y="676"/>
                      <a:pt x="29" y="705"/>
                      <a:pt x="58" y="733"/>
                    </a:cubicBezTo>
                    <a:cubicBezTo>
                      <a:pt x="58" y="761"/>
                      <a:pt x="86" y="790"/>
                      <a:pt x="86" y="818"/>
                    </a:cubicBezTo>
                    <a:cubicBezTo>
                      <a:pt x="115" y="847"/>
                      <a:pt x="143" y="875"/>
                      <a:pt x="171" y="904"/>
                    </a:cubicBezTo>
                    <a:cubicBezTo>
                      <a:pt x="200" y="932"/>
                      <a:pt x="200" y="961"/>
                      <a:pt x="228" y="989"/>
                    </a:cubicBezTo>
                    <a:cubicBezTo>
                      <a:pt x="285" y="989"/>
                      <a:pt x="314" y="1017"/>
                      <a:pt x="342" y="1017"/>
                    </a:cubicBezTo>
                    <a:cubicBezTo>
                      <a:pt x="370" y="1046"/>
                      <a:pt x="399" y="1046"/>
                      <a:pt x="427" y="1046"/>
                    </a:cubicBezTo>
                    <a:cubicBezTo>
                      <a:pt x="456" y="1074"/>
                      <a:pt x="513" y="1074"/>
                      <a:pt x="541" y="1074"/>
                    </a:cubicBezTo>
                    <a:cubicBezTo>
                      <a:pt x="683" y="1074"/>
                      <a:pt x="825" y="1017"/>
                      <a:pt x="911" y="904"/>
                    </a:cubicBezTo>
                    <a:cubicBezTo>
                      <a:pt x="939" y="875"/>
                      <a:pt x="968" y="847"/>
                      <a:pt x="996" y="818"/>
                    </a:cubicBezTo>
                    <a:cubicBezTo>
                      <a:pt x="996" y="790"/>
                      <a:pt x="1025" y="761"/>
                      <a:pt x="1025" y="733"/>
                    </a:cubicBezTo>
                    <a:cubicBezTo>
                      <a:pt x="1053" y="705"/>
                      <a:pt x="1053" y="676"/>
                      <a:pt x="1053" y="648"/>
                    </a:cubicBezTo>
                    <a:cubicBezTo>
                      <a:pt x="1081" y="591"/>
                      <a:pt x="1081" y="562"/>
                      <a:pt x="1081" y="534"/>
                    </a:cubicBezTo>
                    <a:cubicBezTo>
                      <a:pt x="1081" y="506"/>
                      <a:pt x="1053" y="449"/>
                      <a:pt x="1053" y="420"/>
                    </a:cubicBezTo>
                    <a:cubicBezTo>
                      <a:pt x="1053" y="392"/>
                      <a:pt x="1053" y="363"/>
                      <a:pt x="1025" y="335"/>
                    </a:cubicBezTo>
                    <a:cubicBezTo>
                      <a:pt x="1025" y="306"/>
                      <a:pt x="996" y="278"/>
                      <a:pt x="996" y="250"/>
                    </a:cubicBezTo>
                    <a:cubicBezTo>
                      <a:pt x="968" y="193"/>
                      <a:pt x="939" y="193"/>
                      <a:pt x="911" y="164"/>
                    </a:cubicBezTo>
                    <a:cubicBezTo>
                      <a:pt x="826" y="59"/>
                      <a:pt x="695" y="0"/>
                      <a:pt x="5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89" name="Google Shape;89;p13"/>
            <p:cNvSpPr/>
            <p:nvPr/>
          </p:nvSpPr>
          <p:spPr>
            <a:xfrm rot="-2700000" flipH="1">
              <a:off x="7903927" y="4000677"/>
              <a:ext cx="1657859" cy="1677759"/>
            </a:xfrm>
            <a:custGeom>
              <a:avLst/>
              <a:gdLst/>
              <a:ahLst/>
              <a:cxnLst/>
              <a:rect l="l" t="t" r="r" b="b"/>
              <a:pathLst>
                <a:path w="66315" h="67111" extrusionOk="0">
                  <a:moveTo>
                    <a:pt x="8446" y="67111"/>
                  </a:moveTo>
                  <a:cubicBezTo>
                    <a:pt x="6171" y="67111"/>
                    <a:pt x="4067" y="66258"/>
                    <a:pt x="2474" y="64665"/>
                  </a:cubicBezTo>
                  <a:cubicBezTo>
                    <a:pt x="882" y="63073"/>
                    <a:pt x="0" y="60940"/>
                    <a:pt x="0" y="58694"/>
                  </a:cubicBezTo>
                  <a:cubicBezTo>
                    <a:pt x="0" y="56447"/>
                    <a:pt x="882" y="54343"/>
                    <a:pt x="2474" y="52750"/>
                  </a:cubicBezTo>
                  <a:lnTo>
                    <a:pt x="51954" y="3271"/>
                  </a:lnTo>
                  <a:cubicBezTo>
                    <a:pt x="55224" y="0"/>
                    <a:pt x="60570" y="0"/>
                    <a:pt x="63841" y="3271"/>
                  </a:cubicBezTo>
                  <a:lnTo>
                    <a:pt x="63841" y="3271"/>
                  </a:lnTo>
                  <a:cubicBezTo>
                    <a:pt x="65433" y="4863"/>
                    <a:pt x="66315" y="6996"/>
                    <a:pt x="66315" y="9242"/>
                  </a:cubicBezTo>
                  <a:cubicBezTo>
                    <a:pt x="66315" y="11489"/>
                    <a:pt x="65433" y="13593"/>
                    <a:pt x="63841" y="15186"/>
                  </a:cubicBezTo>
                  <a:lnTo>
                    <a:pt x="14389" y="64665"/>
                  </a:lnTo>
                  <a:cubicBezTo>
                    <a:pt x="12797" y="66258"/>
                    <a:pt x="10692" y="67111"/>
                    <a:pt x="8446" y="67111"/>
                  </a:cubicBezTo>
                  <a:close/>
                  <a:moveTo>
                    <a:pt x="57897" y="2588"/>
                  </a:moveTo>
                  <a:cubicBezTo>
                    <a:pt x="56191" y="2588"/>
                    <a:pt x="54485" y="3242"/>
                    <a:pt x="53205" y="4522"/>
                  </a:cubicBezTo>
                  <a:lnTo>
                    <a:pt x="3725" y="54002"/>
                  </a:lnTo>
                  <a:cubicBezTo>
                    <a:pt x="2474" y="55253"/>
                    <a:pt x="1792" y="56931"/>
                    <a:pt x="1792" y="58694"/>
                  </a:cubicBezTo>
                  <a:cubicBezTo>
                    <a:pt x="1792" y="60457"/>
                    <a:pt x="2474" y="62135"/>
                    <a:pt x="3725" y="63386"/>
                  </a:cubicBezTo>
                  <a:cubicBezTo>
                    <a:pt x="4977" y="64637"/>
                    <a:pt x="6654" y="65348"/>
                    <a:pt x="8418" y="65348"/>
                  </a:cubicBezTo>
                  <a:cubicBezTo>
                    <a:pt x="10209" y="65348"/>
                    <a:pt x="11858" y="64637"/>
                    <a:pt x="13138" y="63386"/>
                  </a:cubicBezTo>
                  <a:lnTo>
                    <a:pt x="62589" y="13934"/>
                  </a:lnTo>
                  <a:cubicBezTo>
                    <a:pt x="63841" y="12683"/>
                    <a:pt x="64523" y="11005"/>
                    <a:pt x="64523" y="9242"/>
                  </a:cubicBezTo>
                  <a:cubicBezTo>
                    <a:pt x="64523" y="7451"/>
                    <a:pt x="63841" y="5801"/>
                    <a:pt x="62589" y="4550"/>
                  </a:cubicBezTo>
                  <a:lnTo>
                    <a:pt x="62589" y="4550"/>
                  </a:lnTo>
                  <a:cubicBezTo>
                    <a:pt x="61310" y="3242"/>
                    <a:pt x="59604" y="2588"/>
                    <a:pt x="57897" y="258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1032548" y="5235800"/>
            <a:ext cx="3068400" cy="8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2"/>
          </p:nvPr>
        </p:nvSpPr>
        <p:spPr>
          <a:xfrm>
            <a:off x="4559425" y="5235800"/>
            <a:ext cx="3068400" cy="8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3"/>
          </p:nvPr>
        </p:nvSpPr>
        <p:spPr>
          <a:xfrm>
            <a:off x="8091053" y="5235800"/>
            <a:ext cx="3068400" cy="8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4"/>
          </p:nvPr>
        </p:nvSpPr>
        <p:spPr>
          <a:xfrm>
            <a:off x="1032548" y="4629700"/>
            <a:ext cx="30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ubTitle" idx="5"/>
          </p:nvPr>
        </p:nvSpPr>
        <p:spPr>
          <a:xfrm>
            <a:off x="4559425" y="4629700"/>
            <a:ext cx="30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6"/>
          </p:nvPr>
        </p:nvSpPr>
        <p:spPr>
          <a:xfrm>
            <a:off x="8091053" y="4629700"/>
            <a:ext cx="30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06" name="Google Shape;106;p15"/>
          <p:cNvGrpSpPr/>
          <p:nvPr/>
        </p:nvGrpSpPr>
        <p:grpSpPr>
          <a:xfrm>
            <a:off x="9843519" y="4878468"/>
            <a:ext cx="3144852" cy="3144851"/>
            <a:chOff x="7330063" y="1376500"/>
            <a:chExt cx="2358638" cy="2358638"/>
          </a:xfrm>
        </p:grpSpPr>
        <p:grpSp>
          <p:nvGrpSpPr>
            <p:cNvPr id="107" name="Google Shape;107;p15"/>
            <p:cNvGrpSpPr/>
            <p:nvPr/>
          </p:nvGrpSpPr>
          <p:grpSpPr>
            <a:xfrm rot="-2700000" flipH="1">
              <a:off x="7604535" y="1766438"/>
              <a:ext cx="1045765" cy="1045615"/>
              <a:chOff x="3741950" y="353925"/>
              <a:chExt cx="1045775" cy="1045625"/>
            </a:xfrm>
          </p:grpSpPr>
          <p:sp>
            <p:nvSpPr>
              <p:cNvPr id="108" name="Google Shape;108;p15"/>
              <p:cNvSpPr/>
              <p:nvPr/>
            </p:nvSpPr>
            <p:spPr>
              <a:xfrm>
                <a:off x="3741950" y="1372675"/>
                <a:ext cx="26325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075" extrusionOk="0">
                    <a:moveTo>
                      <a:pt x="526" y="1"/>
                    </a:moveTo>
                    <a:cubicBezTo>
                      <a:pt x="491" y="1"/>
                      <a:pt x="455" y="8"/>
                      <a:pt x="427" y="22"/>
                    </a:cubicBezTo>
                    <a:cubicBezTo>
                      <a:pt x="398" y="22"/>
                      <a:pt x="370" y="22"/>
                      <a:pt x="313" y="50"/>
                    </a:cubicBezTo>
                    <a:cubicBezTo>
                      <a:pt x="284" y="50"/>
                      <a:pt x="256" y="79"/>
                      <a:pt x="228" y="107"/>
                    </a:cubicBezTo>
                    <a:cubicBezTo>
                      <a:pt x="199" y="107"/>
                      <a:pt x="171" y="136"/>
                      <a:pt x="142" y="164"/>
                    </a:cubicBezTo>
                    <a:cubicBezTo>
                      <a:pt x="57" y="249"/>
                      <a:pt x="0" y="392"/>
                      <a:pt x="0" y="534"/>
                    </a:cubicBezTo>
                    <a:cubicBezTo>
                      <a:pt x="0" y="676"/>
                      <a:pt x="57" y="818"/>
                      <a:pt x="142" y="903"/>
                    </a:cubicBezTo>
                    <a:cubicBezTo>
                      <a:pt x="171" y="932"/>
                      <a:pt x="199" y="960"/>
                      <a:pt x="228" y="989"/>
                    </a:cubicBezTo>
                    <a:cubicBezTo>
                      <a:pt x="256" y="989"/>
                      <a:pt x="284" y="1017"/>
                      <a:pt x="313" y="1046"/>
                    </a:cubicBezTo>
                    <a:cubicBezTo>
                      <a:pt x="370" y="1046"/>
                      <a:pt x="398" y="1046"/>
                      <a:pt x="427" y="1074"/>
                    </a:cubicBezTo>
                    <a:lnTo>
                      <a:pt x="626" y="1074"/>
                    </a:lnTo>
                    <a:cubicBezTo>
                      <a:pt x="654" y="1046"/>
                      <a:pt x="711" y="1046"/>
                      <a:pt x="739" y="1046"/>
                    </a:cubicBezTo>
                    <a:cubicBezTo>
                      <a:pt x="768" y="1017"/>
                      <a:pt x="796" y="989"/>
                      <a:pt x="825" y="989"/>
                    </a:cubicBezTo>
                    <a:cubicBezTo>
                      <a:pt x="853" y="960"/>
                      <a:pt x="882" y="932"/>
                      <a:pt x="910" y="903"/>
                    </a:cubicBezTo>
                    <a:cubicBezTo>
                      <a:pt x="938" y="903"/>
                      <a:pt x="938" y="875"/>
                      <a:pt x="967" y="847"/>
                    </a:cubicBezTo>
                    <a:cubicBezTo>
                      <a:pt x="995" y="818"/>
                      <a:pt x="995" y="790"/>
                      <a:pt x="1024" y="733"/>
                    </a:cubicBezTo>
                    <a:cubicBezTo>
                      <a:pt x="1024" y="704"/>
                      <a:pt x="1052" y="676"/>
                      <a:pt x="1052" y="648"/>
                    </a:cubicBezTo>
                    <a:cubicBezTo>
                      <a:pt x="1052" y="619"/>
                      <a:pt x="1052" y="562"/>
                      <a:pt x="1052" y="534"/>
                    </a:cubicBezTo>
                    <a:cubicBezTo>
                      <a:pt x="1052" y="392"/>
                      <a:pt x="995" y="249"/>
                      <a:pt x="910" y="164"/>
                    </a:cubicBezTo>
                    <a:cubicBezTo>
                      <a:pt x="882" y="136"/>
                      <a:pt x="853" y="107"/>
                      <a:pt x="825" y="107"/>
                    </a:cubicBezTo>
                    <a:cubicBezTo>
                      <a:pt x="796" y="79"/>
                      <a:pt x="768" y="50"/>
                      <a:pt x="739" y="50"/>
                    </a:cubicBezTo>
                    <a:cubicBezTo>
                      <a:pt x="711" y="22"/>
                      <a:pt x="654" y="22"/>
                      <a:pt x="626" y="22"/>
                    </a:cubicBezTo>
                    <a:cubicBezTo>
                      <a:pt x="597" y="8"/>
                      <a:pt x="562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3804500" y="417550"/>
                <a:ext cx="920650" cy="918000"/>
              </a:xfrm>
              <a:custGeom>
                <a:avLst/>
                <a:gdLst/>
                <a:ahLst/>
                <a:cxnLst/>
                <a:rect l="l" t="t" r="r" b="b"/>
                <a:pathLst>
                  <a:path w="36826" h="36720" extrusionOk="0">
                    <a:moveTo>
                      <a:pt x="36232" y="1"/>
                    </a:moveTo>
                    <a:cubicBezTo>
                      <a:pt x="36094" y="1"/>
                      <a:pt x="35959" y="51"/>
                      <a:pt x="35859" y="150"/>
                    </a:cubicBezTo>
                    <a:cubicBezTo>
                      <a:pt x="35660" y="378"/>
                      <a:pt x="35660" y="690"/>
                      <a:pt x="35859" y="918"/>
                    </a:cubicBezTo>
                    <a:cubicBezTo>
                      <a:pt x="35973" y="1003"/>
                      <a:pt x="36115" y="1060"/>
                      <a:pt x="36229" y="1060"/>
                    </a:cubicBezTo>
                    <a:cubicBezTo>
                      <a:pt x="36371" y="1060"/>
                      <a:pt x="36513" y="1003"/>
                      <a:pt x="36627" y="918"/>
                    </a:cubicBezTo>
                    <a:cubicBezTo>
                      <a:pt x="36826" y="690"/>
                      <a:pt x="36826" y="378"/>
                      <a:pt x="36627" y="150"/>
                    </a:cubicBezTo>
                    <a:cubicBezTo>
                      <a:pt x="36513" y="51"/>
                      <a:pt x="36371" y="1"/>
                      <a:pt x="36232" y="1"/>
                    </a:cubicBezTo>
                    <a:close/>
                    <a:moveTo>
                      <a:pt x="33694" y="2560"/>
                    </a:moveTo>
                    <a:cubicBezTo>
                      <a:pt x="33556" y="2560"/>
                      <a:pt x="33414" y="2610"/>
                      <a:pt x="33300" y="2709"/>
                    </a:cubicBezTo>
                    <a:cubicBezTo>
                      <a:pt x="33101" y="2909"/>
                      <a:pt x="33101" y="3250"/>
                      <a:pt x="33300" y="3449"/>
                    </a:cubicBezTo>
                    <a:cubicBezTo>
                      <a:pt x="33414" y="3563"/>
                      <a:pt x="33556" y="3619"/>
                      <a:pt x="33698" y="3619"/>
                    </a:cubicBezTo>
                    <a:cubicBezTo>
                      <a:pt x="33840" y="3619"/>
                      <a:pt x="33954" y="3563"/>
                      <a:pt x="34068" y="3449"/>
                    </a:cubicBezTo>
                    <a:cubicBezTo>
                      <a:pt x="34267" y="3250"/>
                      <a:pt x="34267" y="2909"/>
                      <a:pt x="34068" y="2709"/>
                    </a:cubicBezTo>
                    <a:cubicBezTo>
                      <a:pt x="33968" y="2610"/>
                      <a:pt x="33833" y="2560"/>
                      <a:pt x="33694" y="2560"/>
                    </a:cubicBezTo>
                    <a:close/>
                    <a:moveTo>
                      <a:pt x="31139" y="5091"/>
                    </a:moveTo>
                    <a:cubicBezTo>
                      <a:pt x="31004" y="5091"/>
                      <a:pt x="30869" y="5141"/>
                      <a:pt x="30769" y="5240"/>
                    </a:cubicBezTo>
                    <a:cubicBezTo>
                      <a:pt x="30570" y="5468"/>
                      <a:pt x="30570" y="5809"/>
                      <a:pt x="30769" y="6008"/>
                    </a:cubicBezTo>
                    <a:cubicBezTo>
                      <a:pt x="30883" y="6122"/>
                      <a:pt x="30996" y="6150"/>
                      <a:pt x="31139" y="6150"/>
                    </a:cubicBezTo>
                    <a:cubicBezTo>
                      <a:pt x="31281" y="6150"/>
                      <a:pt x="31423" y="6122"/>
                      <a:pt x="31508" y="6008"/>
                    </a:cubicBezTo>
                    <a:cubicBezTo>
                      <a:pt x="31736" y="5809"/>
                      <a:pt x="31736" y="5468"/>
                      <a:pt x="31508" y="5240"/>
                    </a:cubicBezTo>
                    <a:cubicBezTo>
                      <a:pt x="31409" y="5141"/>
                      <a:pt x="31274" y="5091"/>
                      <a:pt x="31139" y="5091"/>
                    </a:cubicBezTo>
                    <a:close/>
                    <a:moveTo>
                      <a:pt x="28594" y="7650"/>
                    </a:moveTo>
                    <a:cubicBezTo>
                      <a:pt x="28458" y="7650"/>
                      <a:pt x="28323" y="7700"/>
                      <a:pt x="28210" y="7800"/>
                    </a:cubicBezTo>
                    <a:cubicBezTo>
                      <a:pt x="28011" y="7999"/>
                      <a:pt x="28011" y="8340"/>
                      <a:pt x="28210" y="8567"/>
                    </a:cubicBezTo>
                    <a:cubicBezTo>
                      <a:pt x="28323" y="8653"/>
                      <a:pt x="28466" y="8710"/>
                      <a:pt x="28608" y="8710"/>
                    </a:cubicBezTo>
                    <a:cubicBezTo>
                      <a:pt x="28722" y="8710"/>
                      <a:pt x="28864" y="8653"/>
                      <a:pt x="28977" y="8567"/>
                    </a:cubicBezTo>
                    <a:cubicBezTo>
                      <a:pt x="29177" y="8340"/>
                      <a:pt x="29177" y="7999"/>
                      <a:pt x="28977" y="7800"/>
                    </a:cubicBezTo>
                    <a:cubicBezTo>
                      <a:pt x="28864" y="7700"/>
                      <a:pt x="28729" y="7650"/>
                      <a:pt x="28594" y="7650"/>
                    </a:cubicBezTo>
                    <a:close/>
                    <a:moveTo>
                      <a:pt x="26048" y="10188"/>
                    </a:moveTo>
                    <a:cubicBezTo>
                      <a:pt x="25913" y="10188"/>
                      <a:pt x="25778" y="10245"/>
                      <a:pt x="25679" y="10359"/>
                    </a:cubicBezTo>
                    <a:cubicBezTo>
                      <a:pt x="25451" y="10558"/>
                      <a:pt x="25451" y="10899"/>
                      <a:pt x="25679" y="11098"/>
                    </a:cubicBezTo>
                    <a:cubicBezTo>
                      <a:pt x="25764" y="11212"/>
                      <a:pt x="25906" y="11269"/>
                      <a:pt x="26048" y="11269"/>
                    </a:cubicBezTo>
                    <a:cubicBezTo>
                      <a:pt x="26191" y="11269"/>
                      <a:pt x="26333" y="11212"/>
                      <a:pt x="26418" y="11098"/>
                    </a:cubicBezTo>
                    <a:cubicBezTo>
                      <a:pt x="26646" y="10899"/>
                      <a:pt x="26646" y="10558"/>
                      <a:pt x="26418" y="10359"/>
                    </a:cubicBezTo>
                    <a:cubicBezTo>
                      <a:pt x="26319" y="10245"/>
                      <a:pt x="26184" y="10188"/>
                      <a:pt x="26048" y="10188"/>
                    </a:cubicBezTo>
                    <a:close/>
                    <a:moveTo>
                      <a:pt x="23493" y="12741"/>
                    </a:moveTo>
                    <a:cubicBezTo>
                      <a:pt x="23354" y="12741"/>
                      <a:pt x="23219" y="12790"/>
                      <a:pt x="23120" y="12890"/>
                    </a:cubicBezTo>
                    <a:cubicBezTo>
                      <a:pt x="22920" y="13089"/>
                      <a:pt x="22920" y="13430"/>
                      <a:pt x="23120" y="13658"/>
                    </a:cubicBezTo>
                    <a:cubicBezTo>
                      <a:pt x="23233" y="13743"/>
                      <a:pt x="23375" y="13800"/>
                      <a:pt x="23489" y="13800"/>
                    </a:cubicBezTo>
                    <a:cubicBezTo>
                      <a:pt x="23631" y="13800"/>
                      <a:pt x="23774" y="13743"/>
                      <a:pt x="23887" y="13658"/>
                    </a:cubicBezTo>
                    <a:cubicBezTo>
                      <a:pt x="24086" y="13430"/>
                      <a:pt x="24086" y="13089"/>
                      <a:pt x="23887" y="12890"/>
                    </a:cubicBezTo>
                    <a:cubicBezTo>
                      <a:pt x="23774" y="12790"/>
                      <a:pt x="23631" y="12741"/>
                      <a:pt x="23493" y="12741"/>
                    </a:cubicBezTo>
                    <a:close/>
                    <a:moveTo>
                      <a:pt x="20958" y="15278"/>
                    </a:moveTo>
                    <a:cubicBezTo>
                      <a:pt x="20823" y="15278"/>
                      <a:pt x="20688" y="15335"/>
                      <a:pt x="20589" y="15449"/>
                    </a:cubicBezTo>
                    <a:cubicBezTo>
                      <a:pt x="20361" y="15648"/>
                      <a:pt x="20361" y="15989"/>
                      <a:pt x="20589" y="16188"/>
                    </a:cubicBezTo>
                    <a:cubicBezTo>
                      <a:pt x="20674" y="16302"/>
                      <a:pt x="20816" y="16359"/>
                      <a:pt x="20958" y="16359"/>
                    </a:cubicBezTo>
                    <a:cubicBezTo>
                      <a:pt x="21101" y="16359"/>
                      <a:pt x="21214" y="16302"/>
                      <a:pt x="21328" y="16188"/>
                    </a:cubicBezTo>
                    <a:cubicBezTo>
                      <a:pt x="21527" y="15989"/>
                      <a:pt x="21527" y="15648"/>
                      <a:pt x="21328" y="15449"/>
                    </a:cubicBezTo>
                    <a:cubicBezTo>
                      <a:pt x="21228" y="15335"/>
                      <a:pt x="21093" y="15278"/>
                      <a:pt x="20958" y="15278"/>
                    </a:cubicBezTo>
                    <a:close/>
                    <a:moveTo>
                      <a:pt x="18399" y="17831"/>
                    </a:moveTo>
                    <a:cubicBezTo>
                      <a:pt x="18264" y="17831"/>
                      <a:pt x="18129" y="17880"/>
                      <a:pt x="18029" y="17980"/>
                    </a:cubicBezTo>
                    <a:cubicBezTo>
                      <a:pt x="17830" y="18207"/>
                      <a:pt x="17830" y="18549"/>
                      <a:pt x="18029" y="18748"/>
                    </a:cubicBezTo>
                    <a:cubicBezTo>
                      <a:pt x="18143" y="18833"/>
                      <a:pt x="18257" y="18890"/>
                      <a:pt x="18399" y="18890"/>
                    </a:cubicBezTo>
                    <a:cubicBezTo>
                      <a:pt x="18541" y="18890"/>
                      <a:pt x="18683" y="18833"/>
                      <a:pt x="18769" y="18748"/>
                    </a:cubicBezTo>
                    <a:cubicBezTo>
                      <a:pt x="18996" y="18549"/>
                      <a:pt x="18996" y="18207"/>
                      <a:pt x="18769" y="17980"/>
                    </a:cubicBezTo>
                    <a:cubicBezTo>
                      <a:pt x="18669" y="17880"/>
                      <a:pt x="18534" y="17831"/>
                      <a:pt x="18399" y="17831"/>
                    </a:cubicBezTo>
                    <a:close/>
                    <a:moveTo>
                      <a:pt x="15865" y="20390"/>
                    </a:moveTo>
                    <a:cubicBezTo>
                      <a:pt x="15726" y="20390"/>
                      <a:pt x="15584" y="20440"/>
                      <a:pt x="15470" y="20539"/>
                    </a:cubicBezTo>
                    <a:cubicBezTo>
                      <a:pt x="15271" y="20738"/>
                      <a:pt x="15271" y="21080"/>
                      <a:pt x="15470" y="21279"/>
                    </a:cubicBezTo>
                    <a:cubicBezTo>
                      <a:pt x="15584" y="21392"/>
                      <a:pt x="15726" y="21449"/>
                      <a:pt x="15868" y="21449"/>
                    </a:cubicBezTo>
                    <a:cubicBezTo>
                      <a:pt x="15982" y="21449"/>
                      <a:pt x="16124" y="21392"/>
                      <a:pt x="16238" y="21279"/>
                    </a:cubicBezTo>
                    <a:cubicBezTo>
                      <a:pt x="16437" y="21080"/>
                      <a:pt x="16437" y="20738"/>
                      <a:pt x="16238" y="20539"/>
                    </a:cubicBezTo>
                    <a:cubicBezTo>
                      <a:pt x="16138" y="20440"/>
                      <a:pt x="16003" y="20390"/>
                      <a:pt x="15865" y="20390"/>
                    </a:cubicBezTo>
                    <a:close/>
                    <a:moveTo>
                      <a:pt x="13309" y="22921"/>
                    </a:moveTo>
                    <a:cubicBezTo>
                      <a:pt x="13174" y="22921"/>
                      <a:pt x="13039" y="22971"/>
                      <a:pt x="12939" y="23070"/>
                    </a:cubicBezTo>
                    <a:cubicBezTo>
                      <a:pt x="12712" y="23298"/>
                      <a:pt x="12712" y="23639"/>
                      <a:pt x="12939" y="23838"/>
                    </a:cubicBezTo>
                    <a:cubicBezTo>
                      <a:pt x="13025" y="23952"/>
                      <a:pt x="13167" y="23980"/>
                      <a:pt x="13309" y="23980"/>
                    </a:cubicBezTo>
                    <a:cubicBezTo>
                      <a:pt x="13451" y="23980"/>
                      <a:pt x="13593" y="23952"/>
                      <a:pt x="13679" y="23838"/>
                    </a:cubicBezTo>
                    <a:cubicBezTo>
                      <a:pt x="13906" y="23639"/>
                      <a:pt x="13906" y="23298"/>
                      <a:pt x="13679" y="23070"/>
                    </a:cubicBezTo>
                    <a:cubicBezTo>
                      <a:pt x="13579" y="22971"/>
                      <a:pt x="13444" y="22921"/>
                      <a:pt x="13309" y="22921"/>
                    </a:cubicBezTo>
                    <a:close/>
                    <a:moveTo>
                      <a:pt x="10764" y="25480"/>
                    </a:moveTo>
                    <a:cubicBezTo>
                      <a:pt x="10629" y="25480"/>
                      <a:pt x="10494" y="25530"/>
                      <a:pt x="10380" y="25629"/>
                    </a:cubicBezTo>
                    <a:cubicBezTo>
                      <a:pt x="10181" y="25829"/>
                      <a:pt x="10181" y="26170"/>
                      <a:pt x="10380" y="26397"/>
                    </a:cubicBezTo>
                    <a:cubicBezTo>
                      <a:pt x="10494" y="26483"/>
                      <a:pt x="10636" y="26539"/>
                      <a:pt x="10778" y="26539"/>
                    </a:cubicBezTo>
                    <a:cubicBezTo>
                      <a:pt x="10892" y="26539"/>
                      <a:pt x="11034" y="26483"/>
                      <a:pt x="11148" y="26397"/>
                    </a:cubicBezTo>
                    <a:cubicBezTo>
                      <a:pt x="11347" y="26170"/>
                      <a:pt x="11347" y="25829"/>
                      <a:pt x="11148" y="25629"/>
                    </a:cubicBezTo>
                    <a:cubicBezTo>
                      <a:pt x="11034" y="25530"/>
                      <a:pt x="10899" y="25480"/>
                      <a:pt x="10764" y="25480"/>
                    </a:cubicBezTo>
                    <a:close/>
                    <a:moveTo>
                      <a:pt x="8219" y="28018"/>
                    </a:moveTo>
                    <a:cubicBezTo>
                      <a:pt x="8084" y="28018"/>
                      <a:pt x="7949" y="28075"/>
                      <a:pt x="7849" y="28189"/>
                    </a:cubicBezTo>
                    <a:cubicBezTo>
                      <a:pt x="7622" y="28388"/>
                      <a:pt x="7622" y="28729"/>
                      <a:pt x="7849" y="28928"/>
                    </a:cubicBezTo>
                    <a:cubicBezTo>
                      <a:pt x="7934" y="29042"/>
                      <a:pt x="8077" y="29099"/>
                      <a:pt x="8219" y="29099"/>
                    </a:cubicBezTo>
                    <a:cubicBezTo>
                      <a:pt x="8361" y="29099"/>
                      <a:pt x="8475" y="29042"/>
                      <a:pt x="8588" y="28928"/>
                    </a:cubicBezTo>
                    <a:cubicBezTo>
                      <a:pt x="8787" y="28729"/>
                      <a:pt x="8787" y="28388"/>
                      <a:pt x="8588" y="28189"/>
                    </a:cubicBezTo>
                    <a:cubicBezTo>
                      <a:pt x="8489" y="28075"/>
                      <a:pt x="8354" y="28018"/>
                      <a:pt x="8219" y="28018"/>
                    </a:cubicBezTo>
                    <a:close/>
                    <a:moveTo>
                      <a:pt x="5663" y="30570"/>
                    </a:moveTo>
                    <a:cubicBezTo>
                      <a:pt x="5524" y="30570"/>
                      <a:pt x="5389" y="30620"/>
                      <a:pt x="5290" y="30720"/>
                    </a:cubicBezTo>
                    <a:cubicBezTo>
                      <a:pt x="5091" y="30947"/>
                      <a:pt x="5091" y="31260"/>
                      <a:pt x="5290" y="31487"/>
                    </a:cubicBezTo>
                    <a:cubicBezTo>
                      <a:pt x="5403" y="31573"/>
                      <a:pt x="5546" y="31630"/>
                      <a:pt x="5659" y="31630"/>
                    </a:cubicBezTo>
                    <a:cubicBezTo>
                      <a:pt x="5802" y="31630"/>
                      <a:pt x="5944" y="31573"/>
                      <a:pt x="6058" y="31487"/>
                    </a:cubicBezTo>
                    <a:cubicBezTo>
                      <a:pt x="6257" y="31260"/>
                      <a:pt x="6257" y="30947"/>
                      <a:pt x="6058" y="30720"/>
                    </a:cubicBezTo>
                    <a:cubicBezTo>
                      <a:pt x="5944" y="30620"/>
                      <a:pt x="5802" y="30570"/>
                      <a:pt x="5663" y="30570"/>
                    </a:cubicBezTo>
                    <a:close/>
                    <a:moveTo>
                      <a:pt x="3125" y="33108"/>
                    </a:moveTo>
                    <a:cubicBezTo>
                      <a:pt x="2986" y="33108"/>
                      <a:pt x="2844" y="33165"/>
                      <a:pt x="2730" y="33279"/>
                    </a:cubicBezTo>
                    <a:cubicBezTo>
                      <a:pt x="2531" y="33478"/>
                      <a:pt x="2531" y="33819"/>
                      <a:pt x="2730" y="34018"/>
                    </a:cubicBezTo>
                    <a:cubicBezTo>
                      <a:pt x="2844" y="34132"/>
                      <a:pt x="2986" y="34189"/>
                      <a:pt x="3129" y="34189"/>
                    </a:cubicBezTo>
                    <a:cubicBezTo>
                      <a:pt x="3242" y="34189"/>
                      <a:pt x="3384" y="34132"/>
                      <a:pt x="3498" y="34018"/>
                    </a:cubicBezTo>
                    <a:cubicBezTo>
                      <a:pt x="3697" y="33819"/>
                      <a:pt x="3697" y="33478"/>
                      <a:pt x="3498" y="33279"/>
                    </a:cubicBezTo>
                    <a:cubicBezTo>
                      <a:pt x="3399" y="33165"/>
                      <a:pt x="3264" y="33108"/>
                      <a:pt x="3125" y="33108"/>
                    </a:cubicBezTo>
                    <a:close/>
                    <a:moveTo>
                      <a:pt x="569" y="35660"/>
                    </a:moveTo>
                    <a:cubicBezTo>
                      <a:pt x="434" y="35660"/>
                      <a:pt x="299" y="35710"/>
                      <a:pt x="200" y="35810"/>
                    </a:cubicBezTo>
                    <a:cubicBezTo>
                      <a:pt x="1" y="36037"/>
                      <a:pt x="1" y="36379"/>
                      <a:pt x="200" y="36578"/>
                    </a:cubicBezTo>
                    <a:cubicBezTo>
                      <a:pt x="313" y="36691"/>
                      <a:pt x="427" y="36720"/>
                      <a:pt x="569" y="36720"/>
                    </a:cubicBezTo>
                    <a:cubicBezTo>
                      <a:pt x="711" y="36720"/>
                      <a:pt x="854" y="36691"/>
                      <a:pt x="939" y="36578"/>
                    </a:cubicBezTo>
                    <a:cubicBezTo>
                      <a:pt x="1166" y="36379"/>
                      <a:pt x="1166" y="36037"/>
                      <a:pt x="939" y="35810"/>
                    </a:cubicBezTo>
                    <a:cubicBezTo>
                      <a:pt x="839" y="35710"/>
                      <a:pt x="704" y="35660"/>
                      <a:pt x="569" y="356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4760675" y="353925"/>
                <a:ext cx="2705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75" extrusionOk="0">
                    <a:moveTo>
                      <a:pt x="563" y="0"/>
                    </a:moveTo>
                    <a:cubicBezTo>
                      <a:pt x="517" y="0"/>
                      <a:pt x="471" y="7"/>
                      <a:pt x="427" y="22"/>
                    </a:cubicBezTo>
                    <a:cubicBezTo>
                      <a:pt x="399" y="22"/>
                      <a:pt x="370" y="22"/>
                      <a:pt x="342" y="51"/>
                    </a:cubicBezTo>
                    <a:cubicBezTo>
                      <a:pt x="314" y="51"/>
                      <a:pt x="285" y="79"/>
                      <a:pt x="228" y="79"/>
                    </a:cubicBezTo>
                    <a:cubicBezTo>
                      <a:pt x="200" y="107"/>
                      <a:pt x="200" y="136"/>
                      <a:pt x="171" y="164"/>
                    </a:cubicBezTo>
                    <a:cubicBezTo>
                      <a:pt x="143" y="193"/>
                      <a:pt x="115" y="193"/>
                      <a:pt x="86" y="250"/>
                    </a:cubicBezTo>
                    <a:cubicBezTo>
                      <a:pt x="86" y="278"/>
                      <a:pt x="58" y="306"/>
                      <a:pt x="58" y="335"/>
                    </a:cubicBezTo>
                    <a:cubicBezTo>
                      <a:pt x="29" y="363"/>
                      <a:pt x="29" y="392"/>
                      <a:pt x="29" y="420"/>
                    </a:cubicBezTo>
                    <a:cubicBezTo>
                      <a:pt x="1" y="449"/>
                      <a:pt x="1" y="506"/>
                      <a:pt x="1" y="534"/>
                    </a:cubicBezTo>
                    <a:cubicBezTo>
                      <a:pt x="1" y="562"/>
                      <a:pt x="1" y="591"/>
                      <a:pt x="29" y="648"/>
                    </a:cubicBezTo>
                    <a:cubicBezTo>
                      <a:pt x="29" y="676"/>
                      <a:pt x="29" y="705"/>
                      <a:pt x="58" y="733"/>
                    </a:cubicBezTo>
                    <a:cubicBezTo>
                      <a:pt x="58" y="761"/>
                      <a:pt x="86" y="790"/>
                      <a:pt x="86" y="818"/>
                    </a:cubicBezTo>
                    <a:cubicBezTo>
                      <a:pt x="115" y="847"/>
                      <a:pt x="143" y="875"/>
                      <a:pt x="171" y="904"/>
                    </a:cubicBezTo>
                    <a:cubicBezTo>
                      <a:pt x="200" y="932"/>
                      <a:pt x="200" y="961"/>
                      <a:pt x="228" y="989"/>
                    </a:cubicBezTo>
                    <a:cubicBezTo>
                      <a:pt x="285" y="989"/>
                      <a:pt x="314" y="1017"/>
                      <a:pt x="342" y="1017"/>
                    </a:cubicBezTo>
                    <a:cubicBezTo>
                      <a:pt x="370" y="1046"/>
                      <a:pt x="399" y="1046"/>
                      <a:pt x="427" y="1046"/>
                    </a:cubicBezTo>
                    <a:cubicBezTo>
                      <a:pt x="456" y="1074"/>
                      <a:pt x="513" y="1074"/>
                      <a:pt x="541" y="1074"/>
                    </a:cubicBezTo>
                    <a:cubicBezTo>
                      <a:pt x="683" y="1074"/>
                      <a:pt x="825" y="1017"/>
                      <a:pt x="911" y="904"/>
                    </a:cubicBezTo>
                    <a:cubicBezTo>
                      <a:pt x="939" y="875"/>
                      <a:pt x="968" y="847"/>
                      <a:pt x="996" y="818"/>
                    </a:cubicBezTo>
                    <a:cubicBezTo>
                      <a:pt x="996" y="790"/>
                      <a:pt x="1025" y="761"/>
                      <a:pt x="1025" y="733"/>
                    </a:cubicBezTo>
                    <a:cubicBezTo>
                      <a:pt x="1053" y="705"/>
                      <a:pt x="1053" y="676"/>
                      <a:pt x="1053" y="648"/>
                    </a:cubicBezTo>
                    <a:cubicBezTo>
                      <a:pt x="1081" y="591"/>
                      <a:pt x="1081" y="562"/>
                      <a:pt x="1081" y="534"/>
                    </a:cubicBezTo>
                    <a:cubicBezTo>
                      <a:pt x="1081" y="506"/>
                      <a:pt x="1053" y="449"/>
                      <a:pt x="1053" y="420"/>
                    </a:cubicBezTo>
                    <a:cubicBezTo>
                      <a:pt x="1053" y="392"/>
                      <a:pt x="1053" y="363"/>
                      <a:pt x="1025" y="335"/>
                    </a:cubicBezTo>
                    <a:cubicBezTo>
                      <a:pt x="1025" y="306"/>
                      <a:pt x="996" y="278"/>
                      <a:pt x="996" y="250"/>
                    </a:cubicBezTo>
                    <a:cubicBezTo>
                      <a:pt x="968" y="193"/>
                      <a:pt x="939" y="193"/>
                      <a:pt x="911" y="164"/>
                    </a:cubicBezTo>
                    <a:cubicBezTo>
                      <a:pt x="826" y="59"/>
                      <a:pt x="695" y="0"/>
                      <a:pt x="5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111" name="Google Shape;111;p15"/>
            <p:cNvSpPr/>
            <p:nvPr/>
          </p:nvSpPr>
          <p:spPr>
            <a:xfrm rot="-2700000" flipH="1">
              <a:off x="7680452" y="1716940"/>
              <a:ext cx="1657859" cy="1677759"/>
            </a:xfrm>
            <a:custGeom>
              <a:avLst/>
              <a:gdLst/>
              <a:ahLst/>
              <a:cxnLst/>
              <a:rect l="l" t="t" r="r" b="b"/>
              <a:pathLst>
                <a:path w="66315" h="67111" extrusionOk="0">
                  <a:moveTo>
                    <a:pt x="8446" y="67111"/>
                  </a:moveTo>
                  <a:cubicBezTo>
                    <a:pt x="6171" y="67111"/>
                    <a:pt x="4067" y="66258"/>
                    <a:pt x="2474" y="64665"/>
                  </a:cubicBezTo>
                  <a:cubicBezTo>
                    <a:pt x="882" y="63073"/>
                    <a:pt x="0" y="60940"/>
                    <a:pt x="0" y="58694"/>
                  </a:cubicBezTo>
                  <a:cubicBezTo>
                    <a:pt x="0" y="56447"/>
                    <a:pt x="882" y="54343"/>
                    <a:pt x="2474" y="52750"/>
                  </a:cubicBezTo>
                  <a:lnTo>
                    <a:pt x="51954" y="3271"/>
                  </a:lnTo>
                  <a:cubicBezTo>
                    <a:pt x="55224" y="0"/>
                    <a:pt x="60570" y="0"/>
                    <a:pt x="63841" y="3271"/>
                  </a:cubicBezTo>
                  <a:lnTo>
                    <a:pt x="63841" y="3271"/>
                  </a:lnTo>
                  <a:cubicBezTo>
                    <a:pt x="65433" y="4863"/>
                    <a:pt x="66315" y="6996"/>
                    <a:pt x="66315" y="9242"/>
                  </a:cubicBezTo>
                  <a:cubicBezTo>
                    <a:pt x="66315" y="11489"/>
                    <a:pt x="65433" y="13593"/>
                    <a:pt x="63841" y="15186"/>
                  </a:cubicBezTo>
                  <a:lnTo>
                    <a:pt x="14389" y="64665"/>
                  </a:lnTo>
                  <a:cubicBezTo>
                    <a:pt x="12797" y="66258"/>
                    <a:pt x="10692" y="67111"/>
                    <a:pt x="8446" y="67111"/>
                  </a:cubicBezTo>
                  <a:close/>
                  <a:moveTo>
                    <a:pt x="57897" y="2588"/>
                  </a:moveTo>
                  <a:cubicBezTo>
                    <a:pt x="56191" y="2588"/>
                    <a:pt x="54485" y="3242"/>
                    <a:pt x="53205" y="4522"/>
                  </a:cubicBezTo>
                  <a:lnTo>
                    <a:pt x="3725" y="54002"/>
                  </a:lnTo>
                  <a:cubicBezTo>
                    <a:pt x="2474" y="55253"/>
                    <a:pt x="1792" y="56931"/>
                    <a:pt x="1792" y="58694"/>
                  </a:cubicBezTo>
                  <a:cubicBezTo>
                    <a:pt x="1792" y="60457"/>
                    <a:pt x="2474" y="62135"/>
                    <a:pt x="3725" y="63386"/>
                  </a:cubicBezTo>
                  <a:cubicBezTo>
                    <a:pt x="4977" y="64637"/>
                    <a:pt x="6654" y="65348"/>
                    <a:pt x="8418" y="65348"/>
                  </a:cubicBezTo>
                  <a:cubicBezTo>
                    <a:pt x="10209" y="65348"/>
                    <a:pt x="11858" y="64637"/>
                    <a:pt x="13138" y="63386"/>
                  </a:cubicBezTo>
                  <a:lnTo>
                    <a:pt x="62589" y="13934"/>
                  </a:lnTo>
                  <a:cubicBezTo>
                    <a:pt x="63841" y="12683"/>
                    <a:pt x="64523" y="11005"/>
                    <a:pt x="64523" y="9242"/>
                  </a:cubicBezTo>
                  <a:cubicBezTo>
                    <a:pt x="64523" y="7451"/>
                    <a:pt x="63841" y="5801"/>
                    <a:pt x="62589" y="4550"/>
                  </a:cubicBezTo>
                  <a:lnTo>
                    <a:pt x="62589" y="4550"/>
                  </a:lnTo>
                  <a:cubicBezTo>
                    <a:pt x="61310" y="3242"/>
                    <a:pt x="59604" y="2588"/>
                    <a:pt x="57897" y="258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ubTitle" idx="1"/>
          </p:nvPr>
        </p:nvSpPr>
        <p:spPr>
          <a:xfrm>
            <a:off x="2680057" y="1961401"/>
            <a:ext cx="45216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2"/>
          </p:nvPr>
        </p:nvSpPr>
        <p:spPr>
          <a:xfrm>
            <a:off x="4729137" y="4280985"/>
            <a:ext cx="45216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subTitle" idx="3"/>
          </p:nvPr>
        </p:nvSpPr>
        <p:spPr>
          <a:xfrm>
            <a:off x="3707813" y="3118433"/>
            <a:ext cx="45216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4"/>
          </p:nvPr>
        </p:nvSpPr>
        <p:spPr>
          <a:xfrm>
            <a:off x="5739916" y="5443437"/>
            <a:ext cx="45216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5" hasCustomPrompt="1"/>
          </p:nvPr>
        </p:nvSpPr>
        <p:spPr>
          <a:xfrm>
            <a:off x="1495668" y="1874315"/>
            <a:ext cx="1147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3" name="Google Shape;133;p17"/>
          <p:cNvSpPr txBox="1">
            <a:spLocks noGrp="1"/>
          </p:cNvSpPr>
          <p:nvPr>
            <p:ph type="title" idx="6" hasCustomPrompt="1"/>
          </p:nvPr>
        </p:nvSpPr>
        <p:spPr>
          <a:xfrm>
            <a:off x="2523501" y="3001433"/>
            <a:ext cx="1147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4" name="Google Shape;134;p17"/>
          <p:cNvSpPr txBox="1">
            <a:spLocks noGrp="1"/>
          </p:cNvSpPr>
          <p:nvPr>
            <p:ph type="title" idx="7" hasCustomPrompt="1"/>
          </p:nvPr>
        </p:nvSpPr>
        <p:spPr>
          <a:xfrm>
            <a:off x="3542468" y="4163919"/>
            <a:ext cx="1147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5" name="Google Shape;135;p17"/>
          <p:cNvSpPr txBox="1">
            <a:spLocks noGrp="1"/>
          </p:cNvSpPr>
          <p:nvPr>
            <p:ph type="title" idx="8" hasCustomPrompt="1"/>
          </p:nvPr>
        </p:nvSpPr>
        <p:spPr>
          <a:xfrm>
            <a:off x="4553804" y="5326420"/>
            <a:ext cx="1146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6" name="Google Shape;136;p17"/>
          <p:cNvSpPr txBox="1">
            <a:spLocks noGrp="1"/>
          </p:cNvSpPr>
          <p:nvPr>
            <p:ph type="subTitle" idx="9"/>
          </p:nvPr>
        </p:nvSpPr>
        <p:spPr>
          <a:xfrm>
            <a:off x="2680057" y="1677668"/>
            <a:ext cx="4521600" cy="5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subTitle" idx="13"/>
          </p:nvPr>
        </p:nvSpPr>
        <p:spPr>
          <a:xfrm>
            <a:off x="4729148" y="3997252"/>
            <a:ext cx="4521600" cy="5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ubTitle" idx="14"/>
          </p:nvPr>
        </p:nvSpPr>
        <p:spPr>
          <a:xfrm>
            <a:off x="3707813" y="2834800"/>
            <a:ext cx="4521600" cy="5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subTitle" idx="15"/>
          </p:nvPr>
        </p:nvSpPr>
        <p:spPr>
          <a:xfrm>
            <a:off x="5739927" y="5159804"/>
            <a:ext cx="4521600" cy="5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40" name="Google Shape;140;p17"/>
          <p:cNvGrpSpPr/>
          <p:nvPr/>
        </p:nvGrpSpPr>
        <p:grpSpPr>
          <a:xfrm rot="-2700000" flipH="1">
            <a:off x="10450365" y="5879365"/>
            <a:ext cx="1394353" cy="1394153"/>
            <a:chOff x="3741950" y="353925"/>
            <a:chExt cx="1045775" cy="1045625"/>
          </a:xfrm>
        </p:grpSpPr>
        <p:sp>
          <p:nvSpPr>
            <p:cNvPr id="141" name="Google Shape;141;p17"/>
            <p:cNvSpPr/>
            <p:nvPr/>
          </p:nvSpPr>
          <p:spPr>
            <a:xfrm>
              <a:off x="3741950" y="1372675"/>
              <a:ext cx="26325" cy="26875"/>
            </a:xfrm>
            <a:custGeom>
              <a:avLst/>
              <a:gdLst/>
              <a:ahLst/>
              <a:cxnLst/>
              <a:rect l="l" t="t" r="r" b="b"/>
              <a:pathLst>
                <a:path w="1053" h="1075" extrusionOk="0">
                  <a:moveTo>
                    <a:pt x="526" y="1"/>
                  </a:moveTo>
                  <a:cubicBezTo>
                    <a:pt x="491" y="1"/>
                    <a:pt x="455" y="8"/>
                    <a:pt x="427" y="22"/>
                  </a:cubicBezTo>
                  <a:cubicBezTo>
                    <a:pt x="398" y="22"/>
                    <a:pt x="370" y="22"/>
                    <a:pt x="313" y="50"/>
                  </a:cubicBezTo>
                  <a:cubicBezTo>
                    <a:pt x="284" y="50"/>
                    <a:pt x="256" y="79"/>
                    <a:pt x="228" y="107"/>
                  </a:cubicBezTo>
                  <a:cubicBezTo>
                    <a:pt x="199" y="107"/>
                    <a:pt x="171" y="136"/>
                    <a:pt x="142" y="164"/>
                  </a:cubicBezTo>
                  <a:cubicBezTo>
                    <a:pt x="57" y="249"/>
                    <a:pt x="0" y="392"/>
                    <a:pt x="0" y="534"/>
                  </a:cubicBezTo>
                  <a:cubicBezTo>
                    <a:pt x="0" y="676"/>
                    <a:pt x="57" y="818"/>
                    <a:pt x="142" y="903"/>
                  </a:cubicBezTo>
                  <a:cubicBezTo>
                    <a:pt x="171" y="932"/>
                    <a:pt x="199" y="960"/>
                    <a:pt x="228" y="989"/>
                  </a:cubicBezTo>
                  <a:cubicBezTo>
                    <a:pt x="256" y="989"/>
                    <a:pt x="284" y="1017"/>
                    <a:pt x="313" y="1046"/>
                  </a:cubicBezTo>
                  <a:cubicBezTo>
                    <a:pt x="370" y="1046"/>
                    <a:pt x="398" y="1046"/>
                    <a:pt x="427" y="1074"/>
                  </a:cubicBezTo>
                  <a:lnTo>
                    <a:pt x="626" y="1074"/>
                  </a:lnTo>
                  <a:cubicBezTo>
                    <a:pt x="654" y="1046"/>
                    <a:pt x="711" y="1046"/>
                    <a:pt x="739" y="1046"/>
                  </a:cubicBezTo>
                  <a:cubicBezTo>
                    <a:pt x="768" y="1017"/>
                    <a:pt x="796" y="989"/>
                    <a:pt x="825" y="989"/>
                  </a:cubicBezTo>
                  <a:cubicBezTo>
                    <a:pt x="853" y="960"/>
                    <a:pt x="882" y="932"/>
                    <a:pt x="910" y="903"/>
                  </a:cubicBezTo>
                  <a:cubicBezTo>
                    <a:pt x="938" y="903"/>
                    <a:pt x="938" y="875"/>
                    <a:pt x="967" y="847"/>
                  </a:cubicBezTo>
                  <a:cubicBezTo>
                    <a:pt x="995" y="818"/>
                    <a:pt x="995" y="790"/>
                    <a:pt x="1024" y="733"/>
                  </a:cubicBezTo>
                  <a:cubicBezTo>
                    <a:pt x="1024" y="704"/>
                    <a:pt x="1052" y="676"/>
                    <a:pt x="1052" y="648"/>
                  </a:cubicBezTo>
                  <a:cubicBezTo>
                    <a:pt x="1052" y="619"/>
                    <a:pt x="1052" y="562"/>
                    <a:pt x="1052" y="534"/>
                  </a:cubicBezTo>
                  <a:cubicBezTo>
                    <a:pt x="1052" y="392"/>
                    <a:pt x="995" y="249"/>
                    <a:pt x="910" y="164"/>
                  </a:cubicBezTo>
                  <a:cubicBezTo>
                    <a:pt x="882" y="136"/>
                    <a:pt x="853" y="107"/>
                    <a:pt x="825" y="107"/>
                  </a:cubicBezTo>
                  <a:cubicBezTo>
                    <a:pt x="796" y="79"/>
                    <a:pt x="768" y="50"/>
                    <a:pt x="739" y="50"/>
                  </a:cubicBezTo>
                  <a:cubicBezTo>
                    <a:pt x="711" y="22"/>
                    <a:pt x="654" y="22"/>
                    <a:pt x="626" y="22"/>
                  </a:cubicBezTo>
                  <a:cubicBezTo>
                    <a:pt x="597" y="8"/>
                    <a:pt x="562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3804500" y="417550"/>
              <a:ext cx="920650" cy="918000"/>
            </a:xfrm>
            <a:custGeom>
              <a:avLst/>
              <a:gdLst/>
              <a:ahLst/>
              <a:cxnLst/>
              <a:rect l="l" t="t" r="r" b="b"/>
              <a:pathLst>
                <a:path w="36826" h="36720" extrusionOk="0">
                  <a:moveTo>
                    <a:pt x="36232" y="1"/>
                  </a:moveTo>
                  <a:cubicBezTo>
                    <a:pt x="36094" y="1"/>
                    <a:pt x="35959" y="51"/>
                    <a:pt x="35859" y="150"/>
                  </a:cubicBezTo>
                  <a:cubicBezTo>
                    <a:pt x="35660" y="378"/>
                    <a:pt x="35660" y="690"/>
                    <a:pt x="35859" y="918"/>
                  </a:cubicBezTo>
                  <a:cubicBezTo>
                    <a:pt x="35973" y="1003"/>
                    <a:pt x="36115" y="1060"/>
                    <a:pt x="36229" y="1060"/>
                  </a:cubicBezTo>
                  <a:cubicBezTo>
                    <a:pt x="36371" y="1060"/>
                    <a:pt x="36513" y="1003"/>
                    <a:pt x="36627" y="918"/>
                  </a:cubicBezTo>
                  <a:cubicBezTo>
                    <a:pt x="36826" y="690"/>
                    <a:pt x="36826" y="378"/>
                    <a:pt x="36627" y="150"/>
                  </a:cubicBezTo>
                  <a:cubicBezTo>
                    <a:pt x="36513" y="51"/>
                    <a:pt x="36371" y="1"/>
                    <a:pt x="36232" y="1"/>
                  </a:cubicBezTo>
                  <a:close/>
                  <a:moveTo>
                    <a:pt x="33694" y="2560"/>
                  </a:moveTo>
                  <a:cubicBezTo>
                    <a:pt x="33556" y="2560"/>
                    <a:pt x="33414" y="2610"/>
                    <a:pt x="33300" y="2709"/>
                  </a:cubicBezTo>
                  <a:cubicBezTo>
                    <a:pt x="33101" y="2909"/>
                    <a:pt x="33101" y="3250"/>
                    <a:pt x="33300" y="3449"/>
                  </a:cubicBezTo>
                  <a:cubicBezTo>
                    <a:pt x="33414" y="3563"/>
                    <a:pt x="33556" y="3619"/>
                    <a:pt x="33698" y="3619"/>
                  </a:cubicBezTo>
                  <a:cubicBezTo>
                    <a:pt x="33840" y="3619"/>
                    <a:pt x="33954" y="3563"/>
                    <a:pt x="34068" y="3449"/>
                  </a:cubicBezTo>
                  <a:cubicBezTo>
                    <a:pt x="34267" y="3250"/>
                    <a:pt x="34267" y="2909"/>
                    <a:pt x="34068" y="2709"/>
                  </a:cubicBezTo>
                  <a:cubicBezTo>
                    <a:pt x="33968" y="2610"/>
                    <a:pt x="33833" y="2560"/>
                    <a:pt x="33694" y="2560"/>
                  </a:cubicBezTo>
                  <a:close/>
                  <a:moveTo>
                    <a:pt x="31139" y="5091"/>
                  </a:moveTo>
                  <a:cubicBezTo>
                    <a:pt x="31004" y="5091"/>
                    <a:pt x="30869" y="5141"/>
                    <a:pt x="30769" y="5240"/>
                  </a:cubicBezTo>
                  <a:cubicBezTo>
                    <a:pt x="30570" y="5468"/>
                    <a:pt x="30570" y="5809"/>
                    <a:pt x="30769" y="6008"/>
                  </a:cubicBezTo>
                  <a:cubicBezTo>
                    <a:pt x="30883" y="6122"/>
                    <a:pt x="30996" y="6150"/>
                    <a:pt x="31139" y="6150"/>
                  </a:cubicBezTo>
                  <a:cubicBezTo>
                    <a:pt x="31281" y="6150"/>
                    <a:pt x="31423" y="6122"/>
                    <a:pt x="31508" y="6008"/>
                  </a:cubicBezTo>
                  <a:cubicBezTo>
                    <a:pt x="31736" y="5809"/>
                    <a:pt x="31736" y="5468"/>
                    <a:pt x="31508" y="5240"/>
                  </a:cubicBezTo>
                  <a:cubicBezTo>
                    <a:pt x="31409" y="5141"/>
                    <a:pt x="31274" y="5091"/>
                    <a:pt x="31139" y="5091"/>
                  </a:cubicBezTo>
                  <a:close/>
                  <a:moveTo>
                    <a:pt x="28594" y="7650"/>
                  </a:moveTo>
                  <a:cubicBezTo>
                    <a:pt x="28458" y="7650"/>
                    <a:pt x="28323" y="7700"/>
                    <a:pt x="28210" y="7800"/>
                  </a:cubicBezTo>
                  <a:cubicBezTo>
                    <a:pt x="28011" y="7999"/>
                    <a:pt x="28011" y="8340"/>
                    <a:pt x="28210" y="8567"/>
                  </a:cubicBezTo>
                  <a:cubicBezTo>
                    <a:pt x="28323" y="8653"/>
                    <a:pt x="28466" y="8710"/>
                    <a:pt x="28608" y="8710"/>
                  </a:cubicBezTo>
                  <a:cubicBezTo>
                    <a:pt x="28722" y="8710"/>
                    <a:pt x="28864" y="8653"/>
                    <a:pt x="28977" y="8567"/>
                  </a:cubicBezTo>
                  <a:cubicBezTo>
                    <a:pt x="29177" y="8340"/>
                    <a:pt x="29177" y="7999"/>
                    <a:pt x="28977" y="7800"/>
                  </a:cubicBezTo>
                  <a:cubicBezTo>
                    <a:pt x="28864" y="7700"/>
                    <a:pt x="28729" y="7650"/>
                    <a:pt x="28594" y="7650"/>
                  </a:cubicBezTo>
                  <a:close/>
                  <a:moveTo>
                    <a:pt x="26048" y="10188"/>
                  </a:moveTo>
                  <a:cubicBezTo>
                    <a:pt x="25913" y="10188"/>
                    <a:pt x="25778" y="10245"/>
                    <a:pt x="25679" y="10359"/>
                  </a:cubicBezTo>
                  <a:cubicBezTo>
                    <a:pt x="25451" y="10558"/>
                    <a:pt x="25451" y="10899"/>
                    <a:pt x="25679" y="11098"/>
                  </a:cubicBezTo>
                  <a:cubicBezTo>
                    <a:pt x="25764" y="11212"/>
                    <a:pt x="25906" y="11269"/>
                    <a:pt x="26048" y="11269"/>
                  </a:cubicBezTo>
                  <a:cubicBezTo>
                    <a:pt x="26191" y="11269"/>
                    <a:pt x="26333" y="11212"/>
                    <a:pt x="26418" y="11098"/>
                  </a:cubicBezTo>
                  <a:cubicBezTo>
                    <a:pt x="26646" y="10899"/>
                    <a:pt x="26646" y="10558"/>
                    <a:pt x="26418" y="10359"/>
                  </a:cubicBezTo>
                  <a:cubicBezTo>
                    <a:pt x="26319" y="10245"/>
                    <a:pt x="26184" y="10188"/>
                    <a:pt x="26048" y="10188"/>
                  </a:cubicBezTo>
                  <a:close/>
                  <a:moveTo>
                    <a:pt x="23493" y="12741"/>
                  </a:moveTo>
                  <a:cubicBezTo>
                    <a:pt x="23354" y="12741"/>
                    <a:pt x="23219" y="12790"/>
                    <a:pt x="23120" y="12890"/>
                  </a:cubicBezTo>
                  <a:cubicBezTo>
                    <a:pt x="22920" y="13089"/>
                    <a:pt x="22920" y="13430"/>
                    <a:pt x="23120" y="13658"/>
                  </a:cubicBezTo>
                  <a:cubicBezTo>
                    <a:pt x="23233" y="13743"/>
                    <a:pt x="23375" y="13800"/>
                    <a:pt x="23489" y="13800"/>
                  </a:cubicBezTo>
                  <a:cubicBezTo>
                    <a:pt x="23631" y="13800"/>
                    <a:pt x="23774" y="13743"/>
                    <a:pt x="23887" y="13658"/>
                  </a:cubicBezTo>
                  <a:cubicBezTo>
                    <a:pt x="24086" y="13430"/>
                    <a:pt x="24086" y="13089"/>
                    <a:pt x="23887" y="12890"/>
                  </a:cubicBezTo>
                  <a:cubicBezTo>
                    <a:pt x="23774" y="12790"/>
                    <a:pt x="23631" y="12741"/>
                    <a:pt x="23493" y="12741"/>
                  </a:cubicBezTo>
                  <a:close/>
                  <a:moveTo>
                    <a:pt x="20958" y="15278"/>
                  </a:moveTo>
                  <a:cubicBezTo>
                    <a:pt x="20823" y="15278"/>
                    <a:pt x="20688" y="15335"/>
                    <a:pt x="20589" y="15449"/>
                  </a:cubicBezTo>
                  <a:cubicBezTo>
                    <a:pt x="20361" y="15648"/>
                    <a:pt x="20361" y="15989"/>
                    <a:pt x="20589" y="16188"/>
                  </a:cubicBezTo>
                  <a:cubicBezTo>
                    <a:pt x="20674" y="16302"/>
                    <a:pt x="20816" y="16359"/>
                    <a:pt x="20958" y="16359"/>
                  </a:cubicBezTo>
                  <a:cubicBezTo>
                    <a:pt x="21101" y="16359"/>
                    <a:pt x="21214" y="16302"/>
                    <a:pt x="21328" y="16188"/>
                  </a:cubicBezTo>
                  <a:cubicBezTo>
                    <a:pt x="21527" y="15989"/>
                    <a:pt x="21527" y="15648"/>
                    <a:pt x="21328" y="15449"/>
                  </a:cubicBezTo>
                  <a:cubicBezTo>
                    <a:pt x="21228" y="15335"/>
                    <a:pt x="21093" y="15278"/>
                    <a:pt x="20958" y="15278"/>
                  </a:cubicBezTo>
                  <a:close/>
                  <a:moveTo>
                    <a:pt x="18399" y="17831"/>
                  </a:moveTo>
                  <a:cubicBezTo>
                    <a:pt x="18264" y="17831"/>
                    <a:pt x="18129" y="17880"/>
                    <a:pt x="18029" y="17980"/>
                  </a:cubicBezTo>
                  <a:cubicBezTo>
                    <a:pt x="17830" y="18207"/>
                    <a:pt x="17830" y="18549"/>
                    <a:pt x="18029" y="18748"/>
                  </a:cubicBezTo>
                  <a:cubicBezTo>
                    <a:pt x="18143" y="18833"/>
                    <a:pt x="18257" y="18890"/>
                    <a:pt x="18399" y="18890"/>
                  </a:cubicBezTo>
                  <a:cubicBezTo>
                    <a:pt x="18541" y="18890"/>
                    <a:pt x="18683" y="18833"/>
                    <a:pt x="18769" y="18748"/>
                  </a:cubicBezTo>
                  <a:cubicBezTo>
                    <a:pt x="18996" y="18549"/>
                    <a:pt x="18996" y="18207"/>
                    <a:pt x="18769" y="17980"/>
                  </a:cubicBezTo>
                  <a:cubicBezTo>
                    <a:pt x="18669" y="17880"/>
                    <a:pt x="18534" y="17831"/>
                    <a:pt x="18399" y="17831"/>
                  </a:cubicBezTo>
                  <a:close/>
                  <a:moveTo>
                    <a:pt x="15865" y="20390"/>
                  </a:moveTo>
                  <a:cubicBezTo>
                    <a:pt x="15726" y="20390"/>
                    <a:pt x="15584" y="20440"/>
                    <a:pt x="15470" y="20539"/>
                  </a:cubicBezTo>
                  <a:cubicBezTo>
                    <a:pt x="15271" y="20738"/>
                    <a:pt x="15271" y="21080"/>
                    <a:pt x="15470" y="21279"/>
                  </a:cubicBezTo>
                  <a:cubicBezTo>
                    <a:pt x="15584" y="21392"/>
                    <a:pt x="15726" y="21449"/>
                    <a:pt x="15868" y="21449"/>
                  </a:cubicBezTo>
                  <a:cubicBezTo>
                    <a:pt x="15982" y="21449"/>
                    <a:pt x="16124" y="21392"/>
                    <a:pt x="16238" y="21279"/>
                  </a:cubicBezTo>
                  <a:cubicBezTo>
                    <a:pt x="16437" y="21080"/>
                    <a:pt x="16437" y="20738"/>
                    <a:pt x="16238" y="20539"/>
                  </a:cubicBezTo>
                  <a:cubicBezTo>
                    <a:pt x="16138" y="20440"/>
                    <a:pt x="16003" y="20390"/>
                    <a:pt x="15865" y="20390"/>
                  </a:cubicBezTo>
                  <a:close/>
                  <a:moveTo>
                    <a:pt x="13309" y="22921"/>
                  </a:moveTo>
                  <a:cubicBezTo>
                    <a:pt x="13174" y="22921"/>
                    <a:pt x="13039" y="22971"/>
                    <a:pt x="12939" y="23070"/>
                  </a:cubicBezTo>
                  <a:cubicBezTo>
                    <a:pt x="12712" y="23298"/>
                    <a:pt x="12712" y="23639"/>
                    <a:pt x="12939" y="23838"/>
                  </a:cubicBezTo>
                  <a:cubicBezTo>
                    <a:pt x="13025" y="23952"/>
                    <a:pt x="13167" y="23980"/>
                    <a:pt x="13309" y="23980"/>
                  </a:cubicBezTo>
                  <a:cubicBezTo>
                    <a:pt x="13451" y="23980"/>
                    <a:pt x="13593" y="23952"/>
                    <a:pt x="13679" y="23838"/>
                  </a:cubicBezTo>
                  <a:cubicBezTo>
                    <a:pt x="13906" y="23639"/>
                    <a:pt x="13906" y="23298"/>
                    <a:pt x="13679" y="23070"/>
                  </a:cubicBezTo>
                  <a:cubicBezTo>
                    <a:pt x="13579" y="22971"/>
                    <a:pt x="13444" y="22921"/>
                    <a:pt x="13309" y="22921"/>
                  </a:cubicBezTo>
                  <a:close/>
                  <a:moveTo>
                    <a:pt x="10764" y="25480"/>
                  </a:moveTo>
                  <a:cubicBezTo>
                    <a:pt x="10629" y="25480"/>
                    <a:pt x="10494" y="25530"/>
                    <a:pt x="10380" y="25629"/>
                  </a:cubicBezTo>
                  <a:cubicBezTo>
                    <a:pt x="10181" y="25829"/>
                    <a:pt x="10181" y="26170"/>
                    <a:pt x="10380" y="26397"/>
                  </a:cubicBezTo>
                  <a:cubicBezTo>
                    <a:pt x="10494" y="26483"/>
                    <a:pt x="10636" y="26539"/>
                    <a:pt x="10778" y="26539"/>
                  </a:cubicBezTo>
                  <a:cubicBezTo>
                    <a:pt x="10892" y="26539"/>
                    <a:pt x="11034" y="26483"/>
                    <a:pt x="11148" y="26397"/>
                  </a:cubicBezTo>
                  <a:cubicBezTo>
                    <a:pt x="11347" y="26170"/>
                    <a:pt x="11347" y="25829"/>
                    <a:pt x="11148" y="25629"/>
                  </a:cubicBezTo>
                  <a:cubicBezTo>
                    <a:pt x="11034" y="25530"/>
                    <a:pt x="10899" y="25480"/>
                    <a:pt x="10764" y="25480"/>
                  </a:cubicBezTo>
                  <a:close/>
                  <a:moveTo>
                    <a:pt x="8219" y="28018"/>
                  </a:moveTo>
                  <a:cubicBezTo>
                    <a:pt x="8084" y="28018"/>
                    <a:pt x="7949" y="28075"/>
                    <a:pt x="7849" y="28189"/>
                  </a:cubicBezTo>
                  <a:cubicBezTo>
                    <a:pt x="7622" y="28388"/>
                    <a:pt x="7622" y="28729"/>
                    <a:pt x="7849" y="28928"/>
                  </a:cubicBezTo>
                  <a:cubicBezTo>
                    <a:pt x="7934" y="29042"/>
                    <a:pt x="8077" y="29099"/>
                    <a:pt x="8219" y="29099"/>
                  </a:cubicBezTo>
                  <a:cubicBezTo>
                    <a:pt x="8361" y="29099"/>
                    <a:pt x="8475" y="29042"/>
                    <a:pt x="8588" y="28928"/>
                  </a:cubicBezTo>
                  <a:cubicBezTo>
                    <a:pt x="8787" y="28729"/>
                    <a:pt x="8787" y="28388"/>
                    <a:pt x="8588" y="28189"/>
                  </a:cubicBezTo>
                  <a:cubicBezTo>
                    <a:pt x="8489" y="28075"/>
                    <a:pt x="8354" y="28018"/>
                    <a:pt x="8219" y="28018"/>
                  </a:cubicBezTo>
                  <a:close/>
                  <a:moveTo>
                    <a:pt x="5663" y="30570"/>
                  </a:moveTo>
                  <a:cubicBezTo>
                    <a:pt x="5524" y="30570"/>
                    <a:pt x="5389" y="30620"/>
                    <a:pt x="5290" y="30720"/>
                  </a:cubicBezTo>
                  <a:cubicBezTo>
                    <a:pt x="5091" y="30947"/>
                    <a:pt x="5091" y="31260"/>
                    <a:pt x="5290" y="31487"/>
                  </a:cubicBezTo>
                  <a:cubicBezTo>
                    <a:pt x="5403" y="31573"/>
                    <a:pt x="5546" y="31630"/>
                    <a:pt x="5659" y="31630"/>
                  </a:cubicBezTo>
                  <a:cubicBezTo>
                    <a:pt x="5802" y="31630"/>
                    <a:pt x="5944" y="31573"/>
                    <a:pt x="6058" y="31487"/>
                  </a:cubicBezTo>
                  <a:cubicBezTo>
                    <a:pt x="6257" y="31260"/>
                    <a:pt x="6257" y="30947"/>
                    <a:pt x="6058" y="30720"/>
                  </a:cubicBezTo>
                  <a:cubicBezTo>
                    <a:pt x="5944" y="30620"/>
                    <a:pt x="5802" y="30570"/>
                    <a:pt x="5663" y="30570"/>
                  </a:cubicBezTo>
                  <a:close/>
                  <a:moveTo>
                    <a:pt x="3125" y="33108"/>
                  </a:moveTo>
                  <a:cubicBezTo>
                    <a:pt x="2986" y="33108"/>
                    <a:pt x="2844" y="33165"/>
                    <a:pt x="2730" y="33279"/>
                  </a:cubicBezTo>
                  <a:cubicBezTo>
                    <a:pt x="2531" y="33478"/>
                    <a:pt x="2531" y="33819"/>
                    <a:pt x="2730" y="34018"/>
                  </a:cubicBezTo>
                  <a:cubicBezTo>
                    <a:pt x="2844" y="34132"/>
                    <a:pt x="2986" y="34189"/>
                    <a:pt x="3129" y="34189"/>
                  </a:cubicBezTo>
                  <a:cubicBezTo>
                    <a:pt x="3242" y="34189"/>
                    <a:pt x="3384" y="34132"/>
                    <a:pt x="3498" y="34018"/>
                  </a:cubicBezTo>
                  <a:cubicBezTo>
                    <a:pt x="3697" y="33819"/>
                    <a:pt x="3697" y="33478"/>
                    <a:pt x="3498" y="33279"/>
                  </a:cubicBezTo>
                  <a:cubicBezTo>
                    <a:pt x="3399" y="33165"/>
                    <a:pt x="3264" y="33108"/>
                    <a:pt x="3125" y="33108"/>
                  </a:cubicBezTo>
                  <a:close/>
                  <a:moveTo>
                    <a:pt x="569" y="35660"/>
                  </a:moveTo>
                  <a:cubicBezTo>
                    <a:pt x="434" y="35660"/>
                    <a:pt x="299" y="35710"/>
                    <a:pt x="200" y="35810"/>
                  </a:cubicBezTo>
                  <a:cubicBezTo>
                    <a:pt x="1" y="36037"/>
                    <a:pt x="1" y="36379"/>
                    <a:pt x="200" y="36578"/>
                  </a:cubicBezTo>
                  <a:cubicBezTo>
                    <a:pt x="313" y="36691"/>
                    <a:pt x="427" y="36720"/>
                    <a:pt x="569" y="36720"/>
                  </a:cubicBezTo>
                  <a:cubicBezTo>
                    <a:pt x="711" y="36720"/>
                    <a:pt x="854" y="36691"/>
                    <a:pt x="939" y="36578"/>
                  </a:cubicBezTo>
                  <a:cubicBezTo>
                    <a:pt x="1166" y="36379"/>
                    <a:pt x="1166" y="36037"/>
                    <a:pt x="939" y="35810"/>
                  </a:cubicBezTo>
                  <a:cubicBezTo>
                    <a:pt x="839" y="35710"/>
                    <a:pt x="704" y="35660"/>
                    <a:pt x="569" y="356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4760675" y="353925"/>
              <a:ext cx="27050" cy="26875"/>
            </a:xfrm>
            <a:custGeom>
              <a:avLst/>
              <a:gdLst/>
              <a:ahLst/>
              <a:cxnLst/>
              <a:rect l="l" t="t" r="r" b="b"/>
              <a:pathLst>
                <a:path w="1082" h="1075" extrusionOk="0">
                  <a:moveTo>
                    <a:pt x="563" y="0"/>
                  </a:moveTo>
                  <a:cubicBezTo>
                    <a:pt x="517" y="0"/>
                    <a:pt x="471" y="7"/>
                    <a:pt x="427" y="22"/>
                  </a:cubicBezTo>
                  <a:cubicBezTo>
                    <a:pt x="399" y="22"/>
                    <a:pt x="370" y="22"/>
                    <a:pt x="342" y="51"/>
                  </a:cubicBezTo>
                  <a:cubicBezTo>
                    <a:pt x="314" y="51"/>
                    <a:pt x="285" y="79"/>
                    <a:pt x="228" y="79"/>
                  </a:cubicBezTo>
                  <a:cubicBezTo>
                    <a:pt x="200" y="107"/>
                    <a:pt x="200" y="136"/>
                    <a:pt x="171" y="164"/>
                  </a:cubicBezTo>
                  <a:cubicBezTo>
                    <a:pt x="143" y="193"/>
                    <a:pt x="115" y="193"/>
                    <a:pt x="86" y="250"/>
                  </a:cubicBezTo>
                  <a:cubicBezTo>
                    <a:pt x="86" y="278"/>
                    <a:pt x="58" y="306"/>
                    <a:pt x="58" y="335"/>
                  </a:cubicBezTo>
                  <a:cubicBezTo>
                    <a:pt x="29" y="363"/>
                    <a:pt x="29" y="392"/>
                    <a:pt x="29" y="420"/>
                  </a:cubicBezTo>
                  <a:cubicBezTo>
                    <a:pt x="1" y="449"/>
                    <a:pt x="1" y="506"/>
                    <a:pt x="1" y="534"/>
                  </a:cubicBezTo>
                  <a:cubicBezTo>
                    <a:pt x="1" y="562"/>
                    <a:pt x="1" y="591"/>
                    <a:pt x="29" y="648"/>
                  </a:cubicBezTo>
                  <a:cubicBezTo>
                    <a:pt x="29" y="676"/>
                    <a:pt x="29" y="705"/>
                    <a:pt x="58" y="733"/>
                  </a:cubicBezTo>
                  <a:cubicBezTo>
                    <a:pt x="58" y="761"/>
                    <a:pt x="86" y="790"/>
                    <a:pt x="86" y="818"/>
                  </a:cubicBezTo>
                  <a:cubicBezTo>
                    <a:pt x="115" y="847"/>
                    <a:pt x="143" y="875"/>
                    <a:pt x="171" y="904"/>
                  </a:cubicBezTo>
                  <a:cubicBezTo>
                    <a:pt x="200" y="932"/>
                    <a:pt x="200" y="961"/>
                    <a:pt x="228" y="989"/>
                  </a:cubicBezTo>
                  <a:cubicBezTo>
                    <a:pt x="285" y="989"/>
                    <a:pt x="314" y="1017"/>
                    <a:pt x="342" y="1017"/>
                  </a:cubicBezTo>
                  <a:cubicBezTo>
                    <a:pt x="370" y="1046"/>
                    <a:pt x="399" y="1046"/>
                    <a:pt x="427" y="1046"/>
                  </a:cubicBezTo>
                  <a:cubicBezTo>
                    <a:pt x="456" y="1074"/>
                    <a:pt x="513" y="1074"/>
                    <a:pt x="541" y="1074"/>
                  </a:cubicBezTo>
                  <a:cubicBezTo>
                    <a:pt x="683" y="1074"/>
                    <a:pt x="825" y="1017"/>
                    <a:pt x="911" y="904"/>
                  </a:cubicBezTo>
                  <a:cubicBezTo>
                    <a:pt x="939" y="875"/>
                    <a:pt x="968" y="847"/>
                    <a:pt x="996" y="818"/>
                  </a:cubicBezTo>
                  <a:cubicBezTo>
                    <a:pt x="996" y="790"/>
                    <a:pt x="1025" y="761"/>
                    <a:pt x="1025" y="733"/>
                  </a:cubicBezTo>
                  <a:cubicBezTo>
                    <a:pt x="1053" y="705"/>
                    <a:pt x="1053" y="676"/>
                    <a:pt x="1053" y="648"/>
                  </a:cubicBezTo>
                  <a:cubicBezTo>
                    <a:pt x="1081" y="591"/>
                    <a:pt x="1081" y="562"/>
                    <a:pt x="1081" y="534"/>
                  </a:cubicBezTo>
                  <a:cubicBezTo>
                    <a:pt x="1081" y="506"/>
                    <a:pt x="1053" y="449"/>
                    <a:pt x="1053" y="420"/>
                  </a:cubicBezTo>
                  <a:cubicBezTo>
                    <a:pt x="1053" y="392"/>
                    <a:pt x="1053" y="363"/>
                    <a:pt x="1025" y="335"/>
                  </a:cubicBezTo>
                  <a:cubicBezTo>
                    <a:pt x="1025" y="306"/>
                    <a:pt x="996" y="278"/>
                    <a:pt x="996" y="250"/>
                  </a:cubicBezTo>
                  <a:cubicBezTo>
                    <a:pt x="968" y="193"/>
                    <a:pt x="939" y="193"/>
                    <a:pt x="911" y="164"/>
                  </a:cubicBezTo>
                  <a:cubicBezTo>
                    <a:pt x="826" y="59"/>
                    <a:pt x="695" y="0"/>
                    <a:pt x="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subTitle" idx="1"/>
          </p:nvPr>
        </p:nvSpPr>
        <p:spPr>
          <a:xfrm>
            <a:off x="1046969" y="4057235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subTitle" idx="2"/>
          </p:nvPr>
        </p:nvSpPr>
        <p:spPr>
          <a:xfrm>
            <a:off x="4645796" y="4057235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3"/>
          </p:nvPr>
        </p:nvSpPr>
        <p:spPr>
          <a:xfrm>
            <a:off x="8244633" y="4057235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subTitle" idx="4"/>
          </p:nvPr>
        </p:nvSpPr>
        <p:spPr>
          <a:xfrm>
            <a:off x="1046968" y="3468593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subTitle" idx="5"/>
          </p:nvPr>
        </p:nvSpPr>
        <p:spPr>
          <a:xfrm>
            <a:off x="4645801" y="3468593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subTitle" idx="6"/>
          </p:nvPr>
        </p:nvSpPr>
        <p:spPr>
          <a:xfrm>
            <a:off x="8244633" y="3468593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85" name="Google Shape;185;p22"/>
          <p:cNvGrpSpPr/>
          <p:nvPr/>
        </p:nvGrpSpPr>
        <p:grpSpPr>
          <a:xfrm rot="10800000">
            <a:off x="-414025" y="6235176"/>
            <a:ext cx="2999520" cy="564536"/>
            <a:chOff x="6456475" y="3575600"/>
            <a:chExt cx="2936100" cy="552600"/>
          </a:xfrm>
        </p:grpSpPr>
        <p:sp>
          <p:nvSpPr>
            <p:cNvPr id="186" name="Google Shape;186;p22"/>
            <p:cNvSpPr/>
            <p:nvPr/>
          </p:nvSpPr>
          <p:spPr>
            <a:xfrm>
              <a:off x="6456475" y="3575600"/>
              <a:ext cx="2936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8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8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89" r:id="rId4"/>
    <p:sldLayoutId id="2147483678" r:id="rId5"/>
    <p:sldLayoutId id="2147483659" r:id="rId6"/>
    <p:sldLayoutId id="2147483661" r:id="rId7"/>
    <p:sldLayoutId id="2147483663" r:id="rId8"/>
    <p:sldLayoutId id="2147483668" r:id="rId9"/>
    <p:sldLayoutId id="2147483673" r:id="rId10"/>
    <p:sldLayoutId id="2147483674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 txBox="1">
            <a:spLocks noGrp="1"/>
          </p:cNvSpPr>
          <p:nvPr>
            <p:ph type="ctrTitle"/>
          </p:nvPr>
        </p:nvSpPr>
        <p:spPr>
          <a:xfrm>
            <a:off x="763801" y="719463"/>
            <a:ext cx="8235600" cy="4784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Pitch: Pasantías Paso a Paso</a:t>
            </a:r>
            <a:endParaRPr lang="en-US"/>
          </a:p>
        </p:txBody>
      </p:sp>
      <p:sp>
        <p:nvSpPr>
          <p:cNvPr id="282" name="Google Shape;282;p32"/>
          <p:cNvSpPr txBox="1">
            <a:spLocks noGrp="1"/>
          </p:cNvSpPr>
          <p:nvPr>
            <p:ph type="subTitle" idx="1"/>
          </p:nvPr>
        </p:nvSpPr>
        <p:spPr>
          <a:xfrm>
            <a:off x="902572" y="5601715"/>
            <a:ext cx="6038400" cy="63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l"/>
            <a:r>
              <a:rPr lang="en"/>
              <a:t>Programación Profesional 2023</a:t>
            </a:r>
            <a:endParaRPr lang="en-US"/>
          </a:p>
        </p:txBody>
      </p:sp>
      <p:grpSp>
        <p:nvGrpSpPr>
          <p:cNvPr id="283" name="Google Shape;283;p32"/>
          <p:cNvGrpSpPr/>
          <p:nvPr/>
        </p:nvGrpSpPr>
        <p:grpSpPr>
          <a:xfrm>
            <a:off x="7310395" y="1471967"/>
            <a:ext cx="5809497" cy="943329"/>
            <a:chOff x="6456475" y="3575600"/>
            <a:chExt cx="3403204" cy="552603"/>
          </a:xfrm>
        </p:grpSpPr>
        <p:sp>
          <p:nvSpPr>
            <p:cNvPr id="284" name="Google Shape;284;p32"/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5" name="Google Shape;285;p32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86" name="Google Shape;286;p32"/>
          <p:cNvGrpSpPr/>
          <p:nvPr/>
        </p:nvGrpSpPr>
        <p:grpSpPr>
          <a:xfrm>
            <a:off x="5956603" y="304803"/>
            <a:ext cx="7273553" cy="1167175"/>
            <a:chOff x="6456469" y="3575596"/>
            <a:chExt cx="3443700" cy="552604"/>
          </a:xfrm>
        </p:grpSpPr>
        <p:sp>
          <p:nvSpPr>
            <p:cNvPr id="287" name="Google Shape;287;p32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8" name="Google Shape;288;p32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89" name="Google Shape;289;p32"/>
          <p:cNvGrpSpPr/>
          <p:nvPr/>
        </p:nvGrpSpPr>
        <p:grpSpPr>
          <a:xfrm>
            <a:off x="10313640" y="2816702"/>
            <a:ext cx="2449557" cy="2220380"/>
            <a:chOff x="7735225" y="2112524"/>
            <a:chExt cx="1837167" cy="1665282"/>
          </a:xfrm>
        </p:grpSpPr>
        <p:grpSp>
          <p:nvGrpSpPr>
            <p:cNvPr id="290" name="Google Shape;290;p32"/>
            <p:cNvGrpSpPr/>
            <p:nvPr/>
          </p:nvGrpSpPr>
          <p:grpSpPr>
            <a:xfrm rot="2700000">
              <a:off x="7735150" y="2112599"/>
              <a:ext cx="1045775" cy="1045625"/>
              <a:chOff x="3741950" y="353925"/>
              <a:chExt cx="1045775" cy="1045625"/>
            </a:xfrm>
          </p:grpSpPr>
          <p:sp>
            <p:nvSpPr>
              <p:cNvPr id="291" name="Google Shape;291;p32"/>
              <p:cNvSpPr/>
              <p:nvPr/>
            </p:nvSpPr>
            <p:spPr>
              <a:xfrm>
                <a:off x="3741950" y="1372675"/>
                <a:ext cx="26325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075" extrusionOk="0">
                    <a:moveTo>
                      <a:pt x="526" y="1"/>
                    </a:moveTo>
                    <a:cubicBezTo>
                      <a:pt x="491" y="1"/>
                      <a:pt x="455" y="8"/>
                      <a:pt x="427" y="22"/>
                    </a:cubicBezTo>
                    <a:cubicBezTo>
                      <a:pt x="398" y="22"/>
                      <a:pt x="370" y="22"/>
                      <a:pt x="313" y="50"/>
                    </a:cubicBezTo>
                    <a:cubicBezTo>
                      <a:pt x="284" y="50"/>
                      <a:pt x="256" y="79"/>
                      <a:pt x="228" y="107"/>
                    </a:cubicBezTo>
                    <a:cubicBezTo>
                      <a:pt x="199" y="107"/>
                      <a:pt x="171" y="136"/>
                      <a:pt x="142" y="164"/>
                    </a:cubicBezTo>
                    <a:cubicBezTo>
                      <a:pt x="57" y="249"/>
                      <a:pt x="0" y="392"/>
                      <a:pt x="0" y="534"/>
                    </a:cubicBezTo>
                    <a:cubicBezTo>
                      <a:pt x="0" y="676"/>
                      <a:pt x="57" y="818"/>
                      <a:pt x="142" y="903"/>
                    </a:cubicBezTo>
                    <a:cubicBezTo>
                      <a:pt x="171" y="932"/>
                      <a:pt x="199" y="960"/>
                      <a:pt x="228" y="989"/>
                    </a:cubicBezTo>
                    <a:cubicBezTo>
                      <a:pt x="256" y="989"/>
                      <a:pt x="284" y="1017"/>
                      <a:pt x="313" y="1046"/>
                    </a:cubicBezTo>
                    <a:cubicBezTo>
                      <a:pt x="370" y="1046"/>
                      <a:pt x="398" y="1046"/>
                      <a:pt x="427" y="1074"/>
                    </a:cubicBezTo>
                    <a:lnTo>
                      <a:pt x="626" y="1074"/>
                    </a:lnTo>
                    <a:cubicBezTo>
                      <a:pt x="654" y="1046"/>
                      <a:pt x="711" y="1046"/>
                      <a:pt x="739" y="1046"/>
                    </a:cubicBezTo>
                    <a:cubicBezTo>
                      <a:pt x="768" y="1017"/>
                      <a:pt x="796" y="989"/>
                      <a:pt x="825" y="989"/>
                    </a:cubicBezTo>
                    <a:cubicBezTo>
                      <a:pt x="853" y="960"/>
                      <a:pt x="882" y="932"/>
                      <a:pt x="910" y="903"/>
                    </a:cubicBezTo>
                    <a:cubicBezTo>
                      <a:pt x="938" y="903"/>
                      <a:pt x="938" y="875"/>
                      <a:pt x="967" y="847"/>
                    </a:cubicBezTo>
                    <a:cubicBezTo>
                      <a:pt x="995" y="818"/>
                      <a:pt x="995" y="790"/>
                      <a:pt x="1024" y="733"/>
                    </a:cubicBezTo>
                    <a:cubicBezTo>
                      <a:pt x="1024" y="704"/>
                      <a:pt x="1052" y="676"/>
                      <a:pt x="1052" y="648"/>
                    </a:cubicBezTo>
                    <a:cubicBezTo>
                      <a:pt x="1052" y="619"/>
                      <a:pt x="1052" y="562"/>
                      <a:pt x="1052" y="534"/>
                    </a:cubicBezTo>
                    <a:cubicBezTo>
                      <a:pt x="1052" y="392"/>
                      <a:pt x="995" y="249"/>
                      <a:pt x="910" y="164"/>
                    </a:cubicBezTo>
                    <a:cubicBezTo>
                      <a:pt x="882" y="136"/>
                      <a:pt x="853" y="107"/>
                      <a:pt x="825" y="107"/>
                    </a:cubicBezTo>
                    <a:cubicBezTo>
                      <a:pt x="796" y="79"/>
                      <a:pt x="768" y="50"/>
                      <a:pt x="739" y="50"/>
                    </a:cubicBezTo>
                    <a:cubicBezTo>
                      <a:pt x="711" y="22"/>
                      <a:pt x="654" y="22"/>
                      <a:pt x="626" y="22"/>
                    </a:cubicBezTo>
                    <a:cubicBezTo>
                      <a:pt x="597" y="8"/>
                      <a:pt x="562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292" name="Google Shape;292;p32"/>
              <p:cNvSpPr/>
              <p:nvPr/>
            </p:nvSpPr>
            <p:spPr>
              <a:xfrm>
                <a:off x="3804500" y="417550"/>
                <a:ext cx="920650" cy="918000"/>
              </a:xfrm>
              <a:custGeom>
                <a:avLst/>
                <a:gdLst/>
                <a:ahLst/>
                <a:cxnLst/>
                <a:rect l="l" t="t" r="r" b="b"/>
                <a:pathLst>
                  <a:path w="36826" h="36720" extrusionOk="0">
                    <a:moveTo>
                      <a:pt x="36232" y="1"/>
                    </a:moveTo>
                    <a:cubicBezTo>
                      <a:pt x="36094" y="1"/>
                      <a:pt x="35959" y="51"/>
                      <a:pt x="35859" y="150"/>
                    </a:cubicBezTo>
                    <a:cubicBezTo>
                      <a:pt x="35660" y="378"/>
                      <a:pt x="35660" y="690"/>
                      <a:pt x="35859" y="918"/>
                    </a:cubicBezTo>
                    <a:cubicBezTo>
                      <a:pt x="35973" y="1003"/>
                      <a:pt x="36115" y="1060"/>
                      <a:pt x="36229" y="1060"/>
                    </a:cubicBezTo>
                    <a:cubicBezTo>
                      <a:pt x="36371" y="1060"/>
                      <a:pt x="36513" y="1003"/>
                      <a:pt x="36627" y="918"/>
                    </a:cubicBezTo>
                    <a:cubicBezTo>
                      <a:pt x="36826" y="690"/>
                      <a:pt x="36826" y="378"/>
                      <a:pt x="36627" y="150"/>
                    </a:cubicBezTo>
                    <a:cubicBezTo>
                      <a:pt x="36513" y="51"/>
                      <a:pt x="36371" y="1"/>
                      <a:pt x="36232" y="1"/>
                    </a:cubicBezTo>
                    <a:close/>
                    <a:moveTo>
                      <a:pt x="33694" y="2560"/>
                    </a:moveTo>
                    <a:cubicBezTo>
                      <a:pt x="33556" y="2560"/>
                      <a:pt x="33414" y="2610"/>
                      <a:pt x="33300" y="2709"/>
                    </a:cubicBezTo>
                    <a:cubicBezTo>
                      <a:pt x="33101" y="2909"/>
                      <a:pt x="33101" y="3250"/>
                      <a:pt x="33300" y="3449"/>
                    </a:cubicBezTo>
                    <a:cubicBezTo>
                      <a:pt x="33414" y="3563"/>
                      <a:pt x="33556" y="3619"/>
                      <a:pt x="33698" y="3619"/>
                    </a:cubicBezTo>
                    <a:cubicBezTo>
                      <a:pt x="33840" y="3619"/>
                      <a:pt x="33954" y="3563"/>
                      <a:pt x="34068" y="3449"/>
                    </a:cubicBezTo>
                    <a:cubicBezTo>
                      <a:pt x="34267" y="3250"/>
                      <a:pt x="34267" y="2909"/>
                      <a:pt x="34068" y="2709"/>
                    </a:cubicBezTo>
                    <a:cubicBezTo>
                      <a:pt x="33968" y="2610"/>
                      <a:pt x="33833" y="2560"/>
                      <a:pt x="33694" y="2560"/>
                    </a:cubicBezTo>
                    <a:close/>
                    <a:moveTo>
                      <a:pt x="31139" y="5091"/>
                    </a:moveTo>
                    <a:cubicBezTo>
                      <a:pt x="31004" y="5091"/>
                      <a:pt x="30869" y="5141"/>
                      <a:pt x="30769" y="5240"/>
                    </a:cubicBezTo>
                    <a:cubicBezTo>
                      <a:pt x="30570" y="5468"/>
                      <a:pt x="30570" y="5809"/>
                      <a:pt x="30769" y="6008"/>
                    </a:cubicBezTo>
                    <a:cubicBezTo>
                      <a:pt x="30883" y="6122"/>
                      <a:pt x="30996" y="6150"/>
                      <a:pt x="31139" y="6150"/>
                    </a:cubicBezTo>
                    <a:cubicBezTo>
                      <a:pt x="31281" y="6150"/>
                      <a:pt x="31423" y="6122"/>
                      <a:pt x="31508" y="6008"/>
                    </a:cubicBezTo>
                    <a:cubicBezTo>
                      <a:pt x="31736" y="5809"/>
                      <a:pt x="31736" y="5468"/>
                      <a:pt x="31508" y="5240"/>
                    </a:cubicBezTo>
                    <a:cubicBezTo>
                      <a:pt x="31409" y="5141"/>
                      <a:pt x="31274" y="5091"/>
                      <a:pt x="31139" y="5091"/>
                    </a:cubicBezTo>
                    <a:close/>
                    <a:moveTo>
                      <a:pt x="28594" y="7650"/>
                    </a:moveTo>
                    <a:cubicBezTo>
                      <a:pt x="28458" y="7650"/>
                      <a:pt x="28323" y="7700"/>
                      <a:pt x="28210" y="7800"/>
                    </a:cubicBezTo>
                    <a:cubicBezTo>
                      <a:pt x="28011" y="7999"/>
                      <a:pt x="28011" y="8340"/>
                      <a:pt x="28210" y="8567"/>
                    </a:cubicBezTo>
                    <a:cubicBezTo>
                      <a:pt x="28323" y="8653"/>
                      <a:pt x="28466" y="8710"/>
                      <a:pt x="28608" y="8710"/>
                    </a:cubicBezTo>
                    <a:cubicBezTo>
                      <a:pt x="28722" y="8710"/>
                      <a:pt x="28864" y="8653"/>
                      <a:pt x="28977" y="8567"/>
                    </a:cubicBezTo>
                    <a:cubicBezTo>
                      <a:pt x="29177" y="8340"/>
                      <a:pt x="29177" y="7999"/>
                      <a:pt x="28977" y="7800"/>
                    </a:cubicBezTo>
                    <a:cubicBezTo>
                      <a:pt x="28864" y="7700"/>
                      <a:pt x="28729" y="7650"/>
                      <a:pt x="28594" y="7650"/>
                    </a:cubicBezTo>
                    <a:close/>
                    <a:moveTo>
                      <a:pt x="26048" y="10188"/>
                    </a:moveTo>
                    <a:cubicBezTo>
                      <a:pt x="25913" y="10188"/>
                      <a:pt x="25778" y="10245"/>
                      <a:pt x="25679" y="10359"/>
                    </a:cubicBezTo>
                    <a:cubicBezTo>
                      <a:pt x="25451" y="10558"/>
                      <a:pt x="25451" y="10899"/>
                      <a:pt x="25679" y="11098"/>
                    </a:cubicBezTo>
                    <a:cubicBezTo>
                      <a:pt x="25764" y="11212"/>
                      <a:pt x="25906" y="11269"/>
                      <a:pt x="26048" y="11269"/>
                    </a:cubicBezTo>
                    <a:cubicBezTo>
                      <a:pt x="26191" y="11269"/>
                      <a:pt x="26333" y="11212"/>
                      <a:pt x="26418" y="11098"/>
                    </a:cubicBezTo>
                    <a:cubicBezTo>
                      <a:pt x="26646" y="10899"/>
                      <a:pt x="26646" y="10558"/>
                      <a:pt x="26418" y="10359"/>
                    </a:cubicBezTo>
                    <a:cubicBezTo>
                      <a:pt x="26319" y="10245"/>
                      <a:pt x="26184" y="10188"/>
                      <a:pt x="26048" y="10188"/>
                    </a:cubicBezTo>
                    <a:close/>
                    <a:moveTo>
                      <a:pt x="23493" y="12741"/>
                    </a:moveTo>
                    <a:cubicBezTo>
                      <a:pt x="23354" y="12741"/>
                      <a:pt x="23219" y="12790"/>
                      <a:pt x="23120" y="12890"/>
                    </a:cubicBezTo>
                    <a:cubicBezTo>
                      <a:pt x="22920" y="13089"/>
                      <a:pt x="22920" y="13430"/>
                      <a:pt x="23120" y="13658"/>
                    </a:cubicBezTo>
                    <a:cubicBezTo>
                      <a:pt x="23233" y="13743"/>
                      <a:pt x="23375" y="13800"/>
                      <a:pt x="23489" y="13800"/>
                    </a:cubicBezTo>
                    <a:cubicBezTo>
                      <a:pt x="23631" y="13800"/>
                      <a:pt x="23774" y="13743"/>
                      <a:pt x="23887" y="13658"/>
                    </a:cubicBezTo>
                    <a:cubicBezTo>
                      <a:pt x="24086" y="13430"/>
                      <a:pt x="24086" y="13089"/>
                      <a:pt x="23887" y="12890"/>
                    </a:cubicBezTo>
                    <a:cubicBezTo>
                      <a:pt x="23774" y="12790"/>
                      <a:pt x="23631" y="12741"/>
                      <a:pt x="23493" y="12741"/>
                    </a:cubicBezTo>
                    <a:close/>
                    <a:moveTo>
                      <a:pt x="20958" y="15278"/>
                    </a:moveTo>
                    <a:cubicBezTo>
                      <a:pt x="20823" y="15278"/>
                      <a:pt x="20688" y="15335"/>
                      <a:pt x="20589" y="15449"/>
                    </a:cubicBezTo>
                    <a:cubicBezTo>
                      <a:pt x="20361" y="15648"/>
                      <a:pt x="20361" y="15989"/>
                      <a:pt x="20589" y="16188"/>
                    </a:cubicBezTo>
                    <a:cubicBezTo>
                      <a:pt x="20674" y="16302"/>
                      <a:pt x="20816" y="16359"/>
                      <a:pt x="20958" y="16359"/>
                    </a:cubicBezTo>
                    <a:cubicBezTo>
                      <a:pt x="21101" y="16359"/>
                      <a:pt x="21214" y="16302"/>
                      <a:pt x="21328" y="16188"/>
                    </a:cubicBezTo>
                    <a:cubicBezTo>
                      <a:pt x="21527" y="15989"/>
                      <a:pt x="21527" y="15648"/>
                      <a:pt x="21328" y="15449"/>
                    </a:cubicBezTo>
                    <a:cubicBezTo>
                      <a:pt x="21228" y="15335"/>
                      <a:pt x="21093" y="15278"/>
                      <a:pt x="20958" y="15278"/>
                    </a:cubicBezTo>
                    <a:close/>
                    <a:moveTo>
                      <a:pt x="18399" y="17831"/>
                    </a:moveTo>
                    <a:cubicBezTo>
                      <a:pt x="18264" y="17831"/>
                      <a:pt x="18129" y="17880"/>
                      <a:pt x="18029" y="17980"/>
                    </a:cubicBezTo>
                    <a:cubicBezTo>
                      <a:pt x="17830" y="18207"/>
                      <a:pt x="17830" y="18549"/>
                      <a:pt x="18029" y="18748"/>
                    </a:cubicBezTo>
                    <a:cubicBezTo>
                      <a:pt x="18143" y="18833"/>
                      <a:pt x="18257" y="18890"/>
                      <a:pt x="18399" y="18890"/>
                    </a:cubicBezTo>
                    <a:cubicBezTo>
                      <a:pt x="18541" y="18890"/>
                      <a:pt x="18683" y="18833"/>
                      <a:pt x="18769" y="18748"/>
                    </a:cubicBezTo>
                    <a:cubicBezTo>
                      <a:pt x="18996" y="18549"/>
                      <a:pt x="18996" y="18207"/>
                      <a:pt x="18769" y="17980"/>
                    </a:cubicBezTo>
                    <a:cubicBezTo>
                      <a:pt x="18669" y="17880"/>
                      <a:pt x="18534" y="17831"/>
                      <a:pt x="18399" y="17831"/>
                    </a:cubicBezTo>
                    <a:close/>
                    <a:moveTo>
                      <a:pt x="15865" y="20390"/>
                    </a:moveTo>
                    <a:cubicBezTo>
                      <a:pt x="15726" y="20390"/>
                      <a:pt x="15584" y="20440"/>
                      <a:pt x="15470" y="20539"/>
                    </a:cubicBezTo>
                    <a:cubicBezTo>
                      <a:pt x="15271" y="20738"/>
                      <a:pt x="15271" y="21080"/>
                      <a:pt x="15470" y="21279"/>
                    </a:cubicBezTo>
                    <a:cubicBezTo>
                      <a:pt x="15584" y="21392"/>
                      <a:pt x="15726" y="21449"/>
                      <a:pt x="15868" y="21449"/>
                    </a:cubicBezTo>
                    <a:cubicBezTo>
                      <a:pt x="15982" y="21449"/>
                      <a:pt x="16124" y="21392"/>
                      <a:pt x="16238" y="21279"/>
                    </a:cubicBezTo>
                    <a:cubicBezTo>
                      <a:pt x="16437" y="21080"/>
                      <a:pt x="16437" y="20738"/>
                      <a:pt x="16238" y="20539"/>
                    </a:cubicBezTo>
                    <a:cubicBezTo>
                      <a:pt x="16138" y="20440"/>
                      <a:pt x="16003" y="20390"/>
                      <a:pt x="15865" y="20390"/>
                    </a:cubicBezTo>
                    <a:close/>
                    <a:moveTo>
                      <a:pt x="13309" y="22921"/>
                    </a:moveTo>
                    <a:cubicBezTo>
                      <a:pt x="13174" y="22921"/>
                      <a:pt x="13039" y="22971"/>
                      <a:pt x="12939" y="23070"/>
                    </a:cubicBezTo>
                    <a:cubicBezTo>
                      <a:pt x="12712" y="23298"/>
                      <a:pt x="12712" y="23639"/>
                      <a:pt x="12939" y="23838"/>
                    </a:cubicBezTo>
                    <a:cubicBezTo>
                      <a:pt x="13025" y="23952"/>
                      <a:pt x="13167" y="23980"/>
                      <a:pt x="13309" y="23980"/>
                    </a:cubicBezTo>
                    <a:cubicBezTo>
                      <a:pt x="13451" y="23980"/>
                      <a:pt x="13593" y="23952"/>
                      <a:pt x="13679" y="23838"/>
                    </a:cubicBezTo>
                    <a:cubicBezTo>
                      <a:pt x="13906" y="23639"/>
                      <a:pt x="13906" y="23298"/>
                      <a:pt x="13679" y="23070"/>
                    </a:cubicBezTo>
                    <a:cubicBezTo>
                      <a:pt x="13579" y="22971"/>
                      <a:pt x="13444" y="22921"/>
                      <a:pt x="13309" y="22921"/>
                    </a:cubicBezTo>
                    <a:close/>
                    <a:moveTo>
                      <a:pt x="10764" y="25480"/>
                    </a:moveTo>
                    <a:cubicBezTo>
                      <a:pt x="10629" y="25480"/>
                      <a:pt x="10494" y="25530"/>
                      <a:pt x="10380" y="25629"/>
                    </a:cubicBezTo>
                    <a:cubicBezTo>
                      <a:pt x="10181" y="25829"/>
                      <a:pt x="10181" y="26170"/>
                      <a:pt x="10380" y="26397"/>
                    </a:cubicBezTo>
                    <a:cubicBezTo>
                      <a:pt x="10494" y="26483"/>
                      <a:pt x="10636" y="26539"/>
                      <a:pt x="10778" y="26539"/>
                    </a:cubicBezTo>
                    <a:cubicBezTo>
                      <a:pt x="10892" y="26539"/>
                      <a:pt x="11034" y="26483"/>
                      <a:pt x="11148" y="26397"/>
                    </a:cubicBezTo>
                    <a:cubicBezTo>
                      <a:pt x="11347" y="26170"/>
                      <a:pt x="11347" y="25829"/>
                      <a:pt x="11148" y="25629"/>
                    </a:cubicBezTo>
                    <a:cubicBezTo>
                      <a:pt x="11034" y="25530"/>
                      <a:pt x="10899" y="25480"/>
                      <a:pt x="10764" y="25480"/>
                    </a:cubicBezTo>
                    <a:close/>
                    <a:moveTo>
                      <a:pt x="8219" y="28018"/>
                    </a:moveTo>
                    <a:cubicBezTo>
                      <a:pt x="8084" y="28018"/>
                      <a:pt x="7949" y="28075"/>
                      <a:pt x="7849" y="28189"/>
                    </a:cubicBezTo>
                    <a:cubicBezTo>
                      <a:pt x="7622" y="28388"/>
                      <a:pt x="7622" y="28729"/>
                      <a:pt x="7849" y="28928"/>
                    </a:cubicBezTo>
                    <a:cubicBezTo>
                      <a:pt x="7934" y="29042"/>
                      <a:pt x="8077" y="29099"/>
                      <a:pt x="8219" y="29099"/>
                    </a:cubicBezTo>
                    <a:cubicBezTo>
                      <a:pt x="8361" y="29099"/>
                      <a:pt x="8475" y="29042"/>
                      <a:pt x="8588" y="28928"/>
                    </a:cubicBezTo>
                    <a:cubicBezTo>
                      <a:pt x="8787" y="28729"/>
                      <a:pt x="8787" y="28388"/>
                      <a:pt x="8588" y="28189"/>
                    </a:cubicBezTo>
                    <a:cubicBezTo>
                      <a:pt x="8489" y="28075"/>
                      <a:pt x="8354" y="28018"/>
                      <a:pt x="8219" y="28018"/>
                    </a:cubicBezTo>
                    <a:close/>
                    <a:moveTo>
                      <a:pt x="5663" y="30570"/>
                    </a:moveTo>
                    <a:cubicBezTo>
                      <a:pt x="5524" y="30570"/>
                      <a:pt x="5389" y="30620"/>
                      <a:pt x="5290" y="30720"/>
                    </a:cubicBezTo>
                    <a:cubicBezTo>
                      <a:pt x="5091" y="30947"/>
                      <a:pt x="5091" y="31260"/>
                      <a:pt x="5290" y="31487"/>
                    </a:cubicBezTo>
                    <a:cubicBezTo>
                      <a:pt x="5403" y="31573"/>
                      <a:pt x="5546" y="31630"/>
                      <a:pt x="5659" y="31630"/>
                    </a:cubicBezTo>
                    <a:cubicBezTo>
                      <a:pt x="5802" y="31630"/>
                      <a:pt x="5944" y="31573"/>
                      <a:pt x="6058" y="31487"/>
                    </a:cubicBezTo>
                    <a:cubicBezTo>
                      <a:pt x="6257" y="31260"/>
                      <a:pt x="6257" y="30947"/>
                      <a:pt x="6058" y="30720"/>
                    </a:cubicBezTo>
                    <a:cubicBezTo>
                      <a:pt x="5944" y="30620"/>
                      <a:pt x="5802" y="30570"/>
                      <a:pt x="5663" y="30570"/>
                    </a:cubicBezTo>
                    <a:close/>
                    <a:moveTo>
                      <a:pt x="3125" y="33108"/>
                    </a:moveTo>
                    <a:cubicBezTo>
                      <a:pt x="2986" y="33108"/>
                      <a:pt x="2844" y="33165"/>
                      <a:pt x="2730" y="33279"/>
                    </a:cubicBezTo>
                    <a:cubicBezTo>
                      <a:pt x="2531" y="33478"/>
                      <a:pt x="2531" y="33819"/>
                      <a:pt x="2730" y="34018"/>
                    </a:cubicBezTo>
                    <a:cubicBezTo>
                      <a:pt x="2844" y="34132"/>
                      <a:pt x="2986" y="34189"/>
                      <a:pt x="3129" y="34189"/>
                    </a:cubicBezTo>
                    <a:cubicBezTo>
                      <a:pt x="3242" y="34189"/>
                      <a:pt x="3384" y="34132"/>
                      <a:pt x="3498" y="34018"/>
                    </a:cubicBezTo>
                    <a:cubicBezTo>
                      <a:pt x="3697" y="33819"/>
                      <a:pt x="3697" y="33478"/>
                      <a:pt x="3498" y="33279"/>
                    </a:cubicBezTo>
                    <a:cubicBezTo>
                      <a:pt x="3399" y="33165"/>
                      <a:pt x="3264" y="33108"/>
                      <a:pt x="3125" y="33108"/>
                    </a:cubicBezTo>
                    <a:close/>
                    <a:moveTo>
                      <a:pt x="569" y="35660"/>
                    </a:moveTo>
                    <a:cubicBezTo>
                      <a:pt x="434" y="35660"/>
                      <a:pt x="299" y="35710"/>
                      <a:pt x="200" y="35810"/>
                    </a:cubicBezTo>
                    <a:cubicBezTo>
                      <a:pt x="1" y="36037"/>
                      <a:pt x="1" y="36379"/>
                      <a:pt x="200" y="36578"/>
                    </a:cubicBezTo>
                    <a:cubicBezTo>
                      <a:pt x="313" y="36691"/>
                      <a:pt x="427" y="36720"/>
                      <a:pt x="569" y="36720"/>
                    </a:cubicBezTo>
                    <a:cubicBezTo>
                      <a:pt x="711" y="36720"/>
                      <a:pt x="854" y="36691"/>
                      <a:pt x="939" y="36578"/>
                    </a:cubicBezTo>
                    <a:cubicBezTo>
                      <a:pt x="1166" y="36379"/>
                      <a:pt x="1166" y="36037"/>
                      <a:pt x="939" y="35810"/>
                    </a:cubicBezTo>
                    <a:cubicBezTo>
                      <a:pt x="839" y="35710"/>
                      <a:pt x="704" y="35660"/>
                      <a:pt x="569" y="356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293" name="Google Shape;293;p32"/>
              <p:cNvSpPr/>
              <p:nvPr/>
            </p:nvSpPr>
            <p:spPr>
              <a:xfrm>
                <a:off x="4760675" y="353925"/>
                <a:ext cx="2705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75" extrusionOk="0">
                    <a:moveTo>
                      <a:pt x="563" y="0"/>
                    </a:moveTo>
                    <a:cubicBezTo>
                      <a:pt x="517" y="0"/>
                      <a:pt x="471" y="7"/>
                      <a:pt x="427" y="22"/>
                    </a:cubicBezTo>
                    <a:cubicBezTo>
                      <a:pt x="399" y="22"/>
                      <a:pt x="370" y="22"/>
                      <a:pt x="342" y="51"/>
                    </a:cubicBezTo>
                    <a:cubicBezTo>
                      <a:pt x="314" y="51"/>
                      <a:pt x="285" y="79"/>
                      <a:pt x="228" y="79"/>
                    </a:cubicBezTo>
                    <a:cubicBezTo>
                      <a:pt x="200" y="107"/>
                      <a:pt x="200" y="136"/>
                      <a:pt x="171" y="164"/>
                    </a:cubicBezTo>
                    <a:cubicBezTo>
                      <a:pt x="143" y="193"/>
                      <a:pt x="115" y="193"/>
                      <a:pt x="86" y="250"/>
                    </a:cubicBezTo>
                    <a:cubicBezTo>
                      <a:pt x="86" y="278"/>
                      <a:pt x="58" y="306"/>
                      <a:pt x="58" y="335"/>
                    </a:cubicBezTo>
                    <a:cubicBezTo>
                      <a:pt x="29" y="363"/>
                      <a:pt x="29" y="392"/>
                      <a:pt x="29" y="420"/>
                    </a:cubicBezTo>
                    <a:cubicBezTo>
                      <a:pt x="1" y="449"/>
                      <a:pt x="1" y="506"/>
                      <a:pt x="1" y="534"/>
                    </a:cubicBezTo>
                    <a:cubicBezTo>
                      <a:pt x="1" y="562"/>
                      <a:pt x="1" y="591"/>
                      <a:pt x="29" y="648"/>
                    </a:cubicBezTo>
                    <a:cubicBezTo>
                      <a:pt x="29" y="676"/>
                      <a:pt x="29" y="705"/>
                      <a:pt x="58" y="733"/>
                    </a:cubicBezTo>
                    <a:cubicBezTo>
                      <a:pt x="58" y="761"/>
                      <a:pt x="86" y="790"/>
                      <a:pt x="86" y="818"/>
                    </a:cubicBezTo>
                    <a:cubicBezTo>
                      <a:pt x="115" y="847"/>
                      <a:pt x="143" y="875"/>
                      <a:pt x="171" y="904"/>
                    </a:cubicBezTo>
                    <a:cubicBezTo>
                      <a:pt x="200" y="932"/>
                      <a:pt x="200" y="961"/>
                      <a:pt x="228" y="989"/>
                    </a:cubicBezTo>
                    <a:cubicBezTo>
                      <a:pt x="285" y="989"/>
                      <a:pt x="314" y="1017"/>
                      <a:pt x="342" y="1017"/>
                    </a:cubicBezTo>
                    <a:cubicBezTo>
                      <a:pt x="370" y="1046"/>
                      <a:pt x="399" y="1046"/>
                      <a:pt x="427" y="1046"/>
                    </a:cubicBezTo>
                    <a:cubicBezTo>
                      <a:pt x="456" y="1074"/>
                      <a:pt x="513" y="1074"/>
                      <a:pt x="541" y="1074"/>
                    </a:cubicBezTo>
                    <a:cubicBezTo>
                      <a:pt x="683" y="1074"/>
                      <a:pt x="825" y="1017"/>
                      <a:pt x="911" y="904"/>
                    </a:cubicBezTo>
                    <a:cubicBezTo>
                      <a:pt x="939" y="875"/>
                      <a:pt x="968" y="847"/>
                      <a:pt x="996" y="818"/>
                    </a:cubicBezTo>
                    <a:cubicBezTo>
                      <a:pt x="996" y="790"/>
                      <a:pt x="1025" y="761"/>
                      <a:pt x="1025" y="733"/>
                    </a:cubicBezTo>
                    <a:cubicBezTo>
                      <a:pt x="1053" y="705"/>
                      <a:pt x="1053" y="676"/>
                      <a:pt x="1053" y="648"/>
                    </a:cubicBezTo>
                    <a:cubicBezTo>
                      <a:pt x="1081" y="591"/>
                      <a:pt x="1081" y="562"/>
                      <a:pt x="1081" y="534"/>
                    </a:cubicBezTo>
                    <a:cubicBezTo>
                      <a:pt x="1081" y="506"/>
                      <a:pt x="1053" y="449"/>
                      <a:pt x="1053" y="420"/>
                    </a:cubicBezTo>
                    <a:cubicBezTo>
                      <a:pt x="1053" y="392"/>
                      <a:pt x="1053" y="363"/>
                      <a:pt x="1025" y="335"/>
                    </a:cubicBezTo>
                    <a:cubicBezTo>
                      <a:pt x="1025" y="306"/>
                      <a:pt x="996" y="278"/>
                      <a:pt x="996" y="250"/>
                    </a:cubicBezTo>
                    <a:cubicBezTo>
                      <a:pt x="968" y="193"/>
                      <a:pt x="939" y="193"/>
                      <a:pt x="911" y="164"/>
                    </a:cubicBezTo>
                    <a:cubicBezTo>
                      <a:pt x="826" y="59"/>
                      <a:pt x="695" y="0"/>
                      <a:pt x="5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</p:grpSp>
        <p:sp>
          <p:nvSpPr>
            <p:cNvPr id="294" name="Google Shape;294;p32"/>
            <p:cNvSpPr/>
            <p:nvPr/>
          </p:nvSpPr>
          <p:spPr>
            <a:xfrm rot="2700000">
              <a:off x="7904583" y="2109997"/>
              <a:ext cx="1657859" cy="1677759"/>
            </a:xfrm>
            <a:custGeom>
              <a:avLst/>
              <a:gdLst/>
              <a:ahLst/>
              <a:cxnLst/>
              <a:rect l="l" t="t" r="r" b="b"/>
              <a:pathLst>
                <a:path w="66315" h="67111" extrusionOk="0">
                  <a:moveTo>
                    <a:pt x="8446" y="67111"/>
                  </a:moveTo>
                  <a:cubicBezTo>
                    <a:pt x="6171" y="67111"/>
                    <a:pt x="4067" y="66258"/>
                    <a:pt x="2474" y="64665"/>
                  </a:cubicBezTo>
                  <a:cubicBezTo>
                    <a:pt x="882" y="63073"/>
                    <a:pt x="0" y="60940"/>
                    <a:pt x="0" y="58694"/>
                  </a:cubicBezTo>
                  <a:cubicBezTo>
                    <a:pt x="0" y="56447"/>
                    <a:pt x="882" y="54343"/>
                    <a:pt x="2474" y="52750"/>
                  </a:cubicBezTo>
                  <a:lnTo>
                    <a:pt x="51954" y="3271"/>
                  </a:lnTo>
                  <a:cubicBezTo>
                    <a:pt x="55224" y="0"/>
                    <a:pt x="60570" y="0"/>
                    <a:pt x="63841" y="3271"/>
                  </a:cubicBezTo>
                  <a:lnTo>
                    <a:pt x="63841" y="3271"/>
                  </a:lnTo>
                  <a:cubicBezTo>
                    <a:pt x="65433" y="4863"/>
                    <a:pt x="66315" y="6996"/>
                    <a:pt x="66315" y="9242"/>
                  </a:cubicBezTo>
                  <a:cubicBezTo>
                    <a:pt x="66315" y="11489"/>
                    <a:pt x="65433" y="13593"/>
                    <a:pt x="63841" y="15186"/>
                  </a:cubicBezTo>
                  <a:lnTo>
                    <a:pt x="14389" y="64665"/>
                  </a:lnTo>
                  <a:cubicBezTo>
                    <a:pt x="12797" y="66258"/>
                    <a:pt x="10692" y="67111"/>
                    <a:pt x="8446" y="67111"/>
                  </a:cubicBezTo>
                  <a:close/>
                  <a:moveTo>
                    <a:pt x="57897" y="2588"/>
                  </a:moveTo>
                  <a:cubicBezTo>
                    <a:pt x="56191" y="2588"/>
                    <a:pt x="54485" y="3242"/>
                    <a:pt x="53205" y="4522"/>
                  </a:cubicBezTo>
                  <a:lnTo>
                    <a:pt x="3725" y="54002"/>
                  </a:lnTo>
                  <a:cubicBezTo>
                    <a:pt x="2474" y="55253"/>
                    <a:pt x="1792" y="56931"/>
                    <a:pt x="1792" y="58694"/>
                  </a:cubicBezTo>
                  <a:cubicBezTo>
                    <a:pt x="1792" y="60457"/>
                    <a:pt x="2474" y="62135"/>
                    <a:pt x="3725" y="63386"/>
                  </a:cubicBezTo>
                  <a:cubicBezTo>
                    <a:pt x="4977" y="64637"/>
                    <a:pt x="6654" y="65348"/>
                    <a:pt x="8418" y="65348"/>
                  </a:cubicBezTo>
                  <a:cubicBezTo>
                    <a:pt x="10209" y="65348"/>
                    <a:pt x="11858" y="64637"/>
                    <a:pt x="13138" y="63386"/>
                  </a:cubicBezTo>
                  <a:lnTo>
                    <a:pt x="62589" y="13934"/>
                  </a:lnTo>
                  <a:cubicBezTo>
                    <a:pt x="63841" y="12683"/>
                    <a:pt x="64523" y="11005"/>
                    <a:pt x="64523" y="9242"/>
                  </a:cubicBezTo>
                  <a:cubicBezTo>
                    <a:pt x="64523" y="7451"/>
                    <a:pt x="63841" y="5801"/>
                    <a:pt x="62589" y="4550"/>
                  </a:cubicBezTo>
                  <a:lnTo>
                    <a:pt x="62589" y="4550"/>
                  </a:lnTo>
                  <a:cubicBezTo>
                    <a:pt x="61310" y="3242"/>
                    <a:pt x="59604" y="2588"/>
                    <a:pt x="57897" y="258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95" name="Google Shape;295;p32"/>
          <p:cNvGrpSpPr/>
          <p:nvPr/>
        </p:nvGrpSpPr>
        <p:grpSpPr>
          <a:xfrm>
            <a:off x="8734980" y="2415298"/>
            <a:ext cx="5012119" cy="943327"/>
            <a:chOff x="6456475" y="3575600"/>
            <a:chExt cx="2936100" cy="552600"/>
          </a:xfrm>
        </p:grpSpPr>
        <p:sp>
          <p:nvSpPr>
            <p:cNvPr id="296" name="Google Shape;296;p32"/>
            <p:cNvSpPr/>
            <p:nvPr/>
          </p:nvSpPr>
          <p:spPr>
            <a:xfrm>
              <a:off x="6456475" y="3575600"/>
              <a:ext cx="2936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pic>
        <p:nvPicPr>
          <p:cNvPr id="2" name="Imagen 4" descr="Logotipo&#10;&#10;Descripción generada automáticamente">
            <a:extLst>
              <a:ext uri="{FF2B5EF4-FFF2-40B4-BE49-F238E27FC236}">
                <a16:creationId xmlns:a16="http://schemas.microsoft.com/office/drawing/2014/main" id="{C428E342-BAC3-3E30-0355-8D7072FEA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606" y="231492"/>
            <a:ext cx="3499183" cy="13063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34"/>
          <p:cNvGrpSpPr/>
          <p:nvPr/>
        </p:nvGrpSpPr>
        <p:grpSpPr>
          <a:xfrm flipH="1">
            <a:off x="-4630231" y="1553735"/>
            <a:ext cx="7273553" cy="1167175"/>
            <a:chOff x="6456469" y="3575596"/>
            <a:chExt cx="3443700" cy="552604"/>
          </a:xfrm>
        </p:grpSpPr>
        <p:sp>
          <p:nvSpPr>
            <p:cNvPr id="318" name="Google Shape;318;p34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320" name="Google Shape;320;p3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Tabla de Contenidos</a:t>
            </a:r>
            <a:endParaRPr lang="en-US"/>
          </a:p>
        </p:txBody>
      </p:sp>
      <p:sp>
        <p:nvSpPr>
          <p:cNvPr id="323" name="Google Shape;323;p34"/>
          <p:cNvSpPr txBox="1">
            <a:spLocks noGrp="1"/>
          </p:cNvSpPr>
          <p:nvPr>
            <p:ph type="subTitle" idx="13"/>
          </p:nvPr>
        </p:nvSpPr>
        <p:spPr>
          <a:xfrm>
            <a:off x="4891708" y="4199319"/>
            <a:ext cx="4521600" cy="526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/>
              <a:t>Propuesta</a:t>
            </a:r>
            <a:endParaRPr lang="en-US"/>
          </a:p>
        </p:txBody>
      </p:sp>
      <p:sp>
        <p:nvSpPr>
          <p:cNvPr id="324" name="Google Shape;324;p34"/>
          <p:cNvSpPr txBox="1">
            <a:spLocks noGrp="1"/>
          </p:cNvSpPr>
          <p:nvPr>
            <p:ph type="subTitle" idx="15"/>
          </p:nvPr>
        </p:nvSpPr>
        <p:spPr>
          <a:xfrm>
            <a:off x="5851689" y="5368523"/>
            <a:ext cx="4521600" cy="526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/>
              <a:t>Aspectos Técnicos</a:t>
            </a:r>
            <a:endParaRPr lang="en-US"/>
          </a:p>
        </p:txBody>
      </p:sp>
      <p:sp>
        <p:nvSpPr>
          <p:cNvPr id="327" name="Google Shape;327;p34"/>
          <p:cNvSpPr txBox="1">
            <a:spLocks noGrp="1"/>
          </p:cNvSpPr>
          <p:nvPr>
            <p:ph type="title" idx="5"/>
          </p:nvPr>
        </p:nvSpPr>
        <p:spPr>
          <a:xfrm>
            <a:off x="1495668" y="1874316"/>
            <a:ext cx="1147600" cy="59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 lang="en-US"/>
          </a:p>
        </p:txBody>
      </p:sp>
      <p:sp>
        <p:nvSpPr>
          <p:cNvPr id="328" name="Google Shape;328;p34"/>
          <p:cNvSpPr txBox="1">
            <a:spLocks noGrp="1"/>
          </p:cNvSpPr>
          <p:nvPr>
            <p:ph type="subTitle" idx="9"/>
          </p:nvPr>
        </p:nvSpPr>
        <p:spPr>
          <a:xfrm>
            <a:off x="2662792" y="1916201"/>
            <a:ext cx="5549359" cy="526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s-CL"/>
              <a:t>Problemas y Necesidades</a:t>
            </a:r>
          </a:p>
        </p:txBody>
      </p:sp>
      <p:sp>
        <p:nvSpPr>
          <p:cNvPr id="329" name="Google Shape;329;p34"/>
          <p:cNvSpPr txBox="1">
            <a:spLocks noGrp="1"/>
          </p:cNvSpPr>
          <p:nvPr>
            <p:ph type="subTitle" idx="14"/>
          </p:nvPr>
        </p:nvSpPr>
        <p:spPr>
          <a:xfrm>
            <a:off x="3835200" y="3030113"/>
            <a:ext cx="4521600" cy="526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/>
              <a:t>Mercado Potencial</a:t>
            </a:r>
            <a:endParaRPr lang="en-US"/>
          </a:p>
        </p:txBody>
      </p:sp>
      <p:grpSp>
        <p:nvGrpSpPr>
          <p:cNvPr id="330" name="Google Shape;330;p34"/>
          <p:cNvGrpSpPr/>
          <p:nvPr/>
        </p:nvGrpSpPr>
        <p:grpSpPr>
          <a:xfrm flipH="1">
            <a:off x="-3602666" y="2716252"/>
            <a:ext cx="7273553" cy="1167175"/>
            <a:chOff x="6456469" y="3575596"/>
            <a:chExt cx="3443700" cy="552604"/>
          </a:xfrm>
        </p:grpSpPr>
        <p:sp>
          <p:nvSpPr>
            <p:cNvPr id="331" name="Google Shape;331;p34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333" name="Google Shape;333;p34"/>
          <p:cNvSpPr txBox="1">
            <a:spLocks noGrp="1"/>
          </p:cNvSpPr>
          <p:nvPr>
            <p:ph type="title" idx="6"/>
          </p:nvPr>
        </p:nvSpPr>
        <p:spPr>
          <a:xfrm>
            <a:off x="2523501" y="3001433"/>
            <a:ext cx="1147600" cy="59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02</a:t>
            </a:r>
            <a:endParaRPr lang="en-US"/>
          </a:p>
        </p:txBody>
      </p:sp>
      <p:grpSp>
        <p:nvGrpSpPr>
          <p:cNvPr id="334" name="Google Shape;334;p34"/>
          <p:cNvGrpSpPr/>
          <p:nvPr/>
        </p:nvGrpSpPr>
        <p:grpSpPr>
          <a:xfrm flipH="1">
            <a:off x="-2581456" y="3878738"/>
            <a:ext cx="7273553" cy="1167175"/>
            <a:chOff x="6456469" y="3575596"/>
            <a:chExt cx="3443700" cy="552604"/>
          </a:xfrm>
        </p:grpSpPr>
        <p:sp>
          <p:nvSpPr>
            <p:cNvPr id="335" name="Google Shape;335;p34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337" name="Google Shape;337;p34"/>
          <p:cNvSpPr txBox="1">
            <a:spLocks noGrp="1"/>
          </p:cNvSpPr>
          <p:nvPr>
            <p:ph type="title" idx="7"/>
          </p:nvPr>
        </p:nvSpPr>
        <p:spPr>
          <a:xfrm>
            <a:off x="3542468" y="4163919"/>
            <a:ext cx="1147600" cy="59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03</a:t>
            </a:r>
            <a:endParaRPr lang="en-US"/>
          </a:p>
        </p:txBody>
      </p:sp>
      <p:grpSp>
        <p:nvGrpSpPr>
          <p:cNvPr id="338" name="Google Shape;338;p34"/>
          <p:cNvGrpSpPr/>
          <p:nvPr/>
        </p:nvGrpSpPr>
        <p:grpSpPr>
          <a:xfrm flipH="1">
            <a:off x="-1553461" y="5041240"/>
            <a:ext cx="7273553" cy="1167175"/>
            <a:chOff x="6456469" y="3575596"/>
            <a:chExt cx="3443700" cy="552604"/>
          </a:xfrm>
        </p:grpSpPr>
        <p:sp>
          <p:nvSpPr>
            <p:cNvPr id="339" name="Google Shape;339;p34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341" name="Google Shape;341;p34"/>
          <p:cNvSpPr txBox="1">
            <a:spLocks noGrp="1"/>
          </p:cNvSpPr>
          <p:nvPr>
            <p:ph type="title" idx="8"/>
          </p:nvPr>
        </p:nvSpPr>
        <p:spPr>
          <a:xfrm>
            <a:off x="4553804" y="5326420"/>
            <a:ext cx="1146000" cy="59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04</a:t>
            </a:r>
            <a:endParaRPr lang="en-US"/>
          </a:p>
        </p:txBody>
      </p:sp>
      <p:grpSp>
        <p:nvGrpSpPr>
          <p:cNvPr id="342" name="Google Shape;342;p34"/>
          <p:cNvGrpSpPr/>
          <p:nvPr/>
        </p:nvGrpSpPr>
        <p:grpSpPr>
          <a:xfrm rot="-2700000" flipH="1">
            <a:off x="358107" y="628300"/>
            <a:ext cx="1394366" cy="1394154"/>
            <a:chOff x="3741950" y="353925"/>
            <a:chExt cx="1045775" cy="1045625"/>
          </a:xfrm>
        </p:grpSpPr>
        <p:sp>
          <p:nvSpPr>
            <p:cNvPr id="343" name="Google Shape;343;p34"/>
            <p:cNvSpPr/>
            <p:nvPr/>
          </p:nvSpPr>
          <p:spPr>
            <a:xfrm>
              <a:off x="3741950" y="1372675"/>
              <a:ext cx="26325" cy="26875"/>
            </a:xfrm>
            <a:custGeom>
              <a:avLst/>
              <a:gdLst/>
              <a:ahLst/>
              <a:cxnLst/>
              <a:rect l="l" t="t" r="r" b="b"/>
              <a:pathLst>
                <a:path w="1053" h="1075" extrusionOk="0">
                  <a:moveTo>
                    <a:pt x="526" y="1"/>
                  </a:moveTo>
                  <a:cubicBezTo>
                    <a:pt x="491" y="1"/>
                    <a:pt x="455" y="8"/>
                    <a:pt x="427" y="22"/>
                  </a:cubicBezTo>
                  <a:cubicBezTo>
                    <a:pt x="398" y="22"/>
                    <a:pt x="370" y="22"/>
                    <a:pt x="313" y="50"/>
                  </a:cubicBezTo>
                  <a:cubicBezTo>
                    <a:pt x="284" y="50"/>
                    <a:pt x="256" y="79"/>
                    <a:pt x="228" y="107"/>
                  </a:cubicBezTo>
                  <a:cubicBezTo>
                    <a:pt x="199" y="107"/>
                    <a:pt x="171" y="136"/>
                    <a:pt x="142" y="164"/>
                  </a:cubicBezTo>
                  <a:cubicBezTo>
                    <a:pt x="57" y="249"/>
                    <a:pt x="0" y="392"/>
                    <a:pt x="0" y="534"/>
                  </a:cubicBezTo>
                  <a:cubicBezTo>
                    <a:pt x="0" y="676"/>
                    <a:pt x="57" y="818"/>
                    <a:pt x="142" y="903"/>
                  </a:cubicBezTo>
                  <a:cubicBezTo>
                    <a:pt x="171" y="932"/>
                    <a:pt x="199" y="960"/>
                    <a:pt x="228" y="989"/>
                  </a:cubicBezTo>
                  <a:cubicBezTo>
                    <a:pt x="256" y="989"/>
                    <a:pt x="284" y="1017"/>
                    <a:pt x="313" y="1046"/>
                  </a:cubicBezTo>
                  <a:cubicBezTo>
                    <a:pt x="370" y="1046"/>
                    <a:pt x="398" y="1046"/>
                    <a:pt x="427" y="1074"/>
                  </a:cubicBezTo>
                  <a:lnTo>
                    <a:pt x="626" y="1074"/>
                  </a:lnTo>
                  <a:cubicBezTo>
                    <a:pt x="654" y="1046"/>
                    <a:pt x="711" y="1046"/>
                    <a:pt x="739" y="1046"/>
                  </a:cubicBezTo>
                  <a:cubicBezTo>
                    <a:pt x="768" y="1017"/>
                    <a:pt x="796" y="989"/>
                    <a:pt x="825" y="989"/>
                  </a:cubicBezTo>
                  <a:cubicBezTo>
                    <a:pt x="853" y="960"/>
                    <a:pt x="882" y="932"/>
                    <a:pt x="910" y="903"/>
                  </a:cubicBezTo>
                  <a:cubicBezTo>
                    <a:pt x="938" y="903"/>
                    <a:pt x="938" y="875"/>
                    <a:pt x="967" y="847"/>
                  </a:cubicBezTo>
                  <a:cubicBezTo>
                    <a:pt x="995" y="818"/>
                    <a:pt x="995" y="790"/>
                    <a:pt x="1024" y="733"/>
                  </a:cubicBezTo>
                  <a:cubicBezTo>
                    <a:pt x="1024" y="704"/>
                    <a:pt x="1052" y="676"/>
                    <a:pt x="1052" y="648"/>
                  </a:cubicBezTo>
                  <a:cubicBezTo>
                    <a:pt x="1052" y="619"/>
                    <a:pt x="1052" y="562"/>
                    <a:pt x="1052" y="534"/>
                  </a:cubicBezTo>
                  <a:cubicBezTo>
                    <a:pt x="1052" y="392"/>
                    <a:pt x="995" y="249"/>
                    <a:pt x="910" y="164"/>
                  </a:cubicBezTo>
                  <a:cubicBezTo>
                    <a:pt x="882" y="136"/>
                    <a:pt x="853" y="107"/>
                    <a:pt x="825" y="107"/>
                  </a:cubicBezTo>
                  <a:cubicBezTo>
                    <a:pt x="796" y="79"/>
                    <a:pt x="768" y="50"/>
                    <a:pt x="739" y="50"/>
                  </a:cubicBezTo>
                  <a:cubicBezTo>
                    <a:pt x="711" y="22"/>
                    <a:pt x="654" y="22"/>
                    <a:pt x="626" y="22"/>
                  </a:cubicBezTo>
                  <a:cubicBezTo>
                    <a:pt x="597" y="8"/>
                    <a:pt x="562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3804500" y="417550"/>
              <a:ext cx="920650" cy="918000"/>
            </a:xfrm>
            <a:custGeom>
              <a:avLst/>
              <a:gdLst/>
              <a:ahLst/>
              <a:cxnLst/>
              <a:rect l="l" t="t" r="r" b="b"/>
              <a:pathLst>
                <a:path w="36826" h="36720" extrusionOk="0">
                  <a:moveTo>
                    <a:pt x="36232" y="1"/>
                  </a:moveTo>
                  <a:cubicBezTo>
                    <a:pt x="36094" y="1"/>
                    <a:pt x="35959" y="51"/>
                    <a:pt x="35859" y="150"/>
                  </a:cubicBezTo>
                  <a:cubicBezTo>
                    <a:pt x="35660" y="378"/>
                    <a:pt x="35660" y="690"/>
                    <a:pt x="35859" y="918"/>
                  </a:cubicBezTo>
                  <a:cubicBezTo>
                    <a:pt x="35973" y="1003"/>
                    <a:pt x="36115" y="1060"/>
                    <a:pt x="36229" y="1060"/>
                  </a:cubicBezTo>
                  <a:cubicBezTo>
                    <a:pt x="36371" y="1060"/>
                    <a:pt x="36513" y="1003"/>
                    <a:pt x="36627" y="918"/>
                  </a:cubicBezTo>
                  <a:cubicBezTo>
                    <a:pt x="36826" y="690"/>
                    <a:pt x="36826" y="378"/>
                    <a:pt x="36627" y="150"/>
                  </a:cubicBezTo>
                  <a:cubicBezTo>
                    <a:pt x="36513" y="51"/>
                    <a:pt x="36371" y="1"/>
                    <a:pt x="36232" y="1"/>
                  </a:cubicBezTo>
                  <a:close/>
                  <a:moveTo>
                    <a:pt x="33694" y="2560"/>
                  </a:moveTo>
                  <a:cubicBezTo>
                    <a:pt x="33556" y="2560"/>
                    <a:pt x="33414" y="2610"/>
                    <a:pt x="33300" y="2709"/>
                  </a:cubicBezTo>
                  <a:cubicBezTo>
                    <a:pt x="33101" y="2909"/>
                    <a:pt x="33101" y="3250"/>
                    <a:pt x="33300" y="3449"/>
                  </a:cubicBezTo>
                  <a:cubicBezTo>
                    <a:pt x="33414" y="3563"/>
                    <a:pt x="33556" y="3619"/>
                    <a:pt x="33698" y="3619"/>
                  </a:cubicBezTo>
                  <a:cubicBezTo>
                    <a:pt x="33840" y="3619"/>
                    <a:pt x="33954" y="3563"/>
                    <a:pt x="34068" y="3449"/>
                  </a:cubicBezTo>
                  <a:cubicBezTo>
                    <a:pt x="34267" y="3250"/>
                    <a:pt x="34267" y="2909"/>
                    <a:pt x="34068" y="2709"/>
                  </a:cubicBezTo>
                  <a:cubicBezTo>
                    <a:pt x="33968" y="2610"/>
                    <a:pt x="33833" y="2560"/>
                    <a:pt x="33694" y="2560"/>
                  </a:cubicBezTo>
                  <a:close/>
                  <a:moveTo>
                    <a:pt x="31139" y="5091"/>
                  </a:moveTo>
                  <a:cubicBezTo>
                    <a:pt x="31004" y="5091"/>
                    <a:pt x="30869" y="5141"/>
                    <a:pt x="30769" y="5240"/>
                  </a:cubicBezTo>
                  <a:cubicBezTo>
                    <a:pt x="30570" y="5468"/>
                    <a:pt x="30570" y="5809"/>
                    <a:pt x="30769" y="6008"/>
                  </a:cubicBezTo>
                  <a:cubicBezTo>
                    <a:pt x="30883" y="6122"/>
                    <a:pt x="30996" y="6150"/>
                    <a:pt x="31139" y="6150"/>
                  </a:cubicBezTo>
                  <a:cubicBezTo>
                    <a:pt x="31281" y="6150"/>
                    <a:pt x="31423" y="6122"/>
                    <a:pt x="31508" y="6008"/>
                  </a:cubicBezTo>
                  <a:cubicBezTo>
                    <a:pt x="31736" y="5809"/>
                    <a:pt x="31736" y="5468"/>
                    <a:pt x="31508" y="5240"/>
                  </a:cubicBezTo>
                  <a:cubicBezTo>
                    <a:pt x="31409" y="5141"/>
                    <a:pt x="31274" y="5091"/>
                    <a:pt x="31139" y="5091"/>
                  </a:cubicBezTo>
                  <a:close/>
                  <a:moveTo>
                    <a:pt x="28594" y="7650"/>
                  </a:moveTo>
                  <a:cubicBezTo>
                    <a:pt x="28458" y="7650"/>
                    <a:pt x="28323" y="7700"/>
                    <a:pt x="28210" y="7800"/>
                  </a:cubicBezTo>
                  <a:cubicBezTo>
                    <a:pt x="28011" y="7999"/>
                    <a:pt x="28011" y="8340"/>
                    <a:pt x="28210" y="8567"/>
                  </a:cubicBezTo>
                  <a:cubicBezTo>
                    <a:pt x="28323" y="8653"/>
                    <a:pt x="28466" y="8710"/>
                    <a:pt x="28608" y="8710"/>
                  </a:cubicBezTo>
                  <a:cubicBezTo>
                    <a:pt x="28722" y="8710"/>
                    <a:pt x="28864" y="8653"/>
                    <a:pt x="28977" y="8567"/>
                  </a:cubicBezTo>
                  <a:cubicBezTo>
                    <a:pt x="29177" y="8340"/>
                    <a:pt x="29177" y="7999"/>
                    <a:pt x="28977" y="7800"/>
                  </a:cubicBezTo>
                  <a:cubicBezTo>
                    <a:pt x="28864" y="7700"/>
                    <a:pt x="28729" y="7650"/>
                    <a:pt x="28594" y="7650"/>
                  </a:cubicBezTo>
                  <a:close/>
                  <a:moveTo>
                    <a:pt x="26048" y="10188"/>
                  </a:moveTo>
                  <a:cubicBezTo>
                    <a:pt x="25913" y="10188"/>
                    <a:pt x="25778" y="10245"/>
                    <a:pt x="25679" y="10359"/>
                  </a:cubicBezTo>
                  <a:cubicBezTo>
                    <a:pt x="25451" y="10558"/>
                    <a:pt x="25451" y="10899"/>
                    <a:pt x="25679" y="11098"/>
                  </a:cubicBezTo>
                  <a:cubicBezTo>
                    <a:pt x="25764" y="11212"/>
                    <a:pt x="25906" y="11269"/>
                    <a:pt x="26048" y="11269"/>
                  </a:cubicBezTo>
                  <a:cubicBezTo>
                    <a:pt x="26191" y="11269"/>
                    <a:pt x="26333" y="11212"/>
                    <a:pt x="26418" y="11098"/>
                  </a:cubicBezTo>
                  <a:cubicBezTo>
                    <a:pt x="26646" y="10899"/>
                    <a:pt x="26646" y="10558"/>
                    <a:pt x="26418" y="10359"/>
                  </a:cubicBezTo>
                  <a:cubicBezTo>
                    <a:pt x="26319" y="10245"/>
                    <a:pt x="26184" y="10188"/>
                    <a:pt x="26048" y="10188"/>
                  </a:cubicBezTo>
                  <a:close/>
                  <a:moveTo>
                    <a:pt x="23493" y="12741"/>
                  </a:moveTo>
                  <a:cubicBezTo>
                    <a:pt x="23354" y="12741"/>
                    <a:pt x="23219" y="12790"/>
                    <a:pt x="23120" y="12890"/>
                  </a:cubicBezTo>
                  <a:cubicBezTo>
                    <a:pt x="22920" y="13089"/>
                    <a:pt x="22920" y="13430"/>
                    <a:pt x="23120" y="13658"/>
                  </a:cubicBezTo>
                  <a:cubicBezTo>
                    <a:pt x="23233" y="13743"/>
                    <a:pt x="23375" y="13800"/>
                    <a:pt x="23489" y="13800"/>
                  </a:cubicBezTo>
                  <a:cubicBezTo>
                    <a:pt x="23631" y="13800"/>
                    <a:pt x="23774" y="13743"/>
                    <a:pt x="23887" y="13658"/>
                  </a:cubicBezTo>
                  <a:cubicBezTo>
                    <a:pt x="24086" y="13430"/>
                    <a:pt x="24086" y="13089"/>
                    <a:pt x="23887" y="12890"/>
                  </a:cubicBezTo>
                  <a:cubicBezTo>
                    <a:pt x="23774" y="12790"/>
                    <a:pt x="23631" y="12741"/>
                    <a:pt x="23493" y="12741"/>
                  </a:cubicBezTo>
                  <a:close/>
                  <a:moveTo>
                    <a:pt x="20958" y="15278"/>
                  </a:moveTo>
                  <a:cubicBezTo>
                    <a:pt x="20823" y="15278"/>
                    <a:pt x="20688" y="15335"/>
                    <a:pt x="20589" y="15449"/>
                  </a:cubicBezTo>
                  <a:cubicBezTo>
                    <a:pt x="20361" y="15648"/>
                    <a:pt x="20361" y="15989"/>
                    <a:pt x="20589" y="16188"/>
                  </a:cubicBezTo>
                  <a:cubicBezTo>
                    <a:pt x="20674" y="16302"/>
                    <a:pt x="20816" y="16359"/>
                    <a:pt x="20958" y="16359"/>
                  </a:cubicBezTo>
                  <a:cubicBezTo>
                    <a:pt x="21101" y="16359"/>
                    <a:pt x="21214" y="16302"/>
                    <a:pt x="21328" y="16188"/>
                  </a:cubicBezTo>
                  <a:cubicBezTo>
                    <a:pt x="21527" y="15989"/>
                    <a:pt x="21527" y="15648"/>
                    <a:pt x="21328" y="15449"/>
                  </a:cubicBezTo>
                  <a:cubicBezTo>
                    <a:pt x="21228" y="15335"/>
                    <a:pt x="21093" y="15278"/>
                    <a:pt x="20958" y="15278"/>
                  </a:cubicBezTo>
                  <a:close/>
                  <a:moveTo>
                    <a:pt x="18399" y="17831"/>
                  </a:moveTo>
                  <a:cubicBezTo>
                    <a:pt x="18264" y="17831"/>
                    <a:pt x="18129" y="17880"/>
                    <a:pt x="18029" y="17980"/>
                  </a:cubicBezTo>
                  <a:cubicBezTo>
                    <a:pt x="17830" y="18207"/>
                    <a:pt x="17830" y="18549"/>
                    <a:pt x="18029" y="18748"/>
                  </a:cubicBezTo>
                  <a:cubicBezTo>
                    <a:pt x="18143" y="18833"/>
                    <a:pt x="18257" y="18890"/>
                    <a:pt x="18399" y="18890"/>
                  </a:cubicBezTo>
                  <a:cubicBezTo>
                    <a:pt x="18541" y="18890"/>
                    <a:pt x="18683" y="18833"/>
                    <a:pt x="18769" y="18748"/>
                  </a:cubicBezTo>
                  <a:cubicBezTo>
                    <a:pt x="18996" y="18549"/>
                    <a:pt x="18996" y="18207"/>
                    <a:pt x="18769" y="17980"/>
                  </a:cubicBezTo>
                  <a:cubicBezTo>
                    <a:pt x="18669" y="17880"/>
                    <a:pt x="18534" y="17831"/>
                    <a:pt x="18399" y="17831"/>
                  </a:cubicBezTo>
                  <a:close/>
                  <a:moveTo>
                    <a:pt x="15865" y="20390"/>
                  </a:moveTo>
                  <a:cubicBezTo>
                    <a:pt x="15726" y="20390"/>
                    <a:pt x="15584" y="20440"/>
                    <a:pt x="15470" y="20539"/>
                  </a:cubicBezTo>
                  <a:cubicBezTo>
                    <a:pt x="15271" y="20738"/>
                    <a:pt x="15271" y="21080"/>
                    <a:pt x="15470" y="21279"/>
                  </a:cubicBezTo>
                  <a:cubicBezTo>
                    <a:pt x="15584" y="21392"/>
                    <a:pt x="15726" y="21449"/>
                    <a:pt x="15868" y="21449"/>
                  </a:cubicBezTo>
                  <a:cubicBezTo>
                    <a:pt x="15982" y="21449"/>
                    <a:pt x="16124" y="21392"/>
                    <a:pt x="16238" y="21279"/>
                  </a:cubicBezTo>
                  <a:cubicBezTo>
                    <a:pt x="16437" y="21080"/>
                    <a:pt x="16437" y="20738"/>
                    <a:pt x="16238" y="20539"/>
                  </a:cubicBezTo>
                  <a:cubicBezTo>
                    <a:pt x="16138" y="20440"/>
                    <a:pt x="16003" y="20390"/>
                    <a:pt x="15865" y="20390"/>
                  </a:cubicBezTo>
                  <a:close/>
                  <a:moveTo>
                    <a:pt x="13309" y="22921"/>
                  </a:moveTo>
                  <a:cubicBezTo>
                    <a:pt x="13174" y="22921"/>
                    <a:pt x="13039" y="22971"/>
                    <a:pt x="12939" y="23070"/>
                  </a:cubicBezTo>
                  <a:cubicBezTo>
                    <a:pt x="12712" y="23298"/>
                    <a:pt x="12712" y="23639"/>
                    <a:pt x="12939" y="23838"/>
                  </a:cubicBezTo>
                  <a:cubicBezTo>
                    <a:pt x="13025" y="23952"/>
                    <a:pt x="13167" y="23980"/>
                    <a:pt x="13309" y="23980"/>
                  </a:cubicBezTo>
                  <a:cubicBezTo>
                    <a:pt x="13451" y="23980"/>
                    <a:pt x="13593" y="23952"/>
                    <a:pt x="13679" y="23838"/>
                  </a:cubicBezTo>
                  <a:cubicBezTo>
                    <a:pt x="13906" y="23639"/>
                    <a:pt x="13906" y="23298"/>
                    <a:pt x="13679" y="23070"/>
                  </a:cubicBezTo>
                  <a:cubicBezTo>
                    <a:pt x="13579" y="22971"/>
                    <a:pt x="13444" y="22921"/>
                    <a:pt x="13309" y="22921"/>
                  </a:cubicBezTo>
                  <a:close/>
                  <a:moveTo>
                    <a:pt x="10764" y="25480"/>
                  </a:moveTo>
                  <a:cubicBezTo>
                    <a:pt x="10629" y="25480"/>
                    <a:pt x="10494" y="25530"/>
                    <a:pt x="10380" y="25629"/>
                  </a:cubicBezTo>
                  <a:cubicBezTo>
                    <a:pt x="10181" y="25829"/>
                    <a:pt x="10181" y="26170"/>
                    <a:pt x="10380" y="26397"/>
                  </a:cubicBezTo>
                  <a:cubicBezTo>
                    <a:pt x="10494" y="26483"/>
                    <a:pt x="10636" y="26539"/>
                    <a:pt x="10778" y="26539"/>
                  </a:cubicBezTo>
                  <a:cubicBezTo>
                    <a:pt x="10892" y="26539"/>
                    <a:pt x="11034" y="26483"/>
                    <a:pt x="11148" y="26397"/>
                  </a:cubicBezTo>
                  <a:cubicBezTo>
                    <a:pt x="11347" y="26170"/>
                    <a:pt x="11347" y="25829"/>
                    <a:pt x="11148" y="25629"/>
                  </a:cubicBezTo>
                  <a:cubicBezTo>
                    <a:pt x="11034" y="25530"/>
                    <a:pt x="10899" y="25480"/>
                    <a:pt x="10764" y="25480"/>
                  </a:cubicBezTo>
                  <a:close/>
                  <a:moveTo>
                    <a:pt x="8219" y="28018"/>
                  </a:moveTo>
                  <a:cubicBezTo>
                    <a:pt x="8084" y="28018"/>
                    <a:pt x="7949" y="28075"/>
                    <a:pt x="7849" y="28189"/>
                  </a:cubicBezTo>
                  <a:cubicBezTo>
                    <a:pt x="7622" y="28388"/>
                    <a:pt x="7622" y="28729"/>
                    <a:pt x="7849" y="28928"/>
                  </a:cubicBezTo>
                  <a:cubicBezTo>
                    <a:pt x="7934" y="29042"/>
                    <a:pt x="8077" y="29099"/>
                    <a:pt x="8219" y="29099"/>
                  </a:cubicBezTo>
                  <a:cubicBezTo>
                    <a:pt x="8361" y="29099"/>
                    <a:pt x="8475" y="29042"/>
                    <a:pt x="8588" y="28928"/>
                  </a:cubicBezTo>
                  <a:cubicBezTo>
                    <a:pt x="8787" y="28729"/>
                    <a:pt x="8787" y="28388"/>
                    <a:pt x="8588" y="28189"/>
                  </a:cubicBezTo>
                  <a:cubicBezTo>
                    <a:pt x="8489" y="28075"/>
                    <a:pt x="8354" y="28018"/>
                    <a:pt x="8219" y="28018"/>
                  </a:cubicBezTo>
                  <a:close/>
                  <a:moveTo>
                    <a:pt x="5663" y="30570"/>
                  </a:moveTo>
                  <a:cubicBezTo>
                    <a:pt x="5524" y="30570"/>
                    <a:pt x="5389" y="30620"/>
                    <a:pt x="5290" y="30720"/>
                  </a:cubicBezTo>
                  <a:cubicBezTo>
                    <a:pt x="5091" y="30947"/>
                    <a:pt x="5091" y="31260"/>
                    <a:pt x="5290" y="31487"/>
                  </a:cubicBezTo>
                  <a:cubicBezTo>
                    <a:pt x="5403" y="31573"/>
                    <a:pt x="5546" y="31630"/>
                    <a:pt x="5659" y="31630"/>
                  </a:cubicBezTo>
                  <a:cubicBezTo>
                    <a:pt x="5802" y="31630"/>
                    <a:pt x="5944" y="31573"/>
                    <a:pt x="6058" y="31487"/>
                  </a:cubicBezTo>
                  <a:cubicBezTo>
                    <a:pt x="6257" y="31260"/>
                    <a:pt x="6257" y="30947"/>
                    <a:pt x="6058" y="30720"/>
                  </a:cubicBezTo>
                  <a:cubicBezTo>
                    <a:pt x="5944" y="30620"/>
                    <a:pt x="5802" y="30570"/>
                    <a:pt x="5663" y="30570"/>
                  </a:cubicBezTo>
                  <a:close/>
                  <a:moveTo>
                    <a:pt x="3125" y="33108"/>
                  </a:moveTo>
                  <a:cubicBezTo>
                    <a:pt x="2986" y="33108"/>
                    <a:pt x="2844" y="33165"/>
                    <a:pt x="2730" y="33279"/>
                  </a:cubicBezTo>
                  <a:cubicBezTo>
                    <a:pt x="2531" y="33478"/>
                    <a:pt x="2531" y="33819"/>
                    <a:pt x="2730" y="34018"/>
                  </a:cubicBezTo>
                  <a:cubicBezTo>
                    <a:pt x="2844" y="34132"/>
                    <a:pt x="2986" y="34189"/>
                    <a:pt x="3129" y="34189"/>
                  </a:cubicBezTo>
                  <a:cubicBezTo>
                    <a:pt x="3242" y="34189"/>
                    <a:pt x="3384" y="34132"/>
                    <a:pt x="3498" y="34018"/>
                  </a:cubicBezTo>
                  <a:cubicBezTo>
                    <a:pt x="3697" y="33819"/>
                    <a:pt x="3697" y="33478"/>
                    <a:pt x="3498" y="33279"/>
                  </a:cubicBezTo>
                  <a:cubicBezTo>
                    <a:pt x="3399" y="33165"/>
                    <a:pt x="3264" y="33108"/>
                    <a:pt x="3125" y="33108"/>
                  </a:cubicBezTo>
                  <a:close/>
                  <a:moveTo>
                    <a:pt x="569" y="35660"/>
                  </a:moveTo>
                  <a:cubicBezTo>
                    <a:pt x="434" y="35660"/>
                    <a:pt x="299" y="35710"/>
                    <a:pt x="200" y="35810"/>
                  </a:cubicBezTo>
                  <a:cubicBezTo>
                    <a:pt x="1" y="36037"/>
                    <a:pt x="1" y="36379"/>
                    <a:pt x="200" y="36578"/>
                  </a:cubicBezTo>
                  <a:cubicBezTo>
                    <a:pt x="313" y="36691"/>
                    <a:pt x="427" y="36720"/>
                    <a:pt x="569" y="36720"/>
                  </a:cubicBezTo>
                  <a:cubicBezTo>
                    <a:pt x="711" y="36720"/>
                    <a:pt x="854" y="36691"/>
                    <a:pt x="939" y="36578"/>
                  </a:cubicBezTo>
                  <a:cubicBezTo>
                    <a:pt x="1166" y="36379"/>
                    <a:pt x="1166" y="36037"/>
                    <a:pt x="939" y="35810"/>
                  </a:cubicBezTo>
                  <a:cubicBezTo>
                    <a:pt x="839" y="35710"/>
                    <a:pt x="704" y="35660"/>
                    <a:pt x="569" y="356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4760675" y="353925"/>
              <a:ext cx="27050" cy="26875"/>
            </a:xfrm>
            <a:custGeom>
              <a:avLst/>
              <a:gdLst/>
              <a:ahLst/>
              <a:cxnLst/>
              <a:rect l="l" t="t" r="r" b="b"/>
              <a:pathLst>
                <a:path w="1082" h="1075" extrusionOk="0">
                  <a:moveTo>
                    <a:pt x="563" y="0"/>
                  </a:moveTo>
                  <a:cubicBezTo>
                    <a:pt x="517" y="0"/>
                    <a:pt x="471" y="7"/>
                    <a:pt x="427" y="22"/>
                  </a:cubicBezTo>
                  <a:cubicBezTo>
                    <a:pt x="399" y="22"/>
                    <a:pt x="370" y="22"/>
                    <a:pt x="342" y="51"/>
                  </a:cubicBezTo>
                  <a:cubicBezTo>
                    <a:pt x="314" y="51"/>
                    <a:pt x="285" y="79"/>
                    <a:pt x="228" y="79"/>
                  </a:cubicBezTo>
                  <a:cubicBezTo>
                    <a:pt x="200" y="107"/>
                    <a:pt x="200" y="136"/>
                    <a:pt x="171" y="164"/>
                  </a:cubicBezTo>
                  <a:cubicBezTo>
                    <a:pt x="143" y="193"/>
                    <a:pt x="115" y="193"/>
                    <a:pt x="86" y="250"/>
                  </a:cubicBezTo>
                  <a:cubicBezTo>
                    <a:pt x="86" y="278"/>
                    <a:pt x="58" y="306"/>
                    <a:pt x="58" y="335"/>
                  </a:cubicBezTo>
                  <a:cubicBezTo>
                    <a:pt x="29" y="363"/>
                    <a:pt x="29" y="392"/>
                    <a:pt x="29" y="420"/>
                  </a:cubicBezTo>
                  <a:cubicBezTo>
                    <a:pt x="1" y="449"/>
                    <a:pt x="1" y="506"/>
                    <a:pt x="1" y="534"/>
                  </a:cubicBezTo>
                  <a:cubicBezTo>
                    <a:pt x="1" y="562"/>
                    <a:pt x="1" y="591"/>
                    <a:pt x="29" y="648"/>
                  </a:cubicBezTo>
                  <a:cubicBezTo>
                    <a:pt x="29" y="676"/>
                    <a:pt x="29" y="705"/>
                    <a:pt x="58" y="733"/>
                  </a:cubicBezTo>
                  <a:cubicBezTo>
                    <a:pt x="58" y="761"/>
                    <a:pt x="86" y="790"/>
                    <a:pt x="86" y="818"/>
                  </a:cubicBezTo>
                  <a:cubicBezTo>
                    <a:pt x="115" y="847"/>
                    <a:pt x="143" y="875"/>
                    <a:pt x="171" y="904"/>
                  </a:cubicBezTo>
                  <a:cubicBezTo>
                    <a:pt x="200" y="932"/>
                    <a:pt x="200" y="961"/>
                    <a:pt x="228" y="989"/>
                  </a:cubicBezTo>
                  <a:cubicBezTo>
                    <a:pt x="285" y="989"/>
                    <a:pt x="314" y="1017"/>
                    <a:pt x="342" y="1017"/>
                  </a:cubicBezTo>
                  <a:cubicBezTo>
                    <a:pt x="370" y="1046"/>
                    <a:pt x="399" y="1046"/>
                    <a:pt x="427" y="1046"/>
                  </a:cubicBezTo>
                  <a:cubicBezTo>
                    <a:pt x="456" y="1074"/>
                    <a:pt x="513" y="1074"/>
                    <a:pt x="541" y="1074"/>
                  </a:cubicBezTo>
                  <a:cubicBezTo>
                    <a:pt x="683" y="1074"/>
                    <a:pt x="825" y="1017"/>
                    <a:pt x="911" y="904"/>
                  </a:cubicBezTo>
                  <a:cubicBezTo>
                    <a:pt x="939" y="875"/>
                    <a:pt x="968" y="847"/>
                    <a:pt x="996" y="818"/>
                  </a:cubicBezTo>
                  <a:cubicBezTo>
                    <a:pt x="996" y="790"/>
                    <a:pt x="1025" y="761"/>
                    <a:pt x="1025" y="733"/>
                  </a:cubicBezTo>
                  <a:cubicBezTo>
                    <a:pt x="1053" y="705"/>
                    <a:pt x="1053" y="676"/>
                    <a:pt x="1053" y="648"/>
                  </a:cubicBezTo>
                  <a:cubicBezTo>
                    <a:pt x="1081" y="591"/>
                    <a:pt x="1081" y="562"/>
                    <a:pt x="1081" y="534"/>
                  </a:cubicBezTo>
                  <a:cubicBezTo>
                    <a:pt x="1081" y="506"/>
                    <a:pt x="1053" y="449"/>
                    <a:pt x="1053" y="420"/>
                  </a:cubicBezTo>
                  <a:cubicBezTo>
                    <a:pt x="1053" y="392"/>
                    <a:pt x="1053" y="363"/>
                    <a:pt x="1025" y="335"/>
                  </a:cubicBezTo>
                  <a:cubicBezTo>
                    <a:pt x="1025" y="306"/>
                    <a:pt x="996" y="278"/>
                    <a:pt x="996" y="250"/>
                  </a:cubicBezTo>
                  <a:cubicBezTo>
                    <a:pt x="968" y="193"/>
                    <a:pt x="939" y="193"/>
                    <a:pt x="911" y="164"/>
                  </a:cubicBezTo>
                  <a:cubicBezTo>
                    <a:pt x="826" y="59"/>
                    <a:pt x="695" y="0"/>
                    <a:pt x="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0"/>
          <p:cNvSpPr txBox="1">
            <a:spLocks noGrp="1"/>
          </p:cNvSpPr>
          <p:nvPr>
            <p:ph type="title"/>
          </p:nvPr>
        </p:nvSpPr>
        <p:spPr>
          <a:xfrm>
            <a:off x="960001" y="593367"/>
            <a:ext cx="102812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Problemas y Necesidades</a:t>
            </a:r>
            <a:endParaRPr lang="en-US"/>
          </a:p>
        </p:txBody>
      </p:sp>
      <p:sp>
        <p:nvSpPr>
          <p:cNvPr id="445" name="Google Shape;445;p40"/>
          <p:cNvSpPr txBox="1">
            <a:spLocks noGrp="1"/>
          </p:cNvSpPr>
          <p:nvPr>
            <p:ph type="subTitle" idx="1"/>
          </p:nvPr>
        </p:nvSpPr>
        <p:spPr>
          <a:xfrm>
            <a:off x="1622518" y="1542777"/>
            <a:ext cx="7216673" cy="432618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86258" indent="0">
              <a:spcBef>
                <a:spcPts val="800"/>
              </a:spcBef>
              <a:buSzPts val="1400"/>
              <a:buNone/>
            </a:pPr>
            <a:r>
              <a:rPr lang="en" b="1"/>
              <a:t>Problema:</a:t>
            </a:r>
          </a:p>
          <a:p>
            <a:pPr marL="609570" indent="-423312">
              <a:spcBef>
                <a:spcPts val="800"/>
              </a:spcBef>
              <a:buSzPts val="1400"/>
            </a:pPr>
            <a:r>
              <a:rPr lang="en"/>
              <a:t>Proceso de inscripción de pasantías confuso.</a:t>
            </a:r>
            <a:endParaRPr lang="en-US"/>
          </a:p>
          <a:p>
            <a:pPr marL="609570" indent="-423312">
              <a:spcBef>
                <a:spcPts val="800"/>
              </a:spcBef>
              <a:buSzPts val="1400"/>
            </a:pPr>
            <a:r>
              <a:rPr lang="es-CL"/>
              <a:t>Falta de integración en el proceso completo de pasantía.</a:t>
            </a:r>
            <a:endParaRPr lang="en-US"/>
          </a:p>
          <a:p>
            <a:pPr marL="609570" indent="-423312">
              <a:spcBef>
                <a:spcPts val="800"/>
              </a:spcBef>
              <a:buSzPts val="1400"/>
            </a:pPr>
            <a:r>
              <a:rPr lang="es-CL"/>
              <a:t>Tiempo excesivo de administradores respondiendo consultas.</a:t>
            </a:r>
          </a:p>
          <a:p>
            <a:pPr marL="186258" indent="0">
              <a:spcBef>
                <a:spcPts val="800"/>
              </a:spcBef>
              <a:buSzPts val="1400"/>
              <a:buNone/>
            </a:pPr>
            <a:endParaRPr lang="es-CL"/>
          </a:p>
          <a:p>
            <a:pPr marL="186258" indent="0">
              <a:spcBef>
                <a:spcPts val="800"/>
              </a:spcBef>
              <a:buSzPts val="1400"/>
              <a:buNone/>
            </a:pPr>
            <a:r>
              <a:rPr lang="es-CL" b="1"/>
              <a:t>Necesidades:</a:t>
            </a:r>
          </a:p>
          <a:p>
            <a:pPr marL="609570" indent="-423312">
              <a:spcBef>
                <a:spcPts val="800"/>
              </a:spcBef>
              <a:buSzPts val="1400"/>
            </a:pPr>
            <a:r>
              <a:rPr lang="es-CL"/>
              <a:t>Interacción fluida y simple entre administradores, alumnos, supervisores y profesores guías.</a:t>
            </a:r>
          </a:p>
          <a:p>
            <a:pPr marL="609570" indent="-423312">
              <a:spcBef>
                <a:spcPts val="800"/>
              </a:spcBef>
              <a:buSzPts val="1400"/>
            </a:pPr>
            <a:r>
              <a:rPr lang="es-CL"/>
              <a:t>Sistema sea robusto y tolerante a errores (múltiples etapas de verificación).</a:t>
            </a:r>
          </a:p>
        </p:txBody>
      </p:sp>
      <p:grpSp>
        <p:nvGrpSpPr>
          <p:cNvPr id="446" name="Google Shape;446;p40"/>
          <p:cNvGrpSpPr/>
          <p:nvPr/>
        </p:nvGrpSpPr>
        <p:grpSpPr>
          <a:xfrm>
            <a:off x="9210351" y="2232186"/>
            <a:ext cx="3053820" cy="7790494"/>
            <a:chOff x="6323154" y="613276"/>
            <a:chExt cx="2290365" cy="5842871"/>
          </a:xfrm>
        </p:grpSpPr>
        <p:grpSp>
          <p:nvGrpSpPr>
            <p:cNvPr id="447" name="Google Shape;447;p40"/>
            <p:cNvGrpSpPr/>
            <p:nvPr/>
          </p:nvGrpSpPr>
          <p:grpSpPr>
            <a:xfrm rot="5400000">
              <a:off x="5205837" y="3453434"/>
              <a:ext cx="4357122" cy="707497"/>
              <a:chOff x="6456475" y="3575600"/>
              <a:chExt cx="3403204" cy="552603"/>
            </a:xfrm>
          </p:grpSpPr>
          <p:sp>
            <p:nvSpPr>
              <p:cNvPr id="448" name="Google Shape;448;p40"/>
              <p:cNvSpPr/>
              <p:nvPr/>
            </p:nvSpPr>
            <p:spPr>
              <a:xfrm>
                <a:off x="6456479" y="3575603"/>
                <a:ext cx="3403200" cy="5526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449" name="Google Shape;449;p40"/>
              <p:cNvSpPr/>
              <p:nvPr/>
            </p:nvSpPr>
            <p:spPr>
              <a:xfrm>
                <a:off x="6456475" y="3575600"/>
                <a:ext cx="552600" cy="552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</p:grpSp>
        <p:grpSp>
          <p:nvGrpSpPr>
            <p:cNvPr id="450" name="Google Shape;450;p40"/>
            <p:cNvGrpSpPr/>
            <p:nvPr/>
          </p:nvGrpSpPr>
          <p:grpSpPr>
            <a:xfrm rot="5400000">
              <a:off x="5448246" y="2903168"/>
              <a:ext cx="5455165" cy="875381"/>
              <a:chOff x="6456469" y="3575596"/>
              <a:chExt cx="3443700" cy="552604"/>
            </a:xfrm>
          </p:grpSpPr>
          <p:sp>
            <p:nvSpPr>
              <p:cNvPr id="451" name="Google Shape;451;p40"/>
              <p:cNvSpPr/>
              <p:nvPr/>
            </p:nvSpPr>
            <p:spPr>
              <a:xfrm>
                <a:off x="6456469" y="3575596"/>
                <a:ext cx="3443700" cy="5526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accent3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452" name="Google Shape;452;p40"/>
              <p:cNvSpPr/>
              <p:nvPr/>
            </p:nvSpPr>
            <p:spPr>
              <a:xfrm>
                <a:off x="6456475" y="3575600"/>
                <a:ext cx="552600" cy="552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</p:grpSp>
        <p:grpSp>
          <p:nvGrpSpPr>
            <p:cNvPr id="453" name="Google Shape;453;p40"/>
            <p:cNvGrpSpPr/>
            <p:nvPr/>
          </p:nvGrpSpPr>
          <p:grpSpPr>
            <a:xfrm rot="5400000">
              <a:off x="4797356" y="4222856"/>
              <a:ext cx="3759089" cy="707494"/>
              <a:chOff x="6456475" y="3575600"/>
              <a:chExt cx="2936100" cy="552600"/>
            </a:xfrm>
          </p:grpSpPr>
          <p:sp>
            <p:nvSpPr>
              <p:cNvPr id="454" name="Google Shape;454;p40"/>
              <p:cNvSpPr/>
              <p:nvPr/>
            </p:nvSpPr>
            <p:spPr>
              <a:xfrm>
                <a:off x="6456475" y="3575600"/>
                <a:ext cx="2936100" cy="5526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accent3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455" name="Google Shape;455;p40"/>
              <p:cNvSpPr/>
              <p:nvPr/>
            </p:nvSpPr>
            <p:spPr>
              <a:xfrm>
                <a:off x="6456475" y="3575600"/>
                <a:ext cx="552600" cy="552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</p:grpSp>
      </p:grpSp>
      <p:grpSp>
        <p:nvGrpSpPr>
          <p:cNvPr id="456" name="Google Shape;456;p40"/>
          <p:cNvGrpSpPr/>
          <p:nvPr/>
        </p:nvGrpSpPr>
        <p:grpSpPr>
          <a:xfrm flipH="1">
            <a:off x="-415060" y="200035"/>
            <a:ext cx="2120793" cy="1167167"/>
            <a:chOff x="6456464" y="3575600"/>
            <a:chExt cx="1004100" cy="552601"/>
          </a:xfrm>
        </p:grpSpPr>
        <p:sp>
          <p:nvSpPr>
            <p:cNvPr id="457" name="Google Shape;457;p40"/>
            <p:cNvSpPr/>
            <p:nvPr/>
          </p:nvSpPr>
          <p:spPr>
            <a:xfrm>
              <a:off x="6456464" y="3575601"/>
              <a:ext cx="1004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59" name="Google Shape;459;p40"/>
          <p:cNvGrpSpPr/>
          <p:nvPr/>
        </p:nvGrpSpPr>
        <p:grpSpPr>
          <a:xfrm flipH="1">
            <a:off x="-415083" y="1288858"/>
            <a:ext cx="1666443" cy="943343"/>
            <a:chOff x="6456475" y="3575600"/>
            <a:chExt cx="976202" cy="552609"/>
          </a:xfrm>
        </p:grpSpPr>
        <p:sp>
          <p:nvSpPr>
            <p:cNvPr id="460" name="Google Shape;460;p40"/>
            <p:cNvSpPr/>
            <p:nvPr/>
          </p:nvSpPr>
          <p:spPr>
            <a:xfrm>
              <a:off x="6456477" y="3575609"/>
              <a:ext cx="976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61"/>
          <p:cNvSpPr txBox="1">
            <a:spLocks noGrp="1"/>
          </p:cNvSpPr>
          <p:nvPr>
            <p:ph type="title"/>
          </p:nvPr>
        </p:nvSpPr>
        <p:spPr>
          <a:xfrm>
            <a:off x="2087915" y="603585"/>
            <a:ext cx="9374553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"/>
              <a:t>Mercado Potencial</a:t>
            </a:r>
            <a:endParaRPr lang="en-US"/>
          </a:p>
        </p:txBody>
      </p:sp>
      <p:sp>
        <p:nvSpPr>
          <p:cNvPr id="1294" name="Google Shape;1294;p61"/>
          <p:cNvSpPr txBox="1"/>
          <p:nvPr/>
        </p:nvSpPr>
        <p:spPr>
          <a:xfrm>
            <a:off x="997809" y="5124417"/>
            <a:ext cx="4234649" cy="1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r>
              <a:rPr lang="en-US" sz="1467" b="1" i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Fuente:</a:t>
            </a:r>
            <a:r>
              <a:rPr lang="en-US" sz="1467" i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Ranking QS World University 2023</a:t>
            </a:r>
          </a:p>
        </p:txBody>
      </p:sp>
      <p:grpSp>
        <p:nvGrpSpPr>
          <p:cNvPr id="1297" name="Google Shape;1297;p61"/>
          <p:cNvGrpSpPr/>
          <p:nvPr/>
        </p:nvGrpSpPr>
        <p:grpSpPr>
          <a:xfrm rot="10800000" flipH="1">
            <a:off x="9671368" y="5203110"/>
            <a:ext cx="3121271" cy="564537"/>
            <a:chOff x="6456475" y="3575600"/>
            <a:chExt cx="2936100" cy="552600"/>
          </a:xfrm>
        </p:grpSpPr>
        <p:sp>
          <p:nvSpPr>
            <p:cNvPr id="1298" name="Google Shape;1298;p61"/>
            <p:cNvSpPr/>
            <p:nvPr/>
          </p:nvSpPr>
          <p:spPr>
            <a:xfrm>
              <a:off x="6456475" y="3575600"/>
              <a:ext cx="2936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99" name="Google Shape;1299;p61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304" name="Google Shape;1304;p61"/>
          <p:cNvGrpSpPr/>
          <p:nvPr/>
        </p:nvGrpSpPr>
        <p:grpSpPr>
          <a:xfrm flipH="1">
            <a:off x="-415060" y="200035"/>
            <a:ext cx="2120793" cy="1167167"/>
            <a:chOff x="6456464" y="3575600"/>
            <a:chExt cx="1004100" cy="552601"/>
          </a:xfrm>
        </p:grpSpPr>
        <p:sp>
          <p:nvSpPr>
            <p:cNvPr id="1305" name="Google Shape;1305;p61"/>
            <p:cNvSpPr/>
            <p:nvPr/>
          </p:nvSpPr>
          <p:spPr>
            <a:xfrm>
              <a:off x="6456464" y="3575601"/>
              <a:ext cx="1004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06" name="Google Shape;1306;p61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1307" name="Google Shape;1307;p61"/>
          <p:cNvGrpSpPr/>
          <p:nvPr/>
        </p:nvGrpSpPr>
        <p:grpSpPr>
          <a:xfrm flipH="1">
            <a:off x="-485767" y="1192871"/>
            <a:ext cx="1666443" cy="943343"/>
            <a:chOff x="6456475" y="3575600"/>
            <a:chExt cx="976202" cy="552609"/>
          </a:xfrm>
        </p:grpSpPr>
        <p:sp>
          <p:nvSpPr>
            <p:cNvPr id="1308" name="Google Shape;1308;p61"/>
            <p:cNvSpPr/>
            <p:nvPr/>
          </p:nvSpPr>
          <p:spPr>
            <a:xfrm>
              <a:off x="6456477" y="3575609"/>
              <a:ext cx="976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09" name="Google Shape;1309;p61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F5AF7EA-269B-2197-6D26-47F1E823F68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655" y="2310514"/>
            <a:ext cx="4710676" cy="26465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A82B97-0A35-A748-E7AA-CA9899C5F2FF}"/>
              </a:ext>
            </a:extLst>
          </p:cNvPr>
          <p:cNvSpPr txBox="1"/>
          <p:nvPr/>
        </p:nvSpPr>
        <p:spPr>
          <a:xfrm>
            <a:off x="5778814" y="2136214"/>
            <a:ext cx="6046441" cy="2903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6258">
              <a:spcBef>
                <a:spcPts val="800"/>
              </a:spcBef>
              <a:buSzPts val="1400"/>
            </a:pPr>
            <a:r>
              <a:rPr lang="es-CL" sz="1867" b="1">
                <a:latin typeface="Albert Sans" panose="020B0604020202020204" charset="0"/>
              </a:rPr>
              <a:t>Enfoque Inicial:</a:t>
            </a:r>
          </a:p>
          <a:p>
            <a:pPr marL="186258">
              <a:spcBef>
                <a:spcPts val="800"/>
              </a:spcBef>
              <a:buSzPts val="1400"/>
            </a:pPr>
            <a:r>
              <a:rPr lang="es-CL" sz="1867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Sistema automatizado de gestión de pasantías UAI.</a:t>
            </a:r>
          </a:p>
          <a:p>
            <a:pPr marL="186258">
              <a:spcBef>
                <a:spcPts val="800"/>
              </a:spcBef>
              <a:buSzPts val="1400"/>
            </a:pPr>
            <a:endParaRPr lang="es-CL" sz="1867" b="1"/>
          </a:p>
          <a:p>
            <a:pPr marL="186258">
              <a:spcBef>
                <a:spcPts val="800"/>
              </a:spcBef>
              <a:buSzPts val="1400"/>
            </a:pPr>
            <a:r>
              <a:rPr lang="es-CL" sz="1867" b="1">
                <a:latin typeface="Albert Sans" panose="020B0604020202020204" charset="0"/>
              </a:rPr>
              <a:t>Enfoque Potencial:</a:t>
            </a:r>
          </a:p>
          <a:p>
            <a:pPr marL="186258">
              <a:spcBef>
                <a:spcPts val="800"/>
              </a:spcBef>
              <a:buSzPts val="1400"/>
            </a:pPr>
            <a:r>
              <a:rPr lang="es-CL" sz="1867">
                <a:latin typeface="Albert Sans" panose="020B0604020202020204" charset="0"/>
              </a:rPr>
              <a:t>Gestión de prácticas y/o pasantías para distintas universidades de Chile.</a:t>
            </a:r>
          </a:p>
          <a:p>
            <a:pPr marL="186258">
              <a:spcBef>
                <a:spcPts val="800"/>
              </a:spcBef>
              <a:buSzPts val="1400"/>
            </a:pPr>
            <a:r>
              <a:rPr lang="es-CL" sz="1867">
                <a:latin typeface="Albert Sans" panose="020B0604020202020204" charset="0"/>
              </a:rPr>
              <a:t>Estructura de solución orientada a pasos (eventos) permite flexibilidad para distintas universidades.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2"/>
          <p:cNvSpPr txBox="1">
            <a:spLocks noGrp="1"/>
          </p:cNvSpPr>
          <p:nvPr>
            <p:ph type="title"/>
          </p:nvPr>
        </p:nvSpPr>
        <p:spPr>
          <a:xfrm>
            <a:off x="-100636" y="3286272"/>
            <a:ext cx="5459217" cy="146330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/>
              <a:t>Propuesta de Software</a:t>
            </a:r>
            <a:endParaRPr lang="en-US"/>
          </a:p>
        </p:txBody>
      </p:sp>
      <p:grpSp>
        <p:nvGrpSpPr>
          <p:cNvPr id="553" name="Google Shape;553;p42"/>
          <p:cNvGrpSpPr/>
          <p:nvPr/>
        </p:nvGrpSpPr>
        <p:grpSpPr>
          <a:xfrm rot="10800000">
            <a:off x="-620330" y="951944"/>
            <a:ext cx="2171815" cy="1167167"/>
            <a:chOff x="6456464" y="3575600"/>
            <a:chExt cx="1004100" cy="552601"/>
          </a:xfrm>
        </p:grpSpPr>
        <p:sp>
          <p:nvSpPr>
            <p:cNvPr id="554" name="Google Shape;554;p42"/>
            <p:cNvSpPr/>
            <p:nvPr/>
          </p:nvSpPr>
          <p:spPr>
            <a:xfrm>
              <a:off x="6456464" y="3575601"/>
              <a:ext cx="1004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5" name="Google Shape;555;p42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56" name="Google Shape;556;p42"/>
          <p:cNvGrpSpPr/>
          <p:nvPr/>
        </p:nvGrpSpPr>
        <p:grpSpPr>
          <a:xfrm rot="10800000">
            <a:off x="-619712" y="2119109"/>
            <a:ext cx="1666443" cy="943343"/>
            <a:chOff x="6456475" y="3575600"/>
            <a:chExt cx="976202" cy="552609"/>
          </a:xfrm>
        </p:grpSpPr>
        <p:sp>
          <p:nvSpPr>
            <p:cNvPr id="557" name="Google Shape;557;p42"/>
            <p:cNvSpPr/>
            <p:nvPr/>
          </p:nvSpPr>
          <p:spPr>
            <a:xfrm>
              <a:off x="6456477" y="3575609"/>
              <a:ext cx="976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8" name="Google Shape;558;p42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pic>
        <p:nvPicPr>
          <p:cNvPr id="3078" name="Picture 6" descr="Done - free icon">
            <a:extLst>
              <a:ext uri="{FF2B5EF4-FFF2-40B4-BE49-F238E27FC236}">
                <a16:creationId xmlns:a16="http://schemas.microsoft.com/office/drawing/2014/main" id="{72872EF8-3B52-CE49-E94A-F0795C8AB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539" y="1715253"/>
            <a:ext cx="943328" cy="94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9DC44A7-DE63-E909-3585-2044844799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44" r="4025"/>
          <a:stretch/>
        </p:blipFill>
        <p:spPr>
          <a:xfrm>
            <a:off x="5358581" y="0"/>
            <a:ext cx="5073446" cy="6858000"/>
          </a:xfrm>
          <a:prstGeom prst="rect">
            <a:avLst/>
          </a:prstGeom>
        </p:spPr>
      </p:pic>
      <p:pic>
        <p:nvPicPr>
          <p:cNvPr id="14" name="Picture 4" descr="Work in progress - Free marketing icons">
            <a:extLst>
              <a:ext uri="{FF2B5EF4-FFF2-40B4-BE49-F238E27FC236}">
                <a16:creationId xmlns:a16="http://schemas.microsoft.com/office/drawing/2014/main" id="{A1A60AFE-099B-3811-D404-3CB8F8982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577" y="4886632"/>
            <a:ext cx="892690" cy="89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D71BF3DE-7EAD-F937-1915-15CEB41E54C1}"/>
              </a:ext>
            </a:extLst>
          </p:cNvPr>
          <p:cNvSpPr/>
          <p:nvPr/>
        </p:nvSpPr>
        <p:spPr>
          <a:xfrm>
            <a:off x="4885181" y="417087"/>
            <a:ext cx="330693" cy="3404077"/>
          </a:xfrm>
          <a:prstGeom prst="leftBrace">
            <a:avLst>
              <a:gd name="adj1" fmla="val 9226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B2BA397-BCAB-0F93-2A94-29B214DADA75}"/>
              </a:ext>
            </a:extLst>
          </p:cNvPr>
          <p:cNvSpPr/>
          <p:nvPr/>
        </p:nvSpPr>
        <p:spPr>
          <a:xfrm rot="10800000">
            <a:off x="10331717" y="4395018"/>
            <a:ext cx="330693" cy="2071512"/>
          </a:xfrm>
          <a:prstGeom prst="leftBrace">
            <a:avLst>
              <a:gd name="adj1" fmla="val 9226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51"/>
          <p:cNvSpPr/>
          <p:nvPr/>
        </p:nvSpPr>
        <p:spPr>
          <a:xfrm flipH="1">
            <a:off x="-475697" y="3517800"/>
            <a:ext cx="7018800" cy="943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en-US" sz="1867"/>
          </a:p>
        </p:txBody>
      </p:sp>
      <p:sp>
        <p:nvSpPr>
          <p:cNvPr id="858" name="Google Shape;858;p51"/>
          <p:cNvSpPr/>
          <p:nvPr/>
        </p:nvSpPr>
        <p:spPr>
          <a:xfrm>
            <a:off x="5599903" y="4971167"/>
            <a:ext cx="7088000" cy="943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en-US" sz="1867"/>
          </a:p>
        </p:txBody>
      </p:sp>
      <p:sp>
        <p:nvSpPr>
          <p:cNvPr id="859" name="Google Shape;859;p51"/>
          <p:cNvSpPr/>
          <p:nvPr/>
        </p:nvSpPr>
        <p:spPr>
          <a:xfrm>
            <a:off x="5599903" y="2058268"/>
            <a:ext cx="7088000" cy="943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en-US" sz="1867"/>
          </a:p>
        </p:txBody>
      </p:sp>
      <p:sp>
        <p:nvSpPr>
          <p:cNvPr id="860" name="Google Shape;860;p51"/>
          <p:cNvSpPr txBox="1">
            <a:spLocks noGrp="1"/>
          </p:cNvSpPr>
          <p:nvPr>
            <p:ph type="title"/>
          </p:nvPr>
        </p:nvSpPr>
        <p:spPr>
          <a:xfrm>
            <a:off x="952791" y="347465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Propuesta: Por Realizar</a:t>
            </a:r>
            <a:endParaRPr lang="en-US"/>
          </a:p>
        </p:txBody>
      </p:sp>
      <p:sp>
        <p:nvSpPr>
          <p:cNvPr id="861" name="Google Shape;861;p51"/>
          <p:cNvSpPr txBox="1"/>
          <p:nvPr/>
        </p:nvSpPr>
        <p:spPr>
          <a:xfrm>
            <a:off x="2690903" y="2253327"/>
            <a:ext cx="2900400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867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Desarrollar los pasos restantes del aplicativo.</a:t>
            </a:r>
            <a:endParaRPr lang="es-US" sz="1867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62" name="Google Shape;862;p51"/>
          <p:cNvSpPr txBox="1"/>
          <p:nvPr/>
        </p:nvSpPr>
        <p:spPr>
          <a:xfrm>
            <a:off x="6600698" y="3712927"/>
            <a:ext cx="4310529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CL" sz="1867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Se propone hacer una integración de los profesores guía en la aplicación.</a:t>
            </a:r>
          </a:p>
        </p:txBody>
      </p:sp>
      <p:sp>
        <p:nvSpPr>
          <p:cNvPr id="863" name="Google Shape;863;p51"/>
          <p:cNvSpPr txBox="1"/>
          <p:nvPr/>
        </p:nvSpPr>
        <p:spPr>
          <a:xfrm>
            <a:off x="2690900" y="1647223"/>
            <a:ext cx="29004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3200" b="1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Pasos 6 a 9</a:t>
            </a:r>
            <a:endParaRPr lang="es-US" sz="3200" b="1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64" name="Google Shape;864;p51"/>
          <p:cNvSpPr txBox="1"/>
          <p:nvPr/>
        </p:nvSpPr>
        <p:spPr>
          <a:xfrm>
            <a:off x="6600701" y="3106823"/>
            <a:ext cx="29004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s-CL" sz="3200" b="1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Profesores</a:t>
            </a:r>
          </a:p>
        </p:txBody>
      </p:sp>
      <p:grpSp>
        <p:nvGrpSpPr>
          <p:cNvPr id="865" name="Google Shape;865;p51"/>
          <p:cNvGrpSpPr/>
          <p:nvPr/>
        </p:nvGrpSpPr>
        <p:grpSpPr>
          <a:xfrm>
            <a:off x="5599897" y="2058263"/>
            <a:ext cx="943200" cy="943200"/>
            <a:chOff x="4199922" y="1448446"/>
            <a:chExt cx="707400" cy="707400"/>
          </a:xfrm>
        </p:grpSpPr>
        <p:sp>
          <p:nvSpPr>
            <p:cNvPr id="866" name="Google Shape;866;p51"/>
            <p:cNvSpPr/>
            <p:nvPr/>
          </p:nvSpPr>
          <p:spPr>
            <a:xfrm rot="5400000">
              <a:off x="4199922" y="1448446"/>
              <a:ext cx="707400" cy="70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grpSp>
          <p:nvGrpSpPr>
            <p:cNvPr id="867" name="Google Shape;867;p51"/>
            <p:cNvGrpSpPr/>
            <p:nvPr/>
          </p:nvGrpSpPr>
          <p:grpSpPr>
            <a:xfrm>
              <a:off x="4350725" y="1600888"/>
              <a:ext cx="405800" cy="402550"/>
              <a:chOff x="2163750" y="2092700"/>
              <a:chExt cx="405800" cy="402550"/>
            </a:xfrm>
          </p:grpSpPr>
          <p:sp>
            <p:nvSpPr>
              <p:cNvPr id="868" name="Google Shape;868;p51"/>
              <p:cNvSpPr/>
              <p:nvPr/>
            </p:nvSpPr>
            <p:spPr>
              <a:xfrm>
                <a:off x="2199775" y="2130150"/>
                <a:ext cx="15850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62" extrusionOk="0">
                    <a:moveTo>
                      <a:pt x="288" y="0"/>
                    </a:moveTo>
                    <a:cubicBezTo>
                      <a:pt x="0" y="0"/>
                      <a:pt x="0" y="461"/>
                      <a:pt x="288" y="461"/>
                    </a:cubicBezTo>
                    <a:cubicBezTo>
                      <a:pt x="634" y="461"/>
                      <a:pt x="634" y="0"/>
                      <a:pt x="2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869" name="Google Shape;869;p51"/>
              <p:cNvSpPr/>
              <p:nvPr/>
            </p:nvSpPr>
            <p:spPr>
              <a:xfrm>
                <a:off x="2228575" y="2130150"/>
                <a:ext cx="15850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62" extrusionOk="0">
                    <a:moveTo>
                      <a:pt x="346" y="0"/>
                    </a:moveTo>
                    <a:cubicBezTo>
                      <a:pt x="0" y="0"/>
                      <a:pt x="0" y="461"/>
                      <a:pt x="346" y="461"/>
                    </a:cubicBezTo>
                    <a:cubicBezTo>
                      <a:pt x="634" y="461"/>
                      <a:pt x="634" y="0"/>
                      <a:pt x="3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870" name="Google Shape;870;p51"/>
              <p:cNvSpPr/>
              <p:nvPr/>
            </p:nvSpPr>
            <p:spPr>
              <a:xfrm>
                <a:off x="2258825" y="2130150"/>
                <a:ext cx="14425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462" extrusionOk="0">
                    <a:moveTo>
                      <a:pt x="288" y="0"/>
                    </a:moveTo>
                    <a:cubicBezTo>
                      <a:pt x="0" y="0"/>
                      <a:pt x="0" y="461"/>
                      <a:pt x="288" y="461"/>
                    </a:cubicBezTo>
                    <a:cubicBezTo>
                      <a:pt x="576" y="461"/>
                      <a:pt x="576" y="0"/>
                      <a:pt x="2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871" name="Google Shape;871;p51"/>
              <p:cNvSpPr/>
              <p:nvPr/>
            </p:nvSpPr>
            <p:spPr>
              <a:xfrm>
                <a:off x="2209850" y="2221250"/>
                <a:ext cx="107075" cy="150150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6006" extrusionOk="0">
                    <a:moveTo>
                      <a:pt x="778" y="0"/>
                    </a:moveTo>
                    <a:cubicBezTo>
                      <a:pt x="389" y="0"/>
                      <a:pt x="0" y="245"/>
                      <a:pt x="0" y="735"/>
                    </a:cubicBezTo>
                    <a:lnTo>
                      <a:pt x="0" y="1253"/>
                    </a:lnTo>
                    <a:cubicBezTo>
                      <a:pt x="0" y="1397"/>
                      <a:pt x="116" y="1469"/>
                      <a:pt x="231" y="1469"/>
                    </a:cubicBezTo>
                    <a:cubicBezTo>
                      <a:pt x="346" y="1469"/>
                      <a:pt x="461" y="1397"/>
                      <a:pt x="461" y="1253"/>
                    </a:cubicBezTo>
                    <a:lnTo>
                      <a:pt x="461" y="735"/>
                    </a:lnTo>
                    <a:cubicBezTo>
                      <a:pt x="461" y="533"/>
                      <a:pt x="620" y="432"/>
                      <a:pt x="778" y="432"/>
                    </a:cubicBezTo>
                    <a:cubicBezTo>
                      <a:pt x="936" y="432"/>
                      <a:pt x="1095" y="533"/>
                      <a:pt x="1095" y="735"/>
                    </a:cubicBezTo>
                    <a:lnTo>
                      <a:pt x="1095" y="1714"/>
                    </a:lnTo>
                    <a:cubicBezTo>
                      <a:pt x="1095" y="1714"/>
                      <a:pt x="1255" y="1914"/>
                      <a:pt x="1408" y="1914"/>
                    </a:cubicBezTo>
                    <a:cubicBezTo>
                      <a:pt x="1439" y="1914"/>
                      <a:pt x="1469" y="1906"/>
                      <a:pt x="1498" y="1887"/>
                    </a:cubicBezTo>
                    <a:lnTo>
                      <a:pt x="2881" y="562"/>
                    </a:lnTo>
                    <a:cubicBezTo>
                      <a:pt x="2941" y="502"/>
                      <a:pt x="3006" y="477"/>
                      <a:pt x="3069" y="477"/>
                    </a:cubicBezTo>
                    <a:cubicBezTo>
                      <a:pt x="3309" y="477"/>
                      <a:pt x="3524" y="840"/>
                      <a:pt x="3342" y="1023"/>
                    </a:cubicBezTo>
                    <a:lnTo>
                      <a:pt x="1556" y="2693"/>
                    </a:lnTo>
                    <a:cubicBezTo>
                      <a:pt x="1498" y="2809"/>
                      <a:pt x="1441" y="2924"/>
                      <a:pt x="1556" y="3039"/>
                    </a:cubicBezTo>
                    <a:lnTo>
                      <a:pt x="3399" y="4883"/>
                    </a:lnTo>
                    <a:cubicBezTo>
                      <a:pt x="3624" y="5062"/>
                      <a:pt x="3429" y="5451"/>
                      <a:pt x="3168" y="5451"/>
                    </a:cubicBezTo>
                    <a:cubicBezTo>
                      <a:pt x="3094" y="5451"/>
                      <a:pt x="3015" y="5420"/>
                      <a:pt x="2938" y="5343"/>
                    </a:cubicBezTo>
                    <a:lnTo>
                      <a:pt x="1498" y="3903"/>
                    </a:lnTo>
                    <a:cubicBezTo>
                      <a:pt x="1479" y="3884"/>
                      <a:pt x="1455" y="3876"/>
                      <a:pt x="1428" y="3876"/>
                    </a:cubicBezTo>
                    <a:cubicBezTo>
                      <a:pt x="1295" y="3876"/>
                      <a:pt x="1095" y="4076"/>
                      <a:pt x="1095" y="4076"/>
                    </a:cubicBezTo>
                    <a:lnTo>
                      <a:pt x="1095" y="5228"/>
                    </a:lnTo>
                    <a:cubicBezTo>
                      <a:pt x="1095" y="5430"/>
                      <a:pt x="936" y="5531"/>
                      <a:pt x="778" y="5531"/>
                    </a:cubicBezTo>
                    <a:cubicBezTo>
                      <a:pt x="620" y="5531"/>
                      <a:pt x="461" y="5430"/>
                      <a:pt x="461" y="5228"/>
                    </a:cubicBezTo>
                    <a:lnTo>
                      <a:pt x="461" y="2463"/>
                    </a:lnTo>
                    <a:cubicBezTo>
                      <a:pt x="461" y="2319"/>
                      <a:pt x="346" y="2247"/>
                      <a:pt x="231" y="2247"/>
                    </a:cubicBezTo>
                    <a:cubicBezTo>
                      <a:pt x="116" y="2247"/>
                      <a:pt x="0" y="2319"/>
                      <a:pt x="0" y="2463"/>
                    </a:cubicBezTo>
                    <a:lnTo>
                      <a:pt x="0" y="5228"/>
                    </a:lnTo>
                    <a:cubicBezTo>
                      <a:pt x="0" y="5747"/>
                      <a:pt x="389" y="6006"/>
                      <a:pt x="778" y="6006"/>
                    </a:cubicBezTo>
                    <a:cubicBezTo>
                      <a:pt x="1167" y="6006"/>
                      <a:pt x="1556" y="5747"/>
                      <a:pt x="1556" y="5228"/>
                    </a:cubicBezTo>
                    <a:lnTo>
                      <a:pt x="1556" y="4652"/>
                    </a:lnTo>
                    <a:lnTo>
                      <a:pt x="2650" y="5689"/>
                    </a:lnTo>
                    <a:cubicBezTo>
                      <a:pt x="2804" y="5856"/>
                      <a:pt x="2978" y="5925"/>
                      <a:pt x="3148" y="5925"/>
                    </a:cubicBezTo>
                    <a:cubicBezTo>
                      <a:pt x="3740" y="5925"/>
                      <a:pt x="4283" y="5074"/>
                      <a:pt x="3745" y="4537"/>
                    </a:cubicBezTo>
                    <a:lnTo>
                      <a:pt x="2074" y="2866"/>
                    </a:lnTo>
                    <a:lnTo>
                      <a:pt x="3630" y="1368"/>
                    </a:lnTo>
                    <a:cubicBezTo>
                      <a:pt x="4216" y="827"/>
                      <a:pt x="3672" y="3"/>
                      <a:pt x="3077" y="3"/>
                    </a:cubicBezTo>
                    <a:cubicBezTo>
                      <a:pt x="2912" y="3"/>
                      <a:pt x="2743" y="66"/>
                      <a:pt x="2593" y="216"/>
                    </a:cubicBezTo>
                    <a:lnTo>
                      <a:pt x="1556" y="1138"/>
                    </a:lnTo>
                    <a:lnTo>
                      <a:pt x="1556" y="735"/>
                    </a:lnTo>
                    <a:cubicBezTo>
                      <a:pt x="1556" y="245"/>
                      <a:pt x="1167" y="0"/>
                      <a:pt x="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872" name="Google Shape;872;p51"/>
              <p:cNvSpPr/>
              <p:nvPr/>
            </p:nvSpPr>
            <p:spPr>
              <a:xfrm>
                <a:off x="2378350" y="2223750"/>
                <a:ext cx="1181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4725" h="520" extrusionOk="0">
                    <a:moveTo>
                      <a:pt x="346" y="1"/>
                    </a:moveTo>
                    <a:cubicBezTo>
                      <a:pt x="1" y="1"/>
                      <a:pt x="1" y="519"/>
                      <a:pt x="346" y="519"/>
                    </a:cubicBezTo>
                    <a:lnTo>
                      <a:pt x="4437" y="519"/>
                    </a:lnTo>
                    <a:cubicBezTo>
                      <a:pt x="4725" y="519"/>
                      <a:pt x="4725" y="1"/>
                      <a:pt x="44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873" name="Google Shape;873;p51"/>
              <p:cNvSpPr/>
              <p:nvPr/>
            </p:nvSpPr>
            <p:spPr>
              <a:xfrm>
                <a:off x="2378350" y="2256875"/>
                <a:ext cx="1181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4725" h="520" extrusionOk="0">
                    <a:moveTo>
                      <a:pt x="346" y="1"/>
                    </a:moveTo>
                    <a:cubicBezTo>
                      <a:pt x="1" y="1"/>
                      <a:pt x="1" y="519"/>
                      <a:pt x="346" y="519"/>
                    </a:cubicBezTo>
                    <a:lnTo>
                      <a:pt x="4437" y="519"/>
                    </a:lnTo>
                    <a:cubicBezTo>
                      <a:pt x="4725" y="519"/>
                      <a:pt x="4725" y="1"/>
                      <a:pt x="44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874" name="Google Shape;874;p51"/>
              <p:cNvSpPr/>
              <p:nvPr/>
            </p:nvSpPr>
            <p:spPr>
              <a:xfrm>
                <a:off x="2378350" y="2290000"/>
                <a:ext cx="118125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4725" h="462" extrusionOk="0">
                    <a:moveTo>
                      <a:pt x="346" y="1"/>
                    </a:moveTo>
                    <a:cubicBezTo>
                      <a:pt x="1" y="1"/>
                      <a:pt x="1" y="462"/>
                      <a:pt x="346" y="462"/>
                    </a:cubicBezTo>
                    <a:lnTo>
                      <a:pt x="4437" y="462"/>
                    </a:lnTo>
                    <a:cubicBezTo>
                      <a:pt x="4725" y="462"/>
                      <a:pt x="4725" y="1"/>
                      <a:pt x="44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875" name="Google Shape;875;p51"/>
              <p:cNvSpPr/>
              <p:nvPr/>
            </p:nvSpPr>
            <p:spPr>
              <a:xfrm>
                <a:off x="2378350" y="2323150"/>
                <a:ext cx="118125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4725" h="461" extrusionOk="0">
                    <a:moveTo>
                      <a:pt x="346" y="0"/>
                    </a:moveTo>
                    <a:cubicBezTo>
                      <a:pt x="1" y="0"/>
                      <a:pt x="1" y="461"/>
                      <a:pt x="346" y="461"/>
                    </a:cubicBezTo>
                    <a:lnTo>
                      <a:pt x="4437" y="461"/>
                    </a:lnTo>
                    <a:cubicBezTo>
                      <a:pt x="4725" y="461"/>
                      <a:pt x="4725" y="0"/>
                      <a:pt x="4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876" name="Google Shape;876;p51"/>
              <p:cNvSpPr/>
              <p:nvPr/>
            </p:nvSpPr>
            <p:spPr>
              <a:xfrm>
                <a:off x="2379800" y="2356275"/>
                <a:ext cx="61950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61" extrusionOk="0">
                    <a:moveTo>
                      <a:pt x="288" y="0"/>
                    </a:moveTo>
                    <a:cubicBezTo>
                      <a:pt x="0" y="0"/>
                      <a:pt x="0" y="461"/>
                      <a:pt x="288" y="461"/>
                    </a:cubicBezTo>
                    <a:lnTo>
                      <a:pt x="2132" y="461"/>
                    </a:lnTo>
                    <a:cubicBezTo>
                      <a:pt x="2478" y="461"/>
                      <a:pt x="2478" y="0"/>
                      <a:pt x="21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877" name="Google Shape;877;p51"/>
              <p:cNvSpPr/>
              <p:nvPr/>
            </p:nvSpPr>
            <p:spPr>
              <a:xfrm>
                <a:off x="2163750" y="2092700"/>
                <a:ext cx="405800" cy="402550"/>
              </a:xfrm>
              <a:custGeom>
                <a:avLst/>
                <a:gdLst/>
                <a:ahLst/>
                <a:cxnLst/>
                <a:rect l="l" t="t" r="r" b="b"/>
                <a:pathLst>
                  <a:path w="16232" h="16102" extrusionOk="0">
                    <a:moveTo>
                      <a:pt x="13424" y="519"/>
                    </a:moveTo>
                    <a:cubicBezTo>
                      <a:pt x="13943" y="519"/>
                      <a:pt x="14288" y="922"/>
                      <a:pt x="14288" y="1383"/>
                    </a:cubicBezTo>
                    <a:lnTo>
                      <a:pt x="14288" y="2938"/>
                    </a:lnTo>
                    <a:lnTo>
                      <a:pt x="462" y="2938"/>
                    </a:lnTo>
                    <a:lnTo>
                      <a:pt x="462" y="1383"/>
                    </a:lnTo>
                    <a:cubicBezTo>
                      <a:pt x="462" y="922"/>
                      <a:pt x="865" y="519"/>
                      <a:pt x="1383" y="519"/>
                    </a:cubicBezTo>
                    <a:close/>
                    <a:moveTo>
                      <a:pt x="7145" y="3399"/>
                    </a:moveTo>
                    <a:lnTo>
                      <a:pt x="7145" y="12905"/>
                    </a:lnTo>
                    <a:lnTo>
                      <a:pt x="1383" y="12905"/>
                    </a:lnTo>
                    <a:cubicBezTo>
                      <a:pt x="923" y="12905"/>
                      <a:pt x="519" y="12502"/>
                      <a:pt x="519" y="11983"/>
                    </a:cubicBezTo>
                    <a:lnTo>
                      <a:pt x="519" y="3399"/>
                    </a:lnTo>
                    <a:close/>
                    <a:moveTo>
                      <a:pt x="14346" y="3399"/>
                    </a:moveTo>
                    <a:lnTo>
                      <a:pt x="14346" y="11983"/>
                    </a:lnTo>
                    <a:cubicBezTo>
                      <a:pt x="14346" y="12099"/>
                      <a:pt x="14346" y="12156"/>
                      <a:pt x="14288" y="12271"/>
                    </a:cubicBezTo>
                    <a:lnTo>
                      <a:pt x="13827" y="11753"/>
                    </a:lnTo>
                    <a:cubicBezTo>
                      <a:pt x="13787" y="11699"/>
                      <a:pt x="13738" y="11677"/>
                      <a:pt x="13688" y="11677"/>
                    </a:cubicBezTo>
                    <a:cubicBezTo>
                      <a:pt x="13522" y="11677"/>
                      <a:pt x="13349" y="11922"/>
                      <a:pt x="13482" y="12099"/>
                    </a:cubicBezTo>
                    <a:lnTo>
                      <a:pt x="15268" y="14057"/>
                    </a:lnTo>
                    <a:lnTo>
                      <a:pt x="13597" y="13827"/>
                    </a:lnTo>
                    <a:cubicBezTo>
                      <a:pt x="13539" y="13827"/>
                      <a:pt x="13424" y="13827"/>
                      <a:pt x="13366" y="13884"/>
                    </a:cubicBezTo>
                    <a:lnTo>
                      <a:pt x="12272" y="15210"/>
                    </a:lnTo>
                    <a:lnTo>
                      <a:pt x="12272" y="10773"/>
                    </a:lnTo>
                    <a:lnTo>
                      <a:pt x="12675" y="11177"/>
                    </a:lnTo>
                    <a:cubicBezTo>
                      <a:pt x="12715" y="11230"/>
                      <a:pt x="12768" y="11253"/>
                      <a:pt x="12822" y="11253"/>
                    </a:cubicBezTo>
                    <a:cubicBezTo>
                      <a:pt x="13001" y="11253"/>
                      <a:pt x="13198" y="11008"/>
                      <a:pt x="13021" y="10831"/>
                    </a:cubicBezTo>
                    <a:lnTo>
                      <a:pt x="12214" y="9967"/>
                    </a:lnTo>
                    <a:cubicBezTo>
                      <a:pt x="12176" y="9929"/>
                      <a:pt x="12118" y="9909"/>
                      <a:pt x="12059" y="9909"/>
                    </a:cubicBezTo>
                    <a:cubicBezTo>
                      <a:pt x="11939" y="9909"/>
                      <a:pt x="11811" y="9986"/>
                      <a:pt x="11811" y="10140"/>
                    </a:cubicBezTo>
                    <a:lnTo>
                      <a:pt x="11811" y="12905"/>
                    </a:lnTo>
                    <a:lnTo>
                      <a:pt x="7605" y="12905"/>
                    </a:lnTo>
                    <a:lnTo>
                      <a:pt x="7605" y="3399"/>
                    </a:lnTo>
                    <a:close/>
                    <a:moveTo>
                      <a:pt x="1383" y="0"/>
                    </a:moveTo>
                    <a:cubicBezTo>
                      <a:pt x="634" y="0"/>
                      <a:pt x="1" y="634"/>
                      <a:pt x="1" y="1383"/>
                    </a:cubicBezTo>
                    <a:lnTo>
                      <a:pt x="1" y="11983"/>
                    </a:lnTo>
                    <a:cubicBezTo>
                      <a:pt x="1" y="12732"/>
                      <a:pt x="634" y="13366"/>
                      <a:pt x="1383" y="13366"/>
                    </a:cubicBezTo>
                    <a:lnTo>
                      <a:pt x="11811" y="13366"/>
                    </a:lnTo>
                    <a:lnTo>
                      <a:pt x="11811" y="15901"/>
                    </a:lnTo>
                    <a:cubicBezTo>
                      <a:pt x="11811" y="16013"/>
                      <a:pt x="11933" y="16102"/>
                      <a:pt x="12050" y="16102"/>
                    </a:cubicBezTo>
                    <a:cubicBezTo>
                      <a:pt x="12113" y="16102"/>
                      <a:pt x="12174" y="16076"/>
                      <a:pt x="12214" y="16016"/>
                    </a:cubicBezTo>
                    <a:lnTo>
                      <a:pt x="13655" y="14345"/>
                    </a:lnTo>
                    <a:lnTo>
                      <a:pt x="15844" y="14633"/>
                    </a:lnTo>
                    <a:cubicBezTo>
                      <a:pt x="15864" y="14638"/>
                      <a:pt x="15884" y="14641"/>
                      <a:pt x="15903" y="14641"/>
                    </a:cubicBezTo>
                    <a:cubicBezTo>
                      <a:pt x="16102" y="14641"/>
                      <a:pt x="16232" y="14388"/>
                      <a:pt x="16074" y="14230"/>
                    </a:cubicBezTo>
                    <a:lnTo>
                      <a:pt x="14634" y="12675"/>
                    </a:lnTo>
                    <a:cubicBezTo>
                      <a:pt x="14749" y="12444"/>
                      <a:pt x="14807" y="12214"/>
                      <a:pt x="14807" y="11983"/>
                    </a:cubicBezTo>
                    <a:lnTo>
                      <a:pt x="14807" y="1383"/>
                    </a:lnTo>
                    <a:cubicBezTo>
                      <a:pt x="14807" y="634"/>
                      <a:pt x="14231" y="0"/>
                      <a:pt x="134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</p:grpSp>
      </p:grpSp>
      <p:grpSp>
        <p:nvGrpSpPr>
          <p:cNvPr id="878" name="Google Shape;878;p51"/>
          <p:cNvGrpSpPr/>
          <p:nvPr/>
        </p:nvGrpSpPr>
        <p:grpSpPr>
          <a:xfrm>
            <a:off x="5599897" y="3517863"/>
            <a:ext cx="943200" cy="943200"/>
            <a:chOff x="4199922" y="2476471"/>
            <a:chExt cx="707400" cy="707400"/>
          </a:xfrm>
        </p:grpSpPr>
        <p:sp>
          <p:nvSpPr>
            <p:cNvPr id="879" name="Google Shape;879;p51"/>
            <p:cNvSpPr/>
            <p:nvPr/>
          </p:nvSpPr>
          <p:spPr>
            <a:xfrm rot="5400000">
              <a:off x="4199922" y="2476471"/>
              <a:ext cx="707400" cy="707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grpSp>
          <p:nvGrpSpPr>
            <p:cNvPr id="880" name="Google Shape;880;p51"/>
            <p:cNvGrpSpPr/>
            <p:nvPr/>
          </p:nvGrpSpPr>
          <p:grpSpPr>
            <a:xfrm>
              <a:off x="4348375" y="2628888"/>
              <a:ext cx="410500" cy="402575"/>
              <a:chOff x="2646250" y="2075050"/>
              <a:chExt cx="410500" cy="402575"/>
            </a:xfrm>
          </p:grpSpPr>
          <p:sp>
            <p:nvSpPr>
              <p:cNvPr id="881" name="Google Shape;881;p51"/>
              <p:cNvSpPr/>
              <p:nvPr/>
            </p:nvSpPr>
            <p:spPr>
              <a:xfrm>
                <a:off x="2646250" y="2075050"/>
                <a:ext cx="410500" cy="402575"/>
              </a:xfrm>
              <a:custGeom>
                <a:avLst/>
                <a:gdLst/>
                <a:ahLst/>
                <a:cxnLst/>
                <a:rect l="l" t="t" r="r" b="b"/>
                <a:pathLst>
                  <a:path w="16420" h="16103" extrusionOk="0">
                    <a:moveTo>
                      <a:pt x="8210" y="1"/>
                    </a:moveTo>
                    <a:cubicBezTo>
                      <a:pt x="7908" y="1"/>
                      <a:pt x="7605" y="159"/>
                      <a:pt x="7490" y="476"/>
                    </a:cubicBezTo>
                    <a:lnTo>
                      <a:pt x="6510" y="3356"/>
                    </a:lnTo>
                    <a:cubicBezTo>
                      <a:pt x="6424" y="3486"/>
                      <a:pt x="6338" y="3551"/>
                      <a:pt x="6227" y="3551"/>
                    </a:cubicBezTo>
                    <a:cubicBezTo>
                      <a:pt x="6190" y="3551"/>
                      <a:pt x="6150" y="3544"/>
                      <a:pt x="6107" y="3529"/>
                    </a:cubicBezTo>
                    <a:lnTo>
                      <a:pt x="3342" y="2204"/>
                    </a:lnTo>
                    <a:cubicBezTo>
                      <a:pt x="3249" y="2158"/>
                      <a:pt x="3153" y="2137"/>
                      <a:pt x="3058" y="2137"/>
                    </a:cubicBezTo>
                    <a:cubicBezTo>
                      <a:pt x="2568" y="2137"/>
                      <a:pt x="2121" y="2701"/>
                      <a:pt x="2362" y="3184"/>
                    </a:cubicBezTo>
                    <a:lnTo>
                      <a:pt x="3688" y="5949"/>
                    </a:lnTo>
                    <a:cubicBezTo>
                      <a:pt x="3745" y="6122"/>
                      <a:pt x="3688" y="6237"/>
                      <a:pt x="3515" y="6352"/>
                    </a:cubicBezTo>
                    <a:lnTo>
                      <a:pt x="634" y="7332"/>
                    </a:lnTo>
                    <a:cubicBezTo>
                      <a:pt x="0" y="7620"/>
                      <a:pt x="0" y="8541"/>
                      <a:pt x="634" y="8772"/>
                    </a:cubicBezTo>
                    <a:lnTo>
                      <a:pt x="3515" y="9751"/>
                    </a:lnTo>
                    <a:cubicBezTo>
                      <a:pt x="3688" y="9866"/>
                      <a:pt x="3745" y="9982"/>
                      <a:pt x="3688" y="10154"/>
                    </a:cubicBezTo>
                    <a:lnTo>
                      <a:pt x="2362" y="12920"/>
                    </a:lnTo>
                    <a:cubicBezTo>
                      <a:pt x="2124" y="13445"/>
                      <a:pt x="2558" y="13971"/>
                      <a:pt x="3042" y="13971"/>
                    </a:cubicBezTo>
                    <a:cubicBezTo>
                      <a:pt x="3142" y="13971"/>
                      <a:pt x="3243" y="13948"/>
                      <a:pt x="3342" y="13899"/>
                    </a:cubicBezTo>
                    <a:lnTo>
                      <a:pt x="4206" y="13496"/>
                    </a:lnTo>
                    <a:cubicBezTo>
                      <a:pt x="4449" y="13398"/>
                      <a:pt x="4323" y="13054"/>
                      <a:pt x="4104" y="13054"/>
                    </a:cubicBezTo>
                    <a:cubicBezTo>
                      <a:pt x="4063" y="13054"/>
                      <a:pt x="4020" y="13066"/>
                      <a:pt x="3976" y="13093"/>
                    </a:cubicBezTo>
                    <a:lnTo>
                      <a:pt x="3169" y="13496"/>
                    </a:lnTo>
                    <a:cubicBezTo>
                      <a:pt x="3145" y="13502"/>
                      <a:pt x="3120" y="13505"/>
                      <a:pt x="3096" y="13505"/>
                    </a:cubicBezTo>
                    <a:cubicBezTo>
                      <a:pt x="2894" y="13505"/>
                      <a:pt x="2720" y="13299"/>
                      <a:pt x="2823" y="13093"/>
                    </a:cubicBezTo>
                    <a:lnTo>
                      <a:pt x="4091" y="10327"/>
                    </a:lnTo>
                    <a:cubicBezTo>
                      <a:pt x="4321" y="9982"/>
                      <a:pt x="4091" y="9463"/>
                      <a:pt x="3688" y="9348"/>
                    </a:cubicBezTo>
                    <a:lnTo>
                      <a:pt x="807" y="8311"/>
                    </a:lnTo>
                    <a:cubicBezTo>
                      <a:pt x="577" y="8253"/>
                      <a:pt x="577" y="7908"/>
                      <a:pt x="807" y="7792"/>
                    </a:cubicBezTo>
                    <a:lnTo>
                      <a:pt x="3688" y="6755"/>
                    </a:lnTo>
                    <a:cubicBezTo>
                      <a:pt x="4091" y="6640"/>
                      <a:pt x="4264" y="6179"/>
                      <a:pt x="4091" y="5776"/>
                    </a:cubicBezTo>
                    <a:lnTo>
                      <a:pt x="2823" y="3011"/>
                    </a:lnTo>
                    <a:cubicBezTo>
                      <a:pt x="2729" y="2823"/>
                      <a:pt x="2866" y="2634"/>
                      <a:pt x="3044" y="2634"/>
                    </a:cubicBezTo>
                    <a:cubicBezTo>
                      <a:pt x="3084" y="2634"/>
                      <a:pt x="3127" y="2644"/>
                      <a:pt x="3169" y="2665"/>
                    </a:cubicBezTo>
                    <a:lnTo>
                      <a:pt x="5934" y="3933"/>
                    </a:lnTo>
                    <a:cubicBezTo>
                      <a:pt x="6029" y="3996"/>
                      <a:pt x="6136" y="4024"/>
                      <a:pt x="6245" y="4024"/>
                    </a:cubicBezTo>
                    <a:cubicBezTo>
                      <a:pt x="6533" y="4024"/>
                      <a:pt x="6830" y="3822"/>
                      <a:pt x="6914" y="3529"/>
                    </a:cubicBezTo>
                    <a:lnTo>
                      <a:pt x="7951" y="649"/>
                    </a:lnTo>
                    <a:cubicBezTo>
                      <a:pt x="8008" y="533"/>
                      <a:pt x="8109" y="476"/>
                      <a:pt x="8210" y="476"/>
                    </a:cubicBezTo>
                    <a:cubicBezTo>
                      <a:pt x="8311" y="476"/>
                      <a:pt x="8412" y="533"/>
                      <a:pt x="8469" y="649"/>
                    </a:cubicBezTo>
                    <a:lnTo>
                      <a:pt x="9506" y="3529"/>
                    </a:lnTo>
                    <a:cubicBezTo>
                      <a:pt x="9590" y="3822"/>
                      <a:pt x="9887" y="4024"/>
                      <a:pt x="10175" y="4024"/>
                    </a:cubicBezTo>
                    <a:cubicBezTo>
                      <a:pt x="10284" y="4024"/>
                      <a:pt x="10391" y="3996"/>
                      <a:pt x="10486" y="3933"/>
                    </a:cubicBezTo>
                    <a:lnTo>
                      <a:pt x="13251" y="2665"/>
                    </a:lnTo>
                    <a:cubicBezTo>
                      <a:pt x="13293" y="2644"/>
                      <a:pt x="13335" y="2634"/>
                      <a:pt x="13376" y="2634"/>
                    </a:cubicBezTo>
                    <a:cubicBezTo>
                      <a:pt x="13554" y="2634"/>
                      <a:pt x="13691" y="2823"/>
                      <a:pt x="13597" y="3011"/>
                    </a:cubicBezTo>
                    <a:lnTo>
                      <a:pt x="12329" y="5776"/>
                    </a:lnTo>
                    <a:cubicBezTo>
                      <a:pt x="12099" y="6179"/>
                      <a:pt x="12329" y="6640"/>
                      <a:pt x="12732" y="6755"/>
                    </a:cubicBezTo>
                    <a:lnTo>
                      <a:pt x="15613" y="7792"/>
                    </a:lnTo>
                    <a:cubicBezTo>
                      <a:pt x="15843" y="7908"/>
                      <a:pt x="15843" y="8253"/>
                      <a:pt x="15613" y="8311"/>
                    </a:cubicBezTo>
                    <a:lnTo>
                      <a:pt x="12732" y="9348"/>
                    </a:lnTo>
                    <a:cubicBezTo>
                      <a:pt x="12329" y="9463"/>
                      <a:pt x="12156" y="9982"/>
                      <a:pt x="12329" y="10327"/>
                    </a:cubicBezTo>
                    <a:lnTo>
                      <a:pt x="13597" y="13093"/>
                    </a:lnTo>
                    <a:cubicBezTo>
                      <a:pt x="13700" y="13299"/>
                      <a:pt x="13526" y="13505"/>
                      <a:pt x="13323" y="13505"/>
                    </a:cubicBezTo>
                    <a:cubicBezTo>
                      <a:pt x="13300" y="13505"/>
                      <a:pt x="13275" y="13502"/>
                      <a:pt x="13251" y="13496"/>
                    </a:cubicBezTo>
                    <a:lnTo>
                      <a:pt x="10486" y="12171"/>
                    </a:lnTo>
                    <a:cubicBezTo>
                      <a:pt x="10395" y="12126"/>
                      <a:pt x="10293" y="12104"/>
                      <a:pt x="10189" y="12104"/>
                    </a:cubicBezTo>
                    <a:cubicBezTo>
                      <a:pt x="9896" y="12104"/>
                      <a:pt x="9591" y="12276"/>
                      <a:pt x="9506" y="12574"/>
                    </a:cubicBezTo>
                    <a:lnTo>
                      <a:pt x="8469" y="15455"/>
                    </a:lnTo>
                    <a:cubicBezTo>
                      <a:pt x="8412" y="15570"/>
                      <a:pt x="8311" y="15627"/>
                      <a:pt x="8210" y="15627"/>
                    </a:cubicBezTo>
                    <a:cubicBezTo>
                      <a:pt x="8109" y="15627"/>
                      <a:pt x="8008" y="15570"/>
                      <a:pt x="7951" y="15455"/>
                    </a:cubicBezTo>
                    <a:lnTo>
                      <a:pt x="6914" y="12574"/>
                    </a:lnTo>
                    <a:cubicBezTo>
                      <a:pt x="6829" y="12276"/>
                      <a:pt x="6523" y="12104"/>
                      <a:pt x="6231" y="12104"/>
                    </a:cubicBezTo>
                    <a:cubicBezTo>
                      <a:pt x="6127" y="12104"/>
                      <a:pt x="6025" y="12126"/>
                      <a:pt x="5934" y="12171"/>
                    </a:cubicBezTo>
                    <a:lnTo>
                      <a:pt x="5128" y="12516"/>
                    </a:lnTo>
                    <a:cubicBezTo>
                      <a:pt x="4875" y="12668"/>
                      <a:pt x="5022" y="12998"/>
                      <a:pt x="5217" y="12998"/>
                    </a:cubicBezTo>
                    <a:cubicBezTo>
                      <a:pt x="5244" y="12998"/>
                      <a:pt x="5273" y="12991"/>
                      <a:pt x="5301" y="12977"/>
                    </a:cubicBezTo>
                    <a:lnTo>
                      <a:pt x="6107" y="12574"/>
                    </a:lnTo>
                    <a:cubicBezTo>
                      <a:pt x="6150" y="12560"/>
                      <a:pt x="6190" y="12552"/>
                      <a:pt x="6227" y="12552"/>
                    </a:cubicBezTo>
                    <a:cubicBezTo>
                      <a:pt x="6338" y="12552"/>
                      <a:pt x="6424" y="12617"/>
                      <a:pt x="6510" y="12747"/>
                    </a:cubicBezTo>
                    <a:lnTo>
                      <a:pt x="7490" y="15627"/>
                    </a:lnTo>
                    <a:cubicBezTo>
                      <a:pt x="7605" y="15944"/>
                      <a:pt x="7908" y="16103"/>
                      <a:pt x="8210" y="16103"/>
                    </a:cubicBezTo>
                    <a:cubicBezTo>
                      <a:pt x="8512" y="16103"/>
                      <a:pt x="8815" y="15944"/>
                      <a:pt x="8930" y="15627"/>
                    </a:cubicBezTo>
                    <a:lnTo>
                      <a:pt x="9909" y="12747"/>
                    </a:lnTo>
                    <a:cubicBezTo>
                      <a:pt x="9996" y="12617"/>
                      <a:pt x="10082" y="12552"/>
                      <a:pt x="10193" y="12552"/>
                    </a:cubicBezTo>
                    <a:cubicBezTo>
                      <a:pt x="10230" y="12552"/>
                      <a:pt x="10270" y="12560"/>
                      <a:pt x="10313" y="12574"/>
                    </a:cubicBezTo>
                    <a:lnTo>
                      <a:pt x="13078" y="13899"/>
                    </a:lnTo>
                    <a:cubicBezTo>
                      <a:pt x="13181" y="13946"/>
                      <a:pt x="13283" y="13967"/>
                      <a:pt x="13382" y="13967"/>
                    </a:cubicBezTo>
                    <a:cubicBezTo>
                      <a:pt x="13893" y="13967"/>
                      <a:pt x="14299" y="13403"/>
                      <a:pt x="14057" y="12920"/>
                    </a:cubicBezTo>
                    <a:lnTo>
                      <a:pt x="12732" y="10154"/>
                    </a:lnTo>
                    <a:cubicBezTo>
                      <a:pt x="12675" y="9982"/>
                      <a:pt x="12732" y="9866"/>
                      <a:pt x="12905" y="9751"/>
                    </a:cubicBezTo>
                    <a:lnTo>
                      <a:pt x="15786" y="8772"/>
                    </a:lnTo>
                    <a:cubicBezTo>
                      <a:pt x="16420" y="8541"/>
                      <a:pt x="16420" y="7562"/>
                      <a:pt x="15786" y="7332"/>
                    </a:cubicBezTo>
                    <a:lnTo>
                      <a:pt x="12905" y="6352"/>
                    </a:lnTo>
                    <a:cubicBezTo>
                      <a:pt x="12732" y="6237"/>
                      <a:pt x="12675" y="6122"/>
                      <a:pt x="12732" y="5949"/>
                    </a:cubicBezTo>
                    <a:lnTo>
                      <a:pt x="14057" y="3184"/>
                    </a:lnTo>
                    <a:cubicBezTo>
                      <a:pt x="14299" y="2701"/>
                      <a:pt x="13852" y="2137"/>
                      <a:pt x="13362" y="2137"/>
                    </a:cubicBezTo>
                    <a:cubicBezTo>
                      <a:pt x="13267" y="2137"/>
                      <a:pt x="13171" y="2158"/>
                      <a:pt x="13078" y="2204"/>
                    </a:cubicBezTo>
                    <a:lnTo>
                      <a:pt x="10313" y="3529"/>
                    </a:lnTo>
                    <a:cubicBezTo>
                      <a:pt x="10270" y="3544"/>
                      <a:pt x="10230" y="3551"/>
                      <a:pt x="10193" y="3551"/>
                    </a:cubicBezTo>
                    <a:cubicBezTo>
                      <a:pt x="10082" y="3551"/>
                      <a:pt x="9996" y="3486"/>
                      <a:pt x="9909" y="3356"/>
                    </a:cubicBezTo>
                    <a:lnTo>
                      <a:pt x="8930" y="476"/>
                    </a:lnTo>
                    <a:cubicBezTo>
                      <a:pt x="8815" y="159"/>
                      <a:pt x="8512" y="1"/>
                      <a:pt x="8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882" name="Google Shape;882;p51"/>
              <p:cNvSpPr/>
              <p:nvPr/>
            </p:nvSpPr>
            <p:spPr>
              <a:xfrm>
                <a:off x="2785950" y="2192075"/>
                <a:ext cx="131100" cy="169975"/>
              </a:xfrm>
              <a:custGeom>
                <a:avLst/>
                <a:gdLst/>
                <a:ahLst/>
                <a:cxnLst/>
                <a:rect l="l" t="t" r="r" b="b"/>
                <a:pathLst>
                  <a:path w="5244" h="6799" extrusionOk="0">
                    <a:moveTo>
                      <a:pt x="3227" y="5589"/>
                    </a:moveTo>
                    <a:lnTo>
                      <a:pt x="3227" y="5992"/>
                    </a:lnTo>
                    <a:cubicBezTo>
                      <a:pt x="3227" y="6165"/>
                      <a:pt x="3112" y="6280"/>
                      <a:pt x="2939" y="6280"/>
                    </a:cubicBezTo>
                    <a:lnTo>
                      <a:pt x="2305" y="6280"/>
                    </a:lnTo>
                    <a:cubicBezTo>
                      <a:pt x="2132" y="6280"/>
                      <a:pt x="2017" y="6165"/>
                      <a:pt x="2017" y="5992"/>
                    </a:cubicBezTo>
                    <a:lnTo>
                      <a:pt x="2017" y="5589"/>
                    </a:lnTo>
                    <a:close/>
                    <a:moveTo>
                      <a:pt x="2593" y="0"/>
                    </a:moveTo>
                    <a:cubicBezTo>
                      <a:pt x="1902" y="0"/>
                      <a:pt x="1268" y="289"/>
                      <a:pt x="807" y="749"/>
                    </a:cubicBezTo>
                    <a:cubicBezTo>
                      <a:pt x="289" y="1268"/>
                      <a:pt x="58" y="1902"/>
                      <a:pt x="58" y="2593"/>
                    </a:cubicBezTo>
                    <a:cubicBezTo>
                      <a:pt x="1" y="3515"/>
                      <a:pt x="519" y="4321"/>
                      <a:pt x="1268" y="4840"/>
                    </a:cubicBezTo>
                    <a:lnTo>
                      <a:pt x="1268" y="5070"/>
                    </a:lnTo>
                    <a:cubicBezTo>
                      <a:pt x="1268" y="5243"/>
                      <a:pt x="1383" y="5473"/>
                      <a:pt x="1556" y="5531"/>
                    </a:cubicBezTo>
                    <a:lnTo>
                      <a:pt x="1556" y="5992"/>
                    </a:lnTo>
                    <a:cubicBezTo>
                      <a:pt x="1556" y="6453"/>
                      <a:pt x="1902" y="6798"/>
                      <a:pt x="2305" y="6798"/>
                    </a:cubicBezTo>
                    <a:lnTo>
                      <a:pt x="2939" y="6798"/>
                    </a:lnTo>
                    <a:cubicBezTo>
                      <a:pt x="3342" y="6798"/>
                      <a:pt x="3688" y="6453"/>
                      <a:pt x="3688" y="5992"/>
                    </a:cubicBezTo>
                    <a:lnTo>
                      <a:pt x="3688" y="5531"/>
                    </a:lnTo>
                    <a:cubicBezTo>
                      <a:pt x="3861" y="5473"/>
                      <a:pt x="3976" y="5243"/>
                      <a:pt x="3976" y="5070"/>
                    </a:cubicBezTo>
                    <a:lnTo>
                      <a:pt x="3976" y="4840"/>
                    </a:lnTo>
                    <a:cubicBezTo>
                      <a:pt x="4725" y="4321"/>
                      <a:pt x="5243" y="3515"/>
                      <a:pt x="5243" y="2593"/>
                    </a:cubicBezTo>
                    <a:cubicBezTo>
                      <a:pt x="5243" y="2420"/>
                      <a:pt x="5186" y="2247"/>
                      <a:pt x="5186" y="2074"/>
                    </a:cubicBezTo>
                    <a:cubicBezTo>
                      <a:pt x="5161" y="1950"/>
                      <a:pt x="5060" y="1890"/>
                      <a:pt x="4959" y="1890"/>
                    </a:cubicBezTo>
                    <a:cubicBezTo>
                      <a:pt x="4826" y="1890"/>
                      <a:pt x="4692" y="1993"/>
                      <a:pt x="4725" y="2190"/>
                    </a:cubicBezTo>
                    <a:cubicBezTo>
                      <a:pt x="4725" y="2305"/>
                      <a:pt x="4782" y="2420"/>
                      <a:pt x="4782" y="2593"/>
                    </a:cubicBezTo>
                    <a:cubicBezTo>
                      <a:pt x="4782" y="3399"/>
                      <a:pt x="4321" y="4091"/>
                      <a:pt x="3630" y="4494"/>
                    </a:cubicBezTo>
                    <a:cubicBezTo>
                      <a:pt x="3573" y="4494"/>
                      <a:pt x="3515" y="4609"/>
                      <a:pt x="3515" y="4667"/>
                    </a:cubicBezTo>
                    <a:lnTo>
                      <a:pt x="3515" y="5070"/>
                    </a:lnTo>
                    <a:cubicBezTo>
                      <a:pt x="3515" y="5070"/>
                      <a:pt x="3457" y="5128"/>
                      <a:pt x="3457" y="5128"/>
                    </a:cubicBezTo>
                    <a:lnTo>
                      <a:pt x="1787" y="5128"/>
                    </a:lnTo>
                    <a:cubicBezTo>
                      <a:pt x="1787" y="5128"/>
                      <a:pt x="1729" y="5128"/>
                      <a:pt x="1729" y="5070"/>
                    </a:cubicBezTo>
                    <a:lnTo>
                      <a:pt x="1729" y="4667"/>
                    </a:lnTo>
                    <a:cubicBezTo>
                      <a:pt x="1729" y="4609"/>
                      <a:pt x="1729" y="4494"/>
                      <a:pt x="1614" y="4494"/>
                    </a:cubicBezTo>
                    <a:cubicBezTo>
                      <a:pt x="922" y="4091"/>
                      <a:pt x="519" y="3342"/>
                      <a:pt x="519" y="2593"/>
                    </a:cubicBezTo>
                    <a:cubicBezTo>
                      <a:pt x="519" y="1441"/>
                      <a:pt x="1441" y="461"/>
                      <a:pt x="2593" y="461"/>
                    </a:cubicBezTo>
                    <a:cubicBezTo>
                      <a:pt x="3227" y="461"/>
                      <a:pt x="3803" y="692"/>
                      <a:pt x="4206" y="1153"/>
                    </a:cubicBezTo>
                    <a:cubicBezTo>
                      <a:pt x="4251" y="1213"/>
                      <a:pt x="4312" y="1237"/>
                      <a:pt x="4372" y="1237"/>
                    </a:cubicBezTo>
                    <a:cubicBezTo>
                      <a:pt x="4546" y="1237"/>
                      <a:pt x="4723" y="1035"/>
                      <a:pt x="4552" y="865"/>
                    </a:cubicBezTo>
                    <a:cubicBezTo>
                      <a:pt x="4033" y="289"/>
                      <a:pt x="3342" y="0"/>
                      <a:pt x="25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883" name="Google Shape;883;p51"/>
              <p:cNvSpPr/>
              <p:nvPr/>
            </p:nvSpPr>
            <p:spPr>
              <a:xfrm>
                <a:off x="2811875" y="2219450"/>
                <a:ext cx="46125" cy="43950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758" extrusionOk="0">
                    <a:moveTo>
                      <a:pt x="1556" y="0"/>
                    </a:moveTo>
                    <a:cubicBezTo>
                      <a:pt x="692" y="0"/>
                      <a:pt x="1" y="691"/>
                      <a:pt x="1" y="1498"/>
                    </a:cubicBezTo>
                    <a:cubicBezTo>
                      <a:pt x="1" y="1671"/>
                      <a:pt x="116" y="1757"/>
                      <a:pt x="231" y="1757"/>
                    </a:cubicBezTo>
                    <a:cubicBezTo>
                      <a:pt x="346" y="1757"/>
                      <a:pt x="462" y="1671"/>
                      <a:pt x="462" y="1498"/>
                    </a:cubicBezTo>
                    <a:cubicBezTo>
                      <a:pt x="462" y="922"/>
                      <a:pt x="980" y="461"/>
                      <a:pt x="1556" y="461"/>
                    </a:cubicBezTo>
                    <a:cubicBezTo>
                      <a:pt x="1844" y="461"/>
                      <a:pt x="1844" y="0"/>
                      <a:pt x="15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</p:grpSp>
      </p:grpSp>
      <p:sp>
        <p:nvSpPr>
          <p:cNvPr id="884" name="Google Shape;884;p51"/>
          <p:cNvSpPr txBox="1"/>
          <p:nvPr/>
        </p:nvSpPr>
        <p:spPr>
          <a:xfrm>
            <a:off x="1995949" y="5162275"/>
            <a:ext cx="3951022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82" indent="-380982">
              <a:buFont typeface="Arial" panose="020B0604020202020204" pitchFamily="34" charset="0"/>
              <a:buChar char="•"/>
            </a:pPr>
            <a:r>
              <a:rPr lang="es-CL" sz="1867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Agendar reuniones. </a:t>
            </a:r>
          </a:p>
          <a:p>
            <a:pPr marL="380982" indent="-380982">
              <a:buFont typeface="Arial" panose="020B0604020202020204" pitchFamily="34" charset="0"/>
              <a:buChar char="•"/>
            </a:pPr>
            <a:r>
              <a:rPr lang="es-CL" sz="1867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Avances e informe final del alumno.</a:t>
            </a:r>
          </a:p>
          <a:p>
            <a:pPr marL="380982" indent="-380982">
              <a:buFont typeface="Arial" panose="020B0604020202020204" pitchFamily="34" charset="0"/>
              <a:buChar char="•"/>
            </a:pPr>
            <a:r>
              <a:rPr lang="es-CL" sz="1867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Feedback del profesor.</a:t>
            </a:r>
          </a:p>
        </p:txBody>
      </p:sp>
      <p:sp>
        <p:nvSpPr>
          <p:cNvPr id="885" name="Google Shape;885;p51"/>
          <p:cNvSpPr txBox="1"/>
          <p:nvPr/>
        </p:nvSpPr>
        <p:spPr>
          <a:xfrm>
            <a:off x="2690900" y="4572823"/>
            <a:ext cx="29004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en-US" sz="3200" b="1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Aplicación</a:t>
            </a:r>
          </a:p>
        </p:txBody>
      </p:sp>
      <p:grpSp>
        <p:nvGrpSpPr>
          <p:cNvPr id="18" name="Google Shape;1556;p64">
            <a:extLst>
              <a:ext uri="{FF2B5EF4-FFF2-40B4-BE49-F238E27FC236}">
                <a16:creationId xmlns:a16="http://schemas.microsoft.com/office/drawing/2014/main" id="{373CD715-0A3A-1A3B-3295-416E68C87D1A}"/>
              </a:ext>
            </a:extLst>
          </p:cNvPr>
          <p:cNvGrpSpPr/>
          <p:nvPr/>
        </p:nvGrpSpPr>
        <p:grpSpPr>
          <a:xfrm>
            <a:off x="5599899" y="4942561"/>
            <a:ext cx="977791" cy="1000417"/>
            <a:chOff x="2788522" y="1393050"/>
            <a:chExt cx="707400" cy="707400"/>
          </a:xfrm>
        </p:grpSpPr>
        <p:sp>
          <p:nvSpPr>
            <p:cNvPr id="19" name="Google Shape;1557;p64">
              <a:extLst>
                <a:ext uri="{FF2B5EF4-FFF2-40B4-BE49-F238E27FC236}">
                  <a16:creationId xmlns:a16="http://schemas.microsoft.com/office/drawing/2014/main" id="{9F913F17-C8BA-DF16-52AA-83941562A9DE}"/>
                </a:ext>
              </a:extLst>
            </p:cNvPr>
            <p:cNvSpPr/>
            <p:nvPr/>
          </p:nvSpPr>
          <p:spPr>
            <a:xfrm flipH="1">
              <a:off x="2788522" y="1393050"/>
              <a:ext cx="707400" cy="70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" name="Google Shape;1558;p64">
              <a:extLst>
                <a:ext uri="{FF2B5EF4-FFF2-40B4-BE49-F238E27FC236}">
                  <a16:creationId xmlns:a16="http://schemas.microsoft.com/office/drawing/2014/main" id="{91438D21-C75E-421E-9C0D-8848E63D80E2}"/>
                </a:ext>
              </a:extLst>
            </p:cNvPr>
            <p:cNvSpPr/>
            <p:nvPr/>
          </p:nvSpPr>
          <p:spPr>
            <a:xfrm>
              <a:off x="2940575" y="1547375"/>
              <a:ext cx="403300" cy="403300"/>
            </a:xfrm>
            <a:custGeom>
              <a:avLst/>
              <a:gdLst/>
              <a:ahLst/>
              <a:cxnLst/>
              <a:rect l="l" t="t" r="r" b="b"/>
              <a:pathLst>
                <a:path w="16132" h="16132" extrusionOk="0">
                  <a:moveTo>
                    <a:pt x="8412" y="461"/>
                  </a:moveTo>
                  <a:lnTo>
                    <a:pt x="8412" y="1210"/>
                  </a:lnTo>
                  <a:lnTo>
                    <a:pt x="7720" y="1210"/>
                  </a:lnTo>
                  <a:lnTo>
                    <a:pt x="7720" y="519"/>
                  </a:lnTo>
                  <a:lnTo>
                    <a:pt x="7720" y="461"/>
                  </a:lnTo>
                  <a:close/>
                  <a:moveTo>
                    <a:pt x="3688" y="1613"/>
                  </a:moveTo>
                  <a:lnTo>
                    <a:pt x="3688" y="2305"/>
                  </a:lnTo>
                  <a:lnTo>
                    <a:pt x="2996" y="2305"/>
                  </a:lnTo>
                  <a:lnTo>
                    <a:pt x="2996" y="1613"/>
                  </a:lnTo>
                  <a:close/>
                  <a:moveTo>
                    <a:pt x="13136" y="1613"/>
                  </a:moveTo>
                  <a:lnTo>
                    <a:pt x="13136" y="2362"/>
                  </a:lnTo>
                  <a:lnTo>
                    <a:pt x="12444" y="2362"/>
                  </a:lnTo>
                  <a:lnTo>
                    <a:pt x="12444" y="1613"/>
                  </a:lnTo>
                  <a:close/>
                  <a:moveTo>
                    <a:pt x="6395" y="3111"/>
                  </a:moveTo>
                  <a:lnTo>
                    <a:pt x="6395" y="3860"/>
                  </a:lnTo>
                  <a:lnTo>
                    <a:pt x="5646" y="3860"/>
                  </a:lnTo>
                  <a:lnTo>
                    <a:pt x="5646" y="3111"/>
                  </a:lnTo>
                  <a:close/>
                  <a:moveTo>
                    <a:pt x="10486" y="3111"/>
                  </a:moveTo>
                  <a:lnTo>
                    <a:pt x="10486" y="3860"/>
                  </a:lnTo>
                  <a:lnTo>
                    <a:pt x="9794" y="3860"/>
                  </a:lnTo>
                  <a:lnTo>
                    <a:pt x="9794" y="3111"/>
                  </a:lnTo>
                  <a:close/>
                  <a:moveTo>
                    <a:pt x="1210" y="5185"/>
                  </a:moveTo>
                  <a:lnTo>
                    <a:pt x="1210" y="5934"/>
                  </a:lnTo>
                  <a:lnTo>
                    <a:pt x="519" y="5934"/>
                  </a:lnTo>
                  <a:lnTo>
                    <a:pt x="519" y="5185"/>
                  </a:lnTo>
                  <a:close/>
                  <a:moveTo>
                    <a:pt x="15613" y="5185"/>
                  </a:moveTo>
                  <a:lnTo>
                    <a:pt x="15613" y="5934"/>
                  </a:lnTo>
                  <a:lnTo>
                    <a:pt x="14922" y="5934"/>
                  </a:lnTo>
                  <a:lnTo>
                    <a:pt x="14922" y="5185"/>
                  </a:lnTo>
                  <a:close/>
                  <a:moveTo>
                    <a:pt x="3342" y="7490"/>
                  </a:moveTo>
                  <a:lnTo>
                    <a:pt x="3342" y="8181"/>
                  </a:lnTo>
                  <a:lnTo>
                    <a:pt x="2651" y="8181"/>
                  </a:lnTo>
                  <a:lnTo>
                    <a:pt x="2651" y="7490"/>
                  </a:lnTo>
                  <a:close/>
                  <a:moveTo>
                    <a:pt x="13481" y="7432"/>
                  </a:moveTo>
                  <a:lnTo>
                    <a:pt x="13481" y="8181"/>
                  </a:lnTo>
                  <a:lnTo>
                    <a:pt x="12790" y="8181"/>
                  </a:lnTo>
                  <a:lnTo>
                    <a:pt x="12790" y="7432"/>
                  </a:lnTo>
                  <a:close/>
                  <a:moveTo>
                    <a:pt x="11292" y="9852"/>
                  </a:moveTo>
                  <a:lnTo>
                    <a:pt x="12041" y="10946"/>
                  </a:lnTo>
                  <a:lnTo>
                    <a:pt x="10658" y="10946"/>
                  </a:lnTo>
                  <a:lnTo>
                    <a:pt x="9910" y="9852"/>
                  </a:lnTo>
                  <a:close/>
                  <a:moveTo>
                    <a:pt x="9161" y="10370"/>
                  </a:moveTo>
                  <a:lnTo>
                    <a:pt x="9161" y="15613"/>
                  </a:lnTo>
                  <a:lnTo>
                    <a:pt x="4955" y="15613"/>
                  </a:lnTo>
                  <a:lnTo>
                    <a:pt x="4955" y="11407"/>
                  </a:lnTo>
                  <a:lnTo>
                    <a:pt x="8296" y="11407"/>
                  </a:lnTo>
                  <a:cubicBezTo>
                    <a:pt x="8354" y="11407"/>
                    <a:pt x="8469" y="11407"/>
                    <a:pt x="8469" y="11292"/>
                  </a:cubicBezTo>
                  <a:lnTo>
                    <a:pt x="9161" y="10370"/>
                  </a:lnTo>
                  <a:close/>
                  <a:moveTo>
                    <a:pt x="7490" y="0"/>
                  </a:moveTo>
                  <a:cubicBezTo>
                    <a:pt x="7375" y="0"/>
                    <a:pt x="7259" y="116"/>
                    <a:pt x="7259" y="288"/>
                  </a:cubicBezTo>
                  <a:lnTo>
                    <a:pt x="7259" y="1441"/>
                  </a:lnTo>
                  <a:cubicBezTo>
                    <a:pt x="7259" y="1613"/>
                    <a:pt x="7375" y="1671"/>
                    <a:pt x="7490" y="1671"/>
                  </a:cubicBezTo>
                  <a:lnTo>
                    <a:pt x="7836" y="1671"/>
                  </a:lnTo>
                  <a:lnTo>
                    <a:pt x="7836" y="3284"/>
                  </a:lnTo>
                  <a:lnTo>
                    <a:pt x="6856" y="3284"/>
                  </a:lnTo>
                  <a:lnTo>
                    <a:pt x="6856" y="2881"/>
                  </a:lnTo>
                  <a:cubicBezTo>
                    <a:pt x="6856" y="2766"/>
                    <a:pt x="6741" y="2650"/>
                    <a:pt x="6626" y="2650"/>
                  </a:cubicBezTo>
                  <a:lnTo>
                    <a:pt x="5416" y="2650"/>
                  </a:lnTo>
                  <a:cubicBezTo>
                    <a:pt x="5301" y="2650"/>
                    <a:pt x="5185" y="2766"/>
                    <a:pt x="5185" y="2881"/>
                  </a:cubicBezTo>
                  <a:lnTo>
                    <a:pt x="5185" y="4091"/>
                  </a:lnTo>
                  <a:cubicBezTo>
                    <a:pt x="5185" y="4206"/>
                    <a:pt x="5301" y="4321"/>
                    <a:pt x="5416" y="4321"/>
                  </a:cubicBezTo>
                  <a:lnTo>
                    <a:pt x="6626" y="4321"/>
                  </a:lnTo>
                  <a:cubicBezTo>
                    <a:pt x="6741" y="4321"/>
                    <a:pt x="6856" y="4206"/>
                    <a:pt x="6856" y="4091"/>
                  </a:cubicBezTo>
                  <a:lnTo>
                    <a:pt x="6856" y="3745"/>
                  </a:lnTo>
                  <a:lnTo>
                    <a:pt x="7836" y="3745"/>
                  </a:lnTo>
                  <a:lnTo>
                    <a:pt x="7836" y="5358"/>
                  </a:lnTo>
                  <a:lnTo>
                    <a:pt x="3572" y="5358"/>
                  </a:lnTo>
                  <a:lnTo>
                    <a:pt x="3572" y="2823"/>
                  </a:lnTo>
                  <a:lnTo>
                    <a:pt x="3918" y="2823"/>
                  </a:lnTo>
                  <a:cubicBezTo>
                    <a:pt x="4033" y="2823"/>
                    <a:pt x="4148" y="2708"/>
                    <a:pt x="4148" y="2593"/>
                  </a:cubicBezTo>
                  <a:lnTo>
                    <a:pt x="4148" y="1383"/>
                  </a:lnTo>
                  <a:cubicBezTo>
                    <a:pt x="4148" y="1268"/>
                    <a:pt x="4033" y="1153"/>
                    <a:pt x="3918" y="1153"/>
                  </a:cubicBezTo>
                  <a:lnTo>
                    <a:pt x="2708" y="1153"/>
                  </a:lnTo>
                  <a:cubicBezTo>
                    <a:pt x="2593" y="1153"/>
                    <a:pt x="2478" y="1268"/>
                    <a:pt x="2478" y="1383"/>
                  </a:cubicBezTo>
                  <a:lnTo>
                    <a:pt x="2478" y="2593"/>
                  </a:lnTo>
                  <a:cubicBezTo>
                    <a:pt x="2478" y="2708"/>
                    <a:pt x="2593" y="2823"/>
                    <a:pt x="2708" y="2823"/>
                  </a:cubicBezTo>
                  <a:lnTo>
                    <a:pt x="3111" y="2823"/>
                  </a:lnTo>
                  <a:lnTo>
                    <a:pt x="3111" y="5358"/>
                  </a:lnTo>
                  <a:lnTo>
                    <a:pt x="1671" y="5358"/>
                  </a:lnTo>
                  <a:lnTo>
                    <a:pt x="1671" y="5012"/>
                  </a:lnTo>
                  <a:cubicBezTo>
                    <a:pt x="1671" y="4840"/>
                    <a:pt x="1556" y="4724"/>
                    <a:pt x="1441" y="4724"/>
                  </a:cubicBezTo>
                  <a:lnTo>
                    <a:pt x="231" y="4724"/>
                  </a:lnTo>
                  <a:cubicBezTo>
                    <a:pt x="116" y="4724"/>
                    <a:pt x="0" y="4840"/>
                    <a:pt x="0" y="5012"/>
                  </a:cubicBezTo>
                  <a:lnTo>
                    <a:pt x="0" y="6165"/>
                  </a:lnTo>
                  <a:cubicBezTo>
                    <a:pt x="0" y="6337"/>
                    <a:pt x="116" y="6395"/>
                    <a:pt x="231" y="6395"/>
                  </a:cubicBezTo>
                  <a:lnTo>
                    <a:pt x="1441" y="6395"/>
                  </a:lnTo>
                  <a:cubicBezTo>
                    <a:pt x="1556" y="6395"/>
                    <a:pt x="1671" y="6337"/>
                    <a:pt x="1671" y="6165"/>
                  </a:cubicBezTo>
                  <a:lnTo>
                    <a:pt x="1671" y="5819"/>
                  </a:lnTo>
                  <a:lnTo>
                    <a:pt x="6165" y="5819"/>
                  </a:lnTo>
                  <a:lnTo>
                    <a:pt x="6165" y="7663"/>
                  </a:lnTo>
                  <a:lnTo>
                    <a:pt x="3803" y="7663"/>
                  </a:lnTo>
                  <a:lnTo>
                    <a:pt x="3803" y="7259"/>
                  </a:lnTo>
                  <a:cubicBezTo>
                    <a:pt x="3803" y="7144"/>
                    <a:pt x="3688" y="7029"/>
                    <a:pt x="3572" y="7029"/>
                  </a:cubicBezTo>
                  <a:lnTo>
                    <a:pt x="2363" y="7029"/>
                  </a:lnTo>
                  <a:cubicBezTo>
                    <a:pt x="2247" y="7029"/>
                    <a:pt x="2132" y="7144"/>
                    <a:pt x="2132" y="7259"/>
                  </a:cubicBezTo>
                  <a:lnTo>
                    <a:pt x="2132" y="8469"/>
                  </a:lnTo>
                  <a:cubicBezTo>
                    <a:pt x="2132" y="8584"/>
                    <a:pt x="2247" y="8700"/>
                    <a:pt x="2363" y="8700"/>
                  </a:cubicBezTo>
                  <a:lnTo>
                    <a:pt x="3572" y="8700"/>
                  </a:lnTo>
                  <a:cubicBezTo>
                    <a:pt x="3688" y="8700"/>
                    <a:pt x="3803" y="8584"/>
                    <a:pt x="3803" y="8469"/>
                  </a:cubicBezTo>
                  <a:lnTo>
                    <a:pt x="3803" y="8123"/>
                  </a:lnTo>
                  <a:lnTo>
                    <a:pt x="6395" y="8123"/>
                  </a:lnTo>
                  <a:cubicBezTo>
                    <a:pt x="6510" y="8123"/>
                    <a:pt x="6626" y="8008"/>
                    <a:pt x="6626" y="7893"/>
                  </a:cubicBezTo>
                  <a:lnTo>
                    <a:pt x="6626" y="5819"/>
                  </a:lnTo>
                  <a:lnTo>
                    <a:pt x="7836" y="5819"/>
                  </a:lnTo>
                  <a:lnTo>
                    <a:pt x="7836" y="9391"/>
                  </a:lnTo>
                  <a:lnTo>
                    <a:pt x="6971" y="9391"/>
                  </a:lnTo>
                  <a:cubicBezTo>
                    <a:pt x="6683" y="9391"/>
                    <a:pt x="6683" y="9852"/>
                    <a:pt x="6971" y="9852"/>
                  </a:cubicBezTo>
                  <a:lnTo>
                    <a:pt x="8930" y="9852"/>
                  </a:lnTo>
                  <a:lnTo>
                    <a:pt x="8181" y="10946"/>
                  </a:lnTo>
                  <a:lnTo>
                    <a:pt x="4091" y="10946"/>
                  </a:lnTo>
                  <a:lnTo>
                    <a:pt x="4840" y="9852"/>
                  </a:lnTo>
                  <a:lnTo>
                    <a:pt x="5704" y="9852"/>
                  </a:lnTo>
                  <a:cubicBezTo>
                    <a:pt x="5992" y="9852"/>
                    <a:pt x="5992" y="9391"/>
                    <a:pt x="5704" y="9391"/>
                  </a:cubicBezTo>
                  <a:lnTo>
                    <a:pt x="4725" y="9391"/>
                  </a:lnTo>
                  <a:cubicBezTo>
                    <a:pt x="4667" y="9391"/>
                    <a:pt x="4552" y="9448"/>
                    <a:pt x="4552" y="9506"/>
                  </a:cubicBezTo>
                  <a:lnTo>
                    <a:pt x="3400" y="11062"/>
                  </a:lnTo>
                  <a:cubicBezTo>
                    <a:pt x="3342" y="11234"/>
                    <a:pt x="3400" y="11407"/>
                    <a:pt x="3630" y="11407"/>
                  </a:cubicBezTo>
                  <a:lnTo>
                    <a:pt x="4494" y="11407"/>
                  </a:lnTo>
                  <a:lnTo>
                    <a:pt x="4494" y="15901"/>
                  </a:lnTo>
                  <a:cubicBezTo>
                    <a:pt x="4494" y="16016"/>
                    <a:pt x="4609" y="16131"/>
                    <a:pt x="4725" y="16131"/>
                  </a:cubicBezTo>
                  <a:lnTo>
                    <a:pt x="11407" y="16131"/>
                  </a:lnTo>
                  <a:cubicBezTo>
                    <a:pt x="11523" y="16131"/>
                    <a:pt x="11638" y="16016"/>
                    <a:pt x="11638" y="15901"/>
                  </a:cubicBezTo>
                  <a:lnTo>
                    <a:pt x="11638" y="14749"/>
                  </a:lnTo>
                  <a:cubicBezTo>
                    <a:pt x="11638" y="14605"/>
                    <a:pt x="11523" y="14533"/>
                    <a:pt x="11407" y="14533"/>
                  </a:cubicBezTo>
                  <a:cubicBezTo>
                    <a:pt x="11292" y="14533"/>
                    <a:pt x="11177" y="14605"/>
                    <a:pt x="11177" y="14749"/>
                  </a:cubicBezTo>
                  <a:lnTo>
                    <a:pt x="11177" y="15670"/>
                  </a:lnTo>
                  <a:lnTo>
                    <a:pt x="9679" y="15670"/>
                  </a:lnTo>
                  <a:lnTo>
                    <a:pt x="9679" y="10370"/>
                  </a:lnTo>
                  <a:lnTo>
                    <a:pt x="10370" y="11350"/>
                  </a:lnTo>
                  <a:cubicBezTo>
                    <a:pt x="10370" y="11407"/>
                    <a:pt x="10486" y="11407"/>
                    <a:pt x="10543" y="11407"/>
                  </a:cubicBezTo>
                  <a:lnTo>
                    <a:pt x="11177" y="11407"/>
                  </a:lnTo>
                  <a:lnTo>
                    <a:pt x="11177" y="13424"/>
                  </a:lnTo>
                  <a:cubicBezTo>
                    <a:pt x="11177" y="13568"/>
                    <a:pt x="11292" y="13640"/>
                    <a:pt x="11407" y="13640"/>
                  </a:cubicBezTo>
                  <a:cubicBezTo>
                    <a:pt x="11523" y="13640"/>
                    <a:pt x="11638" y="13568"/>
                    <a:pt x="11638" y="13424"/>
                  </a:cubicBezTo>
                  <a:lnTo>
                    <a:pt x="11638" y="11407"/>
                  </a:lnTo>
                  <a:lnTo>
                    <a:pt x="12502" y="11407"/>
                  </a:lnTo>
                  <a:cubicBezTo>
                    <a:pt x="12732" y="11407"/>
                    <a:pt x="12848" y="11234"/>
                    <a:pt x="12732" y="11062"/>
                  </a:cubicBezTo>
                  <a:lnTo>
                    <a:pt x="11638" y="9506"/>
                  </a:lnTo>
                  <a:cubicBezTo>
                    <a:pt x="11580" y="9448"/>
                    <a:pt x="11523" y="9391"/>
                    <a:pt x="11407" y="9391"/>
                  </a:cubicBezTo>
                  <a:lnTo>
                    <a:pt x="8296" y="9391"/>
                  </a:lnTo>
                  <a:lnTo>
                    <a:pt x="8296" y="5819"/>
                  </a:lnTo>
                  <a:lnTo>
                    <a:pt x="9506" y="5819"/>
                  </a:lnTo>
                  <a:lnTo>
                    <a:pt x="9506" y="7893"/>
                  </a:lnTo>
                  <a:cubicBezTo>
                    <a:pt x="9506" y="8008"/>
                    <a:pt x="9621" y="8123"/>
                    <a:pt x="9737" y="8123"/>
                  </a:cubicBezTo>
                  <a:lnTo>
                    <a:pt x="12329" y="8123"/>
                  </a:lnTo>
                  <a:lnTo>
                    <a:pt x="12329" y="8469"/>
                  </a:lnTo>
                  <a:cubicBezTo>
                    <a:pt x="12329" y="8584"/>
                    <a:pt x="12444" y="8700"/>
                    <a:pt x="12560" y="8700"/>
                  </a:cubicBezTo>
                  <a:lnTo>
                    <a:pt x="13769" y="8700"/>
                  </a:lnTo>
                  <a:cubicBezTo>
                    <a:pt x="13885" y="8700"/>
                    <a:pt x="14000" y="8584"/>
                    <a:pt x="14000" y="8469"/>
                  </a:cubicBezTo>
                  <a:lnTo>
                    <a:pt x="14000" y="7259"/>
                  </a:lnTo>
                  <a:cubicBezTo>
                    <a:pt x="14000" y="7144"/>
                    <a:pt x="13885" y="7029"/>
                    <a:pt x="13769" y="7029"/>
                  </a:cubicBezTo>
                  <a:lnTo>
                    <a:pt x="12560" y="7029"/>
                  </a:lnTo>
                  <a:cubicBezTo>
                    <a:pt x="12444" y="7029"/>
                    <a:pt x="12329" y="7144"/>
                    <a:pt x="12329" y="7259"/>
                  </a:cubicBezTo>
                  <a:lnTo>
                    <a:pt x="12329" y="7605"/>
                  </a:lnTo>
                  <a:lnTo>
                    <a:pt x="9967" y="7605"/>
                  </a:lnTo>
                  <a:lnTo>
                    <a:pt x="9967" y="5819"/>
                  </a:lnTo>
                  <a:lnTo>
                    <a:pt x="14461" y="5819"/>
                  </a:lnTo>
                  <a:lnTo>
                    <a:pt x="14461" y="6165"/>
                  </a:lnTo>
                  <a:cubicBezTo>
                    <a:pt x="14461" y="6280"/>
                    <a:pt x="14576" y="6395"/>
                    <a:pt x="14691" y="6395"/>
                  </a:cubicBezTo>
                  <a:lnTo>
                    <a:pt x="15901" y="6395"/>
                  </a:lnTo>
                  <a:cubicBezTo>
                    <a:pt x="16016" y="6395"/>
                    <a:pt x="16132" y="6280"/>
                    <a:pt x="16132" y="6165"/>
                  </a:cubicBezTo>
                  <a:lnTo>
                    <a:pt x="16132" y="4955"/>
                  </a:lnTo>
                  <a:cubicBezTo>
                    <a:pt x="16132" y="4840"/>
                    <a:pt x="16016" y="4724"/>
                    <a:pt x="15901" y="4724"/>
                  </a:cubicBezTo>
                  <a:lnTo>
                    <a:pt x="14691" y="4724"/>
                  </a:lnTo>
                  <a:cubicBezTo>
                    <a:pt x="14576" y="4724"/>
                    <a:pt x="14461" y="4840"/>
                    <a:pt x="14461" y="4955"/>
                  </a:cubicBezTo>
                  <a:lnTo>
                    <a:pt x="14461" y="5358"/>
                  </a:lnTo>
                  <a:lnTo>
                    <a:pt x="13021" y="5358"/>
                  </a:lnTo>
                  <a:lnTo>
                    <a:pt x="13021" y="2823"/>
                  </a:lnTo>
                  <a:lnTo>
                    <a:pt x="13424" y="2823"/>
                  </a:lnTo>
                  <a:cubicBezTo>
                    <a:pt x="13539" y="2823"/>
                    <a:pt x="13654" y="2708"/>
                    <a:pt x="13654" y="2593"/>
                  </a:cubicBezTo>
                  <a:lnTo>
                    <a:pt x="13654" y="1383"/>
                  </a:lnTo>
                  <a:cubicBezTo>
                    <a:pt x="13654" y="1268"/>
                    <a:pt x="13539" y="1153"/>
                    <a:pt x="13424" y="1153"/>
                  </a:cubicBezTo>
                  <a:lnTo>
                    <a:pt x="12214" y="1153"/>
                  </a:lnTo>
                  <a:cubicBezTo>
                    <a:pt x="12099" y="1153"/>
                    <a:pt x="11984" y="1268"/>
                    <a:pt x="11984" y="1383"/>
                  </a:cubicBezTo>
                  <a:lnTo>
                    <a:pt x="11984" y="2593"/>
                  </a:lnTo>
                  <a:cubicBezTo>
                    <a:pt x="11984" y="2708"/>
                    <a:pt x="12099" y="2823"/>
                    <a:pt x="12214" y="2823"/>
                  </a:cubicBezTo>
                  <a:lnTo>
                    <a:pt x="12560" y="2823"/>
                  </a:lnTo>
                  <a:lnTo>
                    <a:pt x="12560" y="5358"/>
                  </a:lnTo>
                  <a:lnTo>
                    <a:pt x="8296" y="5358"/>
                  </a:lnTo>
                  <a:lnTo>
                    <a:pt x="8296" y="3745"/>
                  </a:lnTo>
                  <a:lnTo>
                    <a:pt x="9276" y="3745"/>
                  </a:lnTo>
                  <a:lnTo>
                    <a:pt x="9276" y="4091"/>
                  </a:lnTo>
                  <a:cubicBezTo>
                    <a:pt x="9276" y="4206"/>
                    <a:pt x="9391" y="4321"/>
                    <a:pt x="9506" y="4321"/>
                  </a:cubicBezTo>
                  <a:lnTo>
                    <a:pt x="10716" y="4321"/>
                  </a:lnTo>
                  <a:cubicBezTo>
                    <a:pt x="10831" y="4321"/>
                    <a:pt x="10947" y="4206"/>
                    <a:pt x="10947" y="4091"/>
                  </a:cubicBezTo>
                  <a:lnTo>
                    <a:pt x="10947" y="2881"/>
                  </a:lnTo>
                  <a:cubicBezTo>
                    <a:pt x="10947" y="2766"/>
                    <a:pt x="10831" y="2650"/>
                    <a:pt x="10716" y="2650"/>
                  </a:cubicBezTo>
                  <a:lnTo>
                    <a:pt x="9506" y="2650"/>
                  </a:lnTo>
                  <a:cubicBezTo>
                    <a:pt x="9391" y="2650"/>
                    <a:pt x="9276" y="2766"/>
                    <a:pt x="9276" y="2881"/>
                  </a:cubicBezTo>
                  <a:lnTo>
                    <a:pt x="9276" y="3227"/>
                  </a:lnTo>
                  <a:lnTo>
                    <a:pt x="8296" y="3227"/>
                  </a:lnTo>
                  <a:lnTo>
                    <a:pt x="8296" y="1671"/>
                  </a:lnTo>
                  <a:lnTo>
                    <a:pt x="8700" y="1671"/>
                  </a:lnTo>
                  <a:cubicBezTo>
                    <a:pt x="8815" y="1671"/>
                    <a:pt x="8930" y="1556"/>
                    <a:pt x="8930" y="1441"/>
                  </a:cubicBezTo>
                  <a:lnTo>
                    <a:pt x="8930" y="288"/>
                  </a:lnTo>
                  <a:cubicBezTo>
                    <a:pt x="8930" y="116"/>
                    <a:pt x="8815" y="0"/>
                    <a:pt x="87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60"/>
          <p:cNvSpPr/>
          <p:nvPr/>
        </p:nvSpPr>
        <p:spPr>
          <a:xfrm flipH="1">
            <a:off x="-611895" y="3407178"/>
            <a:ext cx="11164729" cy="96391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en-US" sz="1867"/>
          </a:p>
        </p:txBody>
      </p:sp>
      <p:sp>
        <p:nvSpPr>
          <p:cNvPr id="1235" name="Google Shape;1235;p60"/>
          <p:cNvSpPr txBox="1">
            <a:spLocks noGrp="1"/>
          </p:cNvSpPr>
          <p:nvPr>
            <p:ph type="title"/>
          </p:nvPr>
        </p:nvSpPr>
        <p:spPr>
          <a:xfrm>
            <a:off x="914684" y="905423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ES"/>
              <a:t>Implementación Técnica</a:t>
            </a:r>
            <a:endParaRPr lang="en-US"/>
          </a:p>
        </p:txBody>
      </p:sp>
      <p:sp>
        <p:nvSpPr>
          <p:cNvPr id="1237" name="Google Shape;1237;p60"/>
          <p:cNvSpPr txBox="1"/>
          <p:nvPr/>
        </p:nvSpPr>
        <p:spPr>
          <a:xfrm flipH="1">
            <a:off x="8755839" y="2616889"/>
            <a:ext cx="2865200" cy="7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867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Ambiente</a:t>
            </a:r>
            <a:r>
              <a:rPr lang="en-US" sz="1867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de </a:t>
            </a:r>
            <a:r>
              <a:rPr lang="en-US" sz="1867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pruebas</a:t>
            </a:r>
            <a:endParaRPr lang="en-US" sz="1867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241" name="Google Shape;1241;p60"/>
          <p:cNvSpPr txBox="1"/>
          <p:nvPr/>
        </p:nvSpPr>
        <p:spPr>
          <a:xfrm flipH="1">
            <a:off x="4171504" y="2858503"/>
            <a:ext cx="3117999" cy="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130" b="1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Node.js + express.js</a:t>
            </a:r>
          </a:p>
        </p:txBody>
      </p:sp>
      <p:sp>
        <p:nvSpPr>
          <p:cNvPr id="1242" name="Google Shape;1242;p60"/>
          <p:cNvSpPr txBox="1"/>
          <p:nvPr/>
        </p:nvSpPr>
        <p:spPr>
          <a:xfrm flipH="1">
            <a:off x="6050685" y="2000872"/>
            <a:ext cx="2865200" cy="7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lang="en-US" sz="1867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253" name="Google Shape;1253;p60"/>
          <p:cNvSpPr txBox="1"/>
          <p:nvPr/>
        </p:nvSpPr>
        <p:spPr>
          <a:xfrm flipH="1">
            <a:off x="1824121" y="4537089"/>
            <a:ext cx="2865200" cy="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s-US" sz="2133" b="1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Microsoft</a:t>
            </a:r>
          </a:p>
          <a:p>
            <a:pPr algn="ctr"/>
            <a:r>
              <a:rPr lang="es-US" sz="2133" b="1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SQL Server</a:t>
            </a:r>
          </a:p>
        </p:txBody>
      </p:sp>
      <p:sp>
        <p:nvSpPr>
          <p:cNvPr id="1254" name="Google Shape;1254;p60"/>
          <p:cNvSpPr txBox="1"/>
          <p:nvPr/>
        </p:nvSpPr>
        <p:spPr>
          <a:xfrm flipH="1">
            <a:off x="1824121" y="5028153"/>
            <a:ext cx="2865200" cy="7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s-ES" sz="1867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Base de Datos</a:t>
            </a:r>
          </a:p>
        </p:txBody>
      </p:sp>
      <p:sp>
        <p:nvSpPr>
          <p:cNvPr id="1279" name="Google Shape;1279;p60"/>
          <p:cNvSpPr txBox="1"/>
          <p:nvPr/>
        </p:nvSpPr>
        <p:spPr>
          <a:xfrm flipH="1">
            <a:off x="-197421" y="2916734"/>
            <a:ext cx="2865200" cy="40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130" b="1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React</a:t>
            </a:r>
          </a:p>
        </p:txBody>
      </p:sp>
      <p:sp>
        <p:nvSpPr>
          <p:cNvPr id="1280" name="Google Shape;1280;p60"/>
          <p:cNvSpPr txBox="1"/>
          <p:nvPr/>
        </p:nvSpPr>
        <p:spPr>
          <a:xfrm flipH="1">
            <a:off x="-197421" y="2524321"/>
            <a:ext cx="2865200" cy="47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867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Front End y Back End</a:t>
            </a:r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9890EF65-5D89-1CE5-D542-FF304E5E9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36" y="3444103"/>
            <a:ext cx="906207" cy="906207"/>
          </a:xfrm>
          <a:prstGeom prst="rect">
            <a:avLst/>
          </a:prstGeom>
        </p:spPr>
      </p:pic>
      <p:sp>
        <p:nvSpPr>
          <p:cNvPr id="4" name="Google Shape;1280;p60">
            <a:extLst>
              <a:ext uri="{FF2B5EF4-FFF2-40B4-BE49-F238E27FC236}">
                <a16:creationId xmlns:a16="http://schemas.microsoft.com/office/drawing/2014/main" id="{DB2E866B-E467-B5B6-8A35-0CFA090DC141}"/>
              </a:ext>
            </a:extLst>
          </p:cNvPr>
          <p:cNvSpPr txBox="1"/>
          <p:nvPr/>
        </p:nvSpPr>
        <p:spPr>
          <a:xfrm flipH="1">
            <a:off x="-212520" y="4318423"/>
            <a:ext cx="2865200" cy="7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s-US" sz="140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V18.2.0</a:t>
            </a:r>
          </a:p>
        </p:txBody>
      </p:sp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C281BC62-BDB1-90A6-5F94-14226D2CE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060" y="3427644"/>
            <a:ext cx="943327" cy="943327"/>
          </a:xfrm>
          <a:prstGeom prst="rect">
            <a:avLst/>
          </a:prstGeom>
        </p:spPr>
      </p:pic>
      <p:sp>
        <p:nvSpPr>
          <p:cNvPr id="18" name="Google Shape;1280;p60">
            <a:extLst>
              <a:ext uri="{FF2B5EF4-FFF2-40B4-BE49-F238E27FC236}">
                <a16:creationId xmlns:a16="http://schemas.microsoft.com/office/drawing/2014/main" id="{CD183C75-FB41-3F4B-B816-3B9D5EEA4858}"/>
              </a:ext>
            </a:extLst>
          </p:cNvPr>
          <p:cNvSpPr txBox="1"/>
          <p:nvPr/>
        </p:nvSpPr>
        <p:spPr>
          <a:xfrm flipH="1">
            <a:off x="3817401" y="4354168"/>
            <a:ext cx="2865200" cy="7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s-US" sz="140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              V16.0.0    V4.18.2</a:t>
            </a:r>
          </a:p>
        </p:txBody>
      </p:sp>
      <p:sp>
        <p:nvSpPr>
          <p:cNvPr id="19" name="Google Shape;1280;p60">
            <a:extLst>
              <a:ext uri="{FF2B5EF4-FFF2-40B4-BE49-F238E27FC236}">
                <a16:creationId xmlns:a16="http://schemas.microsoft.com/office/drawing/2014/main" id="{10B85449-3DF6-2EB9-A0B8-341619385E43}"/>
              </a:ext>
            </a:extLst>
          </p:cNvPr>
          <p:cNvSpPr txBox="1"/>
          <p:nvPr/>
        </p:nvSpPr>
        <p:spPr>
          <a:xfrm flipH="1">
            <a:off x="4171503" y="2524319"/>
            <a:ext cx="2865200" cy="47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867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Lenguaje</a:t>
            </a:r>
            <a:endParaRPr lang="en-US"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1" name="Imagen 20" descr="Logotipo, Icono&#10;&#10;Descripción generada automáticamente">
            <a:extLst>
              <a:ext uri="{FF2B5EF4-FFF2-40B4-BE49-F238E27FC236}">
                <a16:creationId xmlns:a16="http://schemas.microsoft.com/office/drawing/2014/main" id="{DEDCA9A7-516B-70AA-57AF-282018E441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0965" y="3398189"/>
            <a:ext cx="961572" cy="961572"/>
          </a:xfrm>
          <a:prstGeom prst="rect">
            <a:avLst/>
          </a:prstGeom>
        </p:spPr>
      </p:pic>
      <p:pic>
        <p:nvPicPr>
          <p:cNvPr id="5130" name="Picture 10" descr="Nodejs - Free brands and logotypes icons">
            <a:extLst>
              <a:ext uri="{FF2B5EF4-FFF2-40B4-BE49-F238E27FC236}">
                <a16:creationId xmlns:a16="http://schemas.microsoft.com/office/drawing/2014/main" id="{CE77240B-F266-A67F-897A-4F029456A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301" y="3417535"/>
            <a:ext cx="943200" cy="9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AD4A00F0-B51C-23B8-9FAB-A326A3C4DE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8127" y="3416561"/>
            <a:ext cx="943201" cy="943201"/>
          </a:xfrm>
          <a:prstGeom prst="rect">
            <a:avLst/>
          </a:prstGeom>
        </p:spPr>
      </p:pic>
      <p:sp>
        <p:nvSpPr>
          <p:cNvPr id="6" name="Google Shape;1253;p60">
            <a:extLst>
              <a:ext uri="{FF2B5EF4-FFF2-40B4-BE49-F238E27FC236}">
                <a16:creationId xmlns:a16="http://schemas.microsoft.com/office/drawing/2014/main" id="{1F3C3B08-1F38-1706-3190-53C468C9154C}"/>
              </a:ext>
            </a:extLst>
          </p:cNvPr>
          <p:cNvSpPr txBox="1"/>
          <p:nvPr/>
        </p:nvSpPr>
        <p:spPr>
          <a:xfrm flipH="1">
            <a:off x="6725965" y="4350308"/>
            <a:ext cx="2865200" cy="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133" b="1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Docker</a:t>
            </a:r>
          </a:p>
        </p:txBody>
      </p:sp>
      <p:sp>
        <p:nvSpPr>
          <p:cNvPr id="8" name="Google Shape;1280;p60">
            <a:extLst>
              <a:ext uri="{FF2B5EF4-FFF2-40B4-BE49-F238E27FC236}">
                <a16:creationId xmlns:a16="http://schemas.microsoft.com/office/drawing/2014/main" id="{EEEE6D0E-BDE5-7EE1-F1F7-2318DE1BE4AA}"/>
              </a:ext>
            </a:extLst>
          </p:cNvPr>
          <p:cNvSpPr txBox="1"/>
          <p:nvPr/>
        </p:nvSpPr>
        <p:spPr>
          <a:xfrm flipH="1">
            <a:off x="6669071" y="3014161"/>
            <a:ext cx="2865200" cy="7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s-US" sz="140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V 23.0.5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4104FCB-C9BE-2264-9DEB-1C03A9E414FC}"/>
              </a:ext>
            </a:extLst>
          </p:cNvPr>
          <p:cNvSpPr/>
          <p:nvPr/>
        </p:nvSpPr>
        <p:spPr>
          <a:xfrm>
            <a:off x="9551227" y="3415939"/>
            <a:ext cx="1001609" cy="9343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sz="1867"/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4F25B679-CBEE-0CED-1017-6A566A2C9B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45827" y="3515169"/>
            <a:ext cx="674625" cy="674625"/>
          </a:xfrm>
          <a:prstGeom prst="rect">
            <a:avLst/>
          </a:prstGeom>
        </p:spPr>
      </p:pic>
      <p:sp>
        <p:nvSpPr>
          <p:cNvPr id="11" name="Google Shape;1253;p60">
            <a:extLst>
              <a:ext uri="{FF2B5EF4-FFF2-40B4-BE49-F238E27FC236}">
                <a16:creationId xmlns:a16="http://schemas.microsoft.com/office/drawing/2014/main" id="{2414B5E9-3F59-E556-E4C3-B84CC42CCA24}"/>
              </a:ext>
            </a:extLst>
          </p:cNvPr>
          <p:cNvSpPr txBox="1"/>
          <p:nvPr/>
        </p:nvSpPr>
        <p:spPr>
          <a:xfrm flipH="1">
            <a:off x="8888106" y="2932060"/>
            <a:ext cx="2600667" cy="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133" b="1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Microsoft Azure</a:t>
            </a:r>
          </a:p>
        </p:txBody>
      </p:sp>
      <p:sp>
        <p:nvSpPr>
          <p:cNvPr id="13" name="Google Shape;1280;p60">
            <a:extLst>
              <a:ext uri="{FF2B5EF4-FFF2-40B4-BE49-F238E27FC236}">
                <a16:creationId xmlns:a16="http://schemas.microsoft.com/office/drawing/2014/main" id="{C8736FB8-B44F-5391-54AB-151332D99677}"/>
              </a:ext>
            </a:extLst>
          </p:cNvPr>
          <p:cNvSpPr txBox="1"/>
          <p:nvPr/>
        </p:nvSpPr>
        <p:spPr>
          <a:xfrm flipH="1">
            <a:off x="8657535" y="4316879"/>
            <a:ext cx="2865200" cy="7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s-US" sz="140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Ubuntu 22.04 VM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"/>
          <p:cNvSpPr/>
          <p:nvPr/>
        </p:nvSpPr>
        <p:spPr>
          <a:xfrm>
            <a:off x="1350835" y="1882335"/>
            <a:ext cx="13342800" cy="25604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3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en-US" sz="1867"/>
          </a:p>
        </p:txBody>
      </p:sp>
      <p:pic>
        <p:nvPicPr>
          <p:cNvPr id="11" name="Picture 10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3BA7CCDD-F083-B564-393B-00852C689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536" y="1926029"/>
            <a:ext cx="2629439" cy="24585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07" name="Google Shape;407;p38"/>
          <p:cNvPicPr preferRelativeResize="0"/>
          <p:nvPr/>
        </p:nvPicPr>
        <p:blipFill rotWithShape="1">
          <a:blip r:embed="rId4">
            <a:alphaModFix/>
          </a:blip>
          <a:srcRect l="20987" t="4466" r="18582" b="15192"/>
          <a:stretch/>
        </p:blipFill>
        <p:spPr>
          <a:xfrm>
            <a:off x="1350831" y="1879533"/>
            <a:ext cx="2560400" cy="2563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08" name="Google Shape;408;p38"/>
          <p:cNvPicPr preferRelativeResize="0"/>
          <p:nvPr/>
        </p:nvPicPr>
        <p:blipFill rotWithShape="1">
          <a:blip r:embed="rId5">
            <a:alphaModFix/>
          </a:blip>
          <a:srcRect l="31576" t="8333" r="12839" b="8333"/>
          <a:stretch/>
        </p:blipFill>
        <p:spPr>
          <a:xfrm>
            <a:off x="4813425" y="1883735"/>
            <a:ext cx="2560400" cy="2560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10" name="Google Shape;410;p38"/>
          <p:cNvSpPr txBox="1">
            <a:spLocks noGrp="1"/>
          </p:cNvSpPr>
          <p:nvPr>
            <p:ph type="subTitle" idx="5"/>
          </p:nvPr>
        </p:nvSpPr>
        <p:spPr>
          <a:xfrm>
            <a:off x="4559425" y="5032421"/>
            <a:ext cx="3068400" cy="70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/>
              <a:t>Alejandro Romero</a:t>
            </a:r>
            <a:endParaRPr lang="en-US"/>
          </a:p>
        </p:txBody>
      </p:sp>
      <p:sp>
        <p:nvSpPr>
          <p:cNvPr id="411" name="Google Shape;411;p38"/>
          <p:cNvSpPr txBox="1">
            <a:spLocks noGrp="1"/>
          </p:cNvSpPr>
          <p:nvPr>
            <p:ph type="subTitle" idx="4"/>
          </p:nvPr>
        </p:nvSpPr>
        <p:spPr>
          <a:xfrm>
            <a:off x="1032548" y="5032421"/>
            <a:ext cx="3068400" cy="70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/>
              <a:t>Fernando González</a:t>
            </a:r>
            <a:endParaRPr lang="en-US"/>
          </a:p>
        </p:txBody>
      </p:sp>
      <p:sp>
        <p:nvSpPr>
          <p:cNvPr id="412" name="Google Shape;412;p38"/>
          <p:cNvSpPr txBox="1">
            <a:spLocks noGrp="1"/>
          </p:cNvSpPr>
          <p:nvPr>
            <p:ph type="title"/>
          </p:nvPr>
        </p:nvSpPr>
        <p:spPr>
          <a:xfrm>
            <a:off x="957625" y="218905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Contacto</a:t>
            </a:r>
            <a:endParaRPr lang="en-US"/>
          </a:p>
        </p:txBody>
      </p:sp>
      <p:sp>
        <p:nvSpPr>
          <p:cNvPr id="413" name="Google Shape;413;p38"/>
          <p:cNvSpPr txBox="1">
            <a:spLocks noGrp="1"/>
          </p:cNvSpPr>
          <p:nvPr>
            <p:ph type="subTitle" idx="1"/>
          </p:nvPr>
        </p:nvSpPr>
        <p:spPr>
          <a:xfrm>
            <a:off x="1032548" y="5572531"/>
            <a:ext cx="3068400" cy="80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s-CL" sz="1467"/>
              <a:t>fernandgonzalez@alumnos.uai.cl</a:t>
            </a:r>
          </a:p>
        </p:txBody>
      </p:sp>
      <p:sp>
        <p:nvSpPr>
          <p:cNvPr id="414" name="Google Shape;414;p38"/>
          <p:cNvSpPr txBox="1">
            <a:spLocks noGrp="1"/>
          </p:cNvSpPr>
          <p:nvPr>
            <p:ph type="subTitle" idx="2"/>
          </p:nvPr>
        </p:nvSpPr>
        <p:spPr>
          <a:xfrm>
            <a:off x="4559425" y="5568292"/>
            <a:ext cx="3068400" cy="80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s-CL" sz="1467"/>
              <a:t>aleromero@alumnos.uai.cl</a:t>
            </a:r>
          </a:p>
        </p:txBody>
      </p:sp>
      <p:sp>
        <p:nvSpPr>
          <p:cNvPr id="415" name="Google Shape;415;p38"/>
          <p:cNvSpPr txBox="1">
            <a:spLocks noGrp="1"/>
          </p:cNvSpPr>
          <p:nvPr>
            <p:ph type="subTitle" idx="3"/>
          </p:nvPr>
        </p:nvSpPr>
        <p:spPr>
          <a:xfrm>
            <a:off x="8091053" y="5568292"/>
            <a:ext cx="3068400" cy="80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s-CL" sz="1467"/>
              <a:t>fedgomez@alumnos.uai.cl</a:t>
            </a:r>
          </a:p>
        </p:txBody>
      </p:sp>
      <p:sp>
        <p:nvSpPr>
          <p:cNvPr id="416" name="Google Shape;416;p38"/>
          <p:cNvSpPr txBox="1">
            <a:spLocks noGrp="1"/>
          </p:cNvSpPr>
          <p:nvPr>
            <p:ph type="subTitle" idx="6"/>
          </p:nvPr>
        </p:nvSpPr>
        <p:spPr>
          <a:xfrm>
            <a:off x="8091053" y="5032421"/>
            <a:ext cx="3068400" cy="70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/>
              <a:t>Federico Gómez</a:t>
            </a:r>
            <a:endParaRPr lang="en-US"/>
          </a:p>
        </p:txBody>
      </p:sp>
      <p:grpSp>
        <p:nvGrpSpPr>
          <p:cNvPr id="417" name="Google Shape;417;p38"/>
          <p:cNvGrpSpPr/>
          <p:nvPr/>
        </p:nvGrpSpPr>
        <p:grpSpPr>
          <a:xfrm flipH="1">
            <a:off x="-415060" y="200035"/>
            <a:ext cx="2120793" cy="1167167"/>
            <a:chOff x="6456464" y="3575600"/>
            <a:chExt cx="1004100" cy="552601"/>
          </a:xfrm>
        </p:grpSpPr>
        <p:sp>
          <p:nvSpPr>
            <p:cNvPr id="418" name="Google Shape;418;p38"/>
            <p:cNvSpPr/>
            <p:nvPr/>
          </p:nvSpPr>
          <p:spPr>
            <a:xfrm>
              <a:off x="6456464" y="3575601"/>
              <a:ext cx="1004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20" name="Google Shape;420;p38"/>
          <p:cNvGrpSpPr/>
          <p:nvPr/>
        </p:nvGrpSpPr>
        <p:grpSpPr>
          <a:xfrm flipH="1">
            <a:off x="-2090780" y="1367183"/>
            <a:ext cx="1666443" cy="943343"/>
            <a:chOff x="6456475" y="3575600"/>
            <a:chExt cx="976202" cy="552609"/>
          </a:xfrm>
        </p:grpSpPr>
        <p:sp>
          <p:nvSpPr>
            <p:cNvPr id="421" name="Google Shape;421;p38"/>
            <p:cNvSpPr/>
            <p:nvPr/>
          </p:nvSpPr>
          <p:spPr>
            <a:xfrm>
              <a:off x="6456477" y="3575609"/>
              <a:ext cx="976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0C076B8-4142-6599-50D8-0040A12D2EE9}"/>
              </a:ext>
            </a:extLst>
          </p:cNvPr>
          <p:cNvSpPr/>
          <p:nvPr/>
        </p:nvSpPr>
        <p:spPr>
          <a:xfrm>
            <a:off x="3846950" y="1121983"/>
            <a:ext cx="4498105" cy="57751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67" b="1">
                <a:solidFill>
                  <a:schemeClr val="tx1"/>
                </a:solidFill>
                <a:latin typeface="Albert Sans" panose="020B0604020202020204" charset="0"/>
              </a:rPr>
              <a:t>pasantiasppuai@gmail.com</a:t>
            </a:r>
          </a:p>
        </p:txBody>
      </p:sp>
      <p:pic>
        <p:nvPicPr>
          <p:cNvPr id="7" name="Imagen 6" descr="Un hombre con camisa negra&#10;&#10;Descripción generada automáticamente">
            <a:extLst>
              <a:ext uri="{FF2B5EF4-FFF2-40B4-BE49-F238E27FC236}">
                <a16:creationId xmlns:a16="http://schemas.microsoft.com/office/drawing/2014/main" id="{2A6456EB-9C5F-60D4-1AEF-B22719F51E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47" t="24781" r="147" b="6415"/>
          <a:stretch/>
        </p:blipFill>
        <p:spPr>
          <a:xfrm>
            <a:off x="1348425" y="1932215"/>
            <a:ext cx="2673196" cy="245233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Imagen 7" descr="La cara de un hombre con lentes&#10;&#10;Descripción generada automáticamente">
            <a:extLst>
              <a:ext uri="{FF2B5EF4-FFF2-40B4-BE49-F238E27FC236}">
                <a16:creationId xmlns:a16="http://schemas.microsoft.com/office/drawing/2014/main" id="{10CC511F-8DDE-C8E0-534A-36670608AE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3426" y="1942900"/>
            <a:ext cx="2705305" cy="24663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unch Product Crowdfunding Pitch Deck by Slidesgo">
  <a:themeElements>
    <a:clrScheme name="Simple Light">
      <a:dk1>
        <a:srgbClr val="191919"/>
      </a:dk1>
      <a:lt1>
        <a:srgbClr val="FFFFFF"/>
      </a:lt1>
      <a:dk2>
        <a:srgbClr val="002080"/>
      </a:dk2>
      <a:lt2>
        <a:srgbClr val="0336D0"/>
      </a:lt2>
      <a:accent1>
        <a:srgbClr val="1382DB"/>
      </a:accent1>
      <a:accent2>
        <a:srgbClr val="1FC2E1"/>
      </a:accent2>
      <a:accent3>
        <a:srgbClr val="08E0DB"/>
      </a:accent3>
      <a:accent4>
        <a:srgbClr val="03FCD5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e7480e9-c6d8-41fd-afec-22dd14f0bbc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33822F22E1CE40BEE425919B808F7B" ma:contentTypeVersion="10" ma:contentTypeDescription="Create a new document." ma:contentTypeScope="" ma:versionID="cf2aa69d6c02638cb9dcba992f3c693b">
  <xsd:schema xmlns:xsd="http://www.w3.org/2001/XMLSchema" xmlns:xs="http://www.w3.org/2001/XMLSchema" xmlns:p="http://schemas.microsoft.com/office/2006/metadata/properties" xmlns:ns3="ae7480e9-c6d8-41fd-afec-22dd14f0bbc0" xmlns:ns4="3850ac12-085c-4ff7-aebc-56876eeeafba" targetNamespace="http://schemas.microsoft.com/office/2006/metadata/properties" ma:root="true" ma:fieldsID="dc27951b0ec3f11d903bae5834ebbac3" ns3:_="" ns4:_="">
    <xsd:import namespace="ae7480e9-c6d8-41fd-afec-22dd14f0bbc0"/>
    <xsd:import namespace="3850ac12-085c-4ff7-aebc-56876eeeafb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7480e9-c6d8-41fd-afec-22dd14f0bb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50ac12-085c-4ff7-aebc-56876eeeafb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AD3A9-3A79-44CB-B7C0-D6E8F188C386}">
  <ds:schemaRefs>
    <ds:schemaRef ds:uri="http://www.w3.org/XML/1998/namespace"/>
    <ds:schemaRef ds:uri="3850ac12-085c-4ff7-aebc-56876eeeafba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ae7480e9-c6d8-41fd-afec-22dd14f0bbc0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3976ACD-BCD7-40DD-8CF5-24D65D8D16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575E72-D021-44E6-BB6C-055E74ECD551}">
  <ds:schemaRefs>
    <ds:schemaRef ds:uri="3850ac12-085c-4ff7-aebc-56876eeeafba"/>
    <ds:schemaRef ds:uri="ae7480e9-c6d8-41fd-afec-22dd14f0bbc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Macintosh PowerPoint</Application>
  <PresentationFormat>Panorámica</PresentationFormat>
  <Paragraphs>61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Albert Sans SemiBold</vt:lpstr>
      <vt:lpstr>Bebas Neue</vt:lpstr>
      <vt:lpstr>Nunito Light</vt:lpstr>
      <vt:lpstr>Albert Sans</vt:lpstr>
      <vt:lpstr>Anaheim</vt:lpstr>
      <vt:lpstr>Arial</vt:lpstr>
      <vt:lpstr>Launch Product Crowdfunding Pitch Deck by Slidesgo</vt:lpstr>
      <vt:lpstr>Pitch: Pasantías Paso a Paso</vt:lpstr>
      <vt:lpstr>Tabla de Contenidos</vt:lpstr>
      <vt:lpstr>Problemas y Necesidades</vt:lpstr>
      <vt:lpstr>Mercado Potencial</vt:lpstr>
      <vt:lpstr>Propuesta de Software</vt:lpstr>
      <vt:lpstr>Propuesta: Por Realizar</vt:lpstr>
      <vt:lpstr>Implementación Técnica</vt:lpstr>
      <vt:lpstr>Contacto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Launch Product Crowdfunding Pitch Deck</dc:title>
  <dc:creator>Federico</dc:creator>
  <cp:lastModifiedBy>Fernando González Ríos</cp:lastModifiedBy>
  <cp:revision>2</cp:revision>
  <dcterms:modified xsi:type="dcterms:W3CDTF">2023-07-14T01:00:34Z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0x010100F633822F22E1CE40BEE425919B808F7B</vt:lpwstr>
  </property>
</Properties>
</file>