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78" r:id="rId11"/>
    <p:sldId id="280" r:id="rId12"/>
    <p:sldId id="267" r:id="rId13"/>
    <p:sldId id="268" r:id="rId14"/>
    <p:sldId id="265" r:id="rId15"/>
    <p:sldId id="266" r:id="rId16"/>
    <p:sldId id="270" r:id="rId17"/>
    <p:sldId id="281" r:id="rId18"/>
    <p:sldId id="284" r:id="rId19"/>
    <p:sldId id="285" r:id="rId20"/>
    <p:sldId id="286" r:id="rId21"/>
    <p:sldId id="282" r:id="rId22"/>
    <p:sldId id="283" r:id="rId23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26" autoAdjust="0"/>
    <p:restoredTop sz="94660"/>
  </p:normalViewPr>
  <p:slideViewPr>
    <p:cSldViewPr>
      <p:cViewPr>
        <p:scale>
          <a:sx n="50" d="100"/>
          <a:sy n="50" d="100"/>
        </p:scale>
        <p:origin x="-244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57DF-14B2-44E4-BA1D-7BF3D53D1E9E}" type="datetimeFigureOut">
              <a:rPr lang="es-MX" smtClean="0"/>
              <a:pPr/>
              <a:t>26/11/2018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7F16-7A27-4B3F-9A9B-B43FF4794D1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24 Imagen" descr="WhatsApp Image 2018-11-25 at 21.43.0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6" y="4612528"/>
            <a:ext cx="5429288" cy="3960000"/>
          </a:xfrm>
          <a:prstGeom prst="rect">
            <a:avLst/>
          </a:prstGeom>
        </p:spPr>
      </p:pic>
      <p:pic>
        <p:nvPicPr>
          <p:cNvPr id="27" name="26 Imagen" descr="WhatsApp Image 2018-11-25 at 19.38.4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3" y="500034"/>
            <a:ext cx="5488421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line\Downloads\WhatsApp Image 2018-11-26 at 00.01.11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8" y="500034"/>
            <a:ext cx="5695891" cy="3960000"/>
          </a:xfrm>
          <a:prstGeom prst="rect">
            <a:avLst/>
          </a:prstGeom>
          <a:noFill/>
        </p:spPr>
      </p:pic>
      <p:pic>
        <p:nvPicPr>
          <p:cNvPr id="4" name="3 Imagen" descr="WhatsApp Image 2018-11-25 at 21.43.0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6" y="4643438"/>
            <a:ext cx="5643602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Aline\Downloads\WhatsApp Image 2018-11-26 at 00.01.10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4857752"/>
            <a:ext cx="5670350" cy="3960000"/>
          </a:xfrm>
          <a:prstGeom prst="rect">
            <a:avLst/>
          </a:prstGeom>
          <a:noFill/>
        </p:spPr>
      </p:pic>
      <p:pic>
        <p:nvPicPr>
          <p:cNvPr id="3" name="Picture 2" descr="C:\Users\Aline\Downloads\WhatsApp Image 2018-11-26 at 00.01.1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12" y="571472"/>
            <a:ext cx="5725208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9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6" y="4683966"/>
            <a:ext cx="5643602" cy="3960000"/>
          </a:xfrm>
          <a:prstGeom prst="rect">
            <a:avLst/>
          </a:prstGeom>
        </p:spPr>
      </p:pic>
      <p:pic>
        <p:nvPicPr>
          <p:cNvPr id="3" name="2 Imagen" descr="WhatsApp Image 2018-11-25 at 19.38.4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6" y="571472"/>
            <a:ext cx="5624861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20.36.17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642910"/>
            <a:ext cx="5429288" cy="3960000"/>
          </a:xfrm>
          <a:prstGeom prst="rect">
            <a:avLst/>
          </a:prstGeom>
        </p:spPr>
      </p:pic>
      <p:pic>
        <p:nvPicPr>
          <p:cNvPr id="4" name="3 Imagen" descr="WhatsApp Image 2018-11-25 at 19.38.4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4" y="4714876"/>
            <a:ext cx="5624861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8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4572000"/>
            <a:ext cx="5220702" cy="3960000"/>
          </a:xfrm>
          <a:prstGeom prst="rect">
            <a:avLst/>
          </a:prstGeom>
        </p:spPr>
      </p:pic>
      <p:pic>
        <p:nvPicPr>
          <p:cNvPr id="3" name="2 Imagen" descr="WhatsApp Image 2018-11-25 at 19.38.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1" y="500034"/>
            <a:ext cx="5250655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20.36.16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8" y="428596"/>
            <a:ext cx="5286412" cy="3960000"/>
          </a:xfrm>
          <a:prstGeom prst="rect">
            <a:avLst/>
          </a:prstGeom>
        </p:spPr>
      </p:pic>
      <p:pic>
        <p:nvPicPr>
          <p:cNvPr id="3" name="2 Imagen" descr="WhatsApp Image 2018-11-25 at 19.38.4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6" y="4572000"/>
            <a:ext cx="5250655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line\Downloads\WhatsApp Image 2018-11-26 at 00.01.11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42910"/>
            <a:ext cx="5671396" cy="3960000"/>
          </a:xfrm>
          <a:prstGeom prst="rect">
            <a:avLst/>
          </a:prstGeom>
          <a:noFill/>
        </p:spPr>
      </p:pic>
      <p:pic>
        <p:nvPicPr>
          <p:cNvPr id="3" name="Picture 13" descr="C:\Users\Aline\Downloads\WhatsApp Image 2018-11-26 at 00.29.21 (2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4786314"/>
            <a:ext cx="5736523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line\Downloads\WhatsApp Image 2018-11-26 at 00.01.11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42910"/>
            <a:ext cx="5671396" cy="3960000"/>
          </a:xfrm>
          <a:prstGeom prst="rect">
            <a:avLst/>
          </a:prstGeom>
          <a:noFill/>
        </p:spPr>
      </p:pic>
      <p:pic>
        <p:nvPicPr>
          <p:cNvPr id="7" name="Picture 4" descr="C:\Users\Aline\Downloads\WhatsApp Image 2018-11-26 at 01.52.35 (2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285" y="4714876"/>
            <a:ext cx="5700235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line\Downloads\WhatsApp Image 2018-11-26 at 00.01.11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83438"/>
            <a:ext cx="5671396" cy="3960000"/>
          </a:xfrm>
          <a:prstGeom prst="rect">
            <a:avLst/>
          </a:prstGeom>
          <a:noFill/>
        </p:spPr>
      </p:pic>
      <p:pic>
        <p:nvPicPr>
          <p:cNvPr id="3" name="Picture 3" descr="C:\Users\Aline\Downloads\WhatsApp Image 2018-11-26 at 01.52.35 (3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80" y="4857752"/>
            <a:ext cx="5677031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line\Downloads\WhatsApp Image 2018-11-26 at 00.01.11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42910"/>
            <a:ext cx="5671396" cy="3960000"/>
          </a:xfrm>
          <a:prstGeom prst="rect">
            <a:avLst/>
          </a:prstGeom>
          <a:noFill/>
        </p:spPr>
      </p:pic>
      <p:pic>
        <p:nvPicPr>
          <p:cNvPr id="3" name="Picture 5" descr="C:\Users\Aline\Downloads\WhatsApp Image 2018-11-26 at 01.52.35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4786314"/>
            <a:ext cx="5702712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3" y="500034"/>
            <a:ext cx="5488421" cy="3960000"/>
          </a:xfrm>
          <a:prstGeom prst="rect">
            <a:avLst/>
          </a:prstGeom>
        </p:spPr>
      </p:pic>
      <p:pic>
        <p:nvPicPr>
          <p:cNvPr id="3" name="2 Imagen" descr="WhatsApp Image 2018-11-25 at 21.51.5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2" y="4643438"/>
            <a:ext cx="5500726" cy="40353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line\Downloads\WhatsApp Image 2018-11-26 at 00.01.11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42910"/>
            <a:ext cx="5671396" cy="3960000"/>
          </a:xfrm>
          <a:prstGeom prst="rect">
            <a:avLst/>
          </a:prstGeom>
          <a:noFill/>
        </p:spPr>
      </p:pic>
      <p:pic>
        <p:nvPicPr>
          <p:cNvPr id="3" name="Picture 2" descr="C:\Users\Aline\Downloads\WhatsApp Image 2018-11-26 at 01.52.35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4857752"/>
            <a:ext cx="5662647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:\Users\Aline\Downloads\WhatsApp Image 2018-11-26 at 00.29.21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94" y="642910"/>
            <a:ext cx="5687152" cy="3960000"/>
          </a:xfrm>
          <a:prstGeom prst="rect">
            <a:avLst/>
          </a:prstGeom>
          <a:noFill/>
        </p:spPr>
      </p:pic>
      <p:pic>
        <p:nvPicPr>
          <p:cNvPr id="2051" name="Picture 3" descr="C:\Users\Aline\Downloads\WhatsApp Image 2018-11-26 at 01.39.53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94" y="4857752"/>
            <a:ext cx="5667030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:\Users\Aline\Downloads\WhatsApp Image 2018-11-26 at 00.29.21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94" y="642910"/>
            <a:ext cx="5687152" cy="3960000"/>
          </a:xfrm>
          <a:prstGeom prst="rect">
            <a:avLst/>
          </a:prstGeom>
          <a:noFill/>
        </p:spPr>
      </p:pic>
      <p:pic>
        <p:nvPicPr>
          <p:cNvPr id="3" name="Picture 2" descr="C:\Users\Aline\Downloads\WhatsApp Image 2018-11-26 at 01.38.4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94" y="4714876"/>
            <a:ext cx="5700235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8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8" y="571472"/>
            <a:ext cx="5572164" cy="3960000"/>
          </a:xfrm>
          <a:prstGeom prst="rect">
            <a:avLst/>
          </a:prstGeom>
        </p:spPr>
      </p:pic>
      <p:pic>
        <p:nvPicPr>
          <p:cNvPr id="5" name="4 Imagen" descr="WhatsApp Image 2018-11-25 at 19.38.48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8" y="4714876"/>
            <a:ext cx="5572164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WhatsApp Image 2018-11-25 at 20.36.17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0" y="4714876"/>
            <a:ext cx="5786454" cy="4000528"/>
          </a:xfrm>
          <a:prstGeom prst="rect">
            <a:avLst/>
          </a:prstGeom>
        </p:spPr>
      </p:pic>
      <p:pic>
        <p:nvPicPr>
          <p:cNvPr id="4" name="3 Imagen" descr="WhatsApp Image 2018-11-25 at 20.36.1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0" y="571472"/>
            <a:ext cx="571504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WhatsApp Image 2018-11-25 at 19.38.48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2" y="642910"/>
            <a:ext cx="5786478" cy="3960000"/>
          </a:xfrm>
          <a:prstGeom prst="rect">
            <a:avLst/>
          </a:prstGeom>
        </p:spPr>
      </p:pic>
      <p:pic>
        <p:nvPicPr>
          <p:cNvPr id="4" name="3 Imagen" descr="WhatsApp Image 2018-11-25 at 19.38.46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2" y="4714876"/>
            <a:ext cx="571504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WhatsApp Image 2018-11-25 at 19.38.46 (3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2" y="571472"/>
            <a:ext cx="5214974" cy="3960000"/>
          </a:xfrm>
          <a:prstGeom prst="rect">
            <a:avLst/>
          </a:prstGeom>
        </p:spPr>
      </p:pic>
      <p:pic>
        <p:nvPicPr>
          <p:cNvPr id="4" name="3 Imagen" descr="WhatsApp Image 2018-11-25 at 20.36.16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1" y="4683966"/>
            <a:ext cx="5126507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6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2" y="428596"/>
            <a:ext cx="5715040" cy="3960000"/>
          </a:xfrm>
          <a:prstGeom prst="rect">
            <a:avLst/>
          </a:prstGeom>
        </p:spPr>
      </p:pic>
      <p:pic>
        <p:nvPicPr>
          <p:cNvPr id="3" name="2 Imagen" descr="WhatsApp Image 2018-11-25 at 19.38.4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2" y="4541090"/>
            <a:ext cx="571504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6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4" y="642910"/>
            <a:ext cx="5190605" cy="3960000"/>
          </a:xfrm>
          <a:prstGeom prst="rect">
            <a:avLst/>
          </a:prstGeom>
        </p:spPr>
      </p:pic>
      <p:pic>
        <p:nvPicPr>
          <p:cNvPr id="3" name="2 Imagen" descr="WhatsApp Image 2018-11-25 at 20.36.16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2" y="4826842"/>
            <a:ext cx="5214974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WhatsApp Image 2018-11-25 at 19.38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2" y="571472"/>
            <a:ext cx="5715040" cy="3960000"/>
          </a:xfrm>
          <a:prstGeom prst="rect">
            <a:avLst/>
          </a:prstGeom>
        </p:spPr>
      </p:pic>
      <p:pic>
        <p:nvPicPr>
          <p:cNvPr id="3" name="Picture 5" descr="C:\Users\Aline\Downloads\WhatsApp Image 2018-11-26 at 00.01.1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43" y="4714876"/>
            <a:ext cx="5700233" cy="39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Presentación en pantalla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Aline</dc:creator>
  <cp:lastModifiedBy>Aline</cp:lastModifiedBy>
  <cp:revision>7</cp:revision>
  <dcterms:created xsi:type="dcterms:W3CDTF">2018-11-26T05:23:38Z</dcterms:created>
  <dcterms:modified xsi:type="dcterms:W3CDTF">2018-11-26T07:58:36Z</dcterms:modified>
</cp:coreProperties>
</file>