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1830142791" r:id="rId5"/>
    <p:sldId id="1830142825" r:id="rId6"/>
    <p:sldId id="1830142830" r:id="rId7"/>
    <p:sldId id="1830142821" r:id="rId8"/>
    <p:sldId id="1830142814" r:id="rId9"/>
    <p:sldId id="1830142822" r:id="rId10"/>
    <p:sldId id="1830142831" r:id="rId11"/>
    <p:sldId id="1830142832" r:id="rId12"/>
    <p:sldId id="18301428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A5F71D-ACD5-4353-B95C-35CA4151DCD7}">
          <p14:sldIdLst>
            <p14:sldId id="1830142791"/>
            <p14:sldId id="1830142825"/>
            <p14:sldId id="1830142830"/>
            <p14:sldId id="1830142821"/>
            <p14:sldId id="1830142814"/>
            <p14:sldId id="1830142822"/>
            <p14:sldId id="1830142831"/>
          </p14:sldIdLst>
        </p14:section>
        <p14:section name="Backup slides" id="{74D17958-AE73-4A8A-A056-78A4D31250AB}">
          <p14:sldIdLst>
            <p14:sldId id="1830142832"/>
            <p14:sldId id="18301428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therland, Cindy" initials="SC" lastIdx="1" clrIdx="0">
    <p:extLst>
      <p:ext uri="{19B8F6BF-5375-455C-9EA6-DF929625EA0E}">
        <p15:presenceInfo xmlns:p15="http://schemas.microsoft.com/office/powerpoint/2012/main" userId="S::Cindy.Sutherland@CenturyLink.com::d59dbcf5-e3a2-4e16-b3ae-8d64452cb4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05128-43EA-4D2A-847F-92729C0E7105}" v="34" vWet="36" dt="2021-04-21T16:20:21.180"/>
    <p1510:client id="{E613CDE6-1237-4C8B-8D9E-8DAF89353B5D}" v="1286" dt="2021-04-21T17:18:29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guson, Francis" userId="1169d9b6-b217-480f-bcdc-11c59575fd98" providerId="ADAL" clId="{A9A05128-43EA-4D2A-847F-92729C0E7105}"/>
    <pc:docChg chg="custSel modSld">
      <pc:chgData name="Ferguson, Francis" userId="1169d9b6-b217-480f-bcdc-11c59575fd98" providerId="ADAL" clId="{A9A05128-43EA-4D2A-847F-92729C0E7105}" dt="2021-04-21T15:55:49.572" v="29" actId="20577"/>
      <pc:docMkLst>
        <pc:docMk/>
      </pc:docMkLst>
      <pc:sldChg chg="modSp mod">
        <pc:chgData name="Ferguson, Francis" userId="1169d9b6-b217-480f-bcdc-11c59575fd98" providerId="ADAL" clId="{A9A05128-43EA-4D2A-847F-92729C0E7105}" dt="2021-04-21T15:55:49.572" v="29" actId="20577"/>
        <pc:sldMkLst>
          <pc:docMk/>
          <pc:sldMk cId="805719032" sldId="1830142826"/>
        </pc:sldMkLst>
        <pc:spChg chg="mod">
          <ac:chgData name="Ferguson, Francis" userId="1169d9b6-b217-480f-bcdc-11c59575fd98" providerId="ADAL" clId="{A9A05128-43EA-4D2A-847F-92729C0E7105}" dt="2021-04-21T15:23:56.817" v="25" actId="14100"/>
          <ac:spMkLst>
            <pc:docMk/>
            <pc:sldMk cId="805719032" sldId="1830142826"/>
            <ac:spMk id="11" creationId="{6DBD715D-1EC0-43B6-8575-9148D76FD1CB}"/>
          </ac:spMkLst>
        </pc:spChg>
        <pc:spChg chg="mod">
          <ac:chgData name="Ferguson, Francis" userId="1169d9b6-b217-480f-bcdc-11c59575fd98" providerId="ADAL" clId="{A9A05128-43EA-4D2A-847F-92729C0E7105}" dt="2021-04-21T15:55:49.572" v="29" actId="20577"/>
          <ac:spMkLst>
            <pc:docMk/>
            <pc:sldMk cId="805719032" sldId="1830142826"/>
            <ac:spMk id="14" creationId="{AD7F586D-7E89-42CC-8A81-0EAFFC7E273C}"/>
          </ac:spMkLst>
        </pc:spChg>
        <pc:spChg chg="mod">
          <ac:chgData name="Ferguson, Francis" userId="1169d9b6-b217-480f-bcdc-11c59575fd98" providerId="ADAL" clId="{A9A05128-43EA-4D2A-847F-92729C0E7105}" dt="2021-04-21T15:12:33.294" v="24" actId="20577"/>
          <ac:spMkLst>
            <pc:docMk/>
            <pc:sldMk cId="805719032" sldId="1830142826"/>
            <ac:spMk id="107" creationId="{A11C2BB8-5B65-4E20-9BB2-D941694E8B45}"/>
          </ac:spMkLst>
        </pc:spChg>
      </pc:sldChg>
      <pc:sldChg chg="delSp modSp mod">
        <pc:chgData name="Ferguson, Francis" userId="1169d9b6-b217-480f-bcdc-11c59575fd98" providerId="ADAL" clId="{A9A05128-43EA-4D2A-847F-92729C0E7105}" dt="2021-04-21T15:44:11.486" v="27" actId="478"/>
        <pc:sldMkLst>
          <pc:docMk/>
          <pc:sldMk cId="1021979012" sldId="1830142832"/>
        </pc:sldMkLst>
        <pc:spChg chg="mod">
          <ac:chgData name="Ferguson, Francis" userId="1169d9b6-b217-480f-bcdc-11c59575fd98" providerId="ADAL" clId="{A9A05128-43EA-4D2A-847F-92729C0E7105}" dt="2021-04-21T15:10:24.880" v="3" actId="20577"/>
          <ac:spMkLst>
            <pc:docMk/>
            <pc:sldMk cId="1021979012" sldId="1830142832"/>
            <ac:spMk id="12" creationId="{EE5BA23B-CEE4-4CB4-8AF4-6D6BEEB72803}"/>
          </ac:spMkLst>
        </pc:spChg>
        <pc:spChg chg="mod">
          <ac:chgData name="Ferguson, Francis" userId="1169d9b6-b217-480f-bcdc-11c59575fd98" providerId="ADAL" clId="{A9A05128-43EA-4D2A-847F-92729C0E7105}" dt="2021-04-21T15:10:17.705" v="1" actId="20577"/>
          <ac:spMkLst>
            <pc:docMk/>
            <pc:sldMk cId="1021979012" sldId="1830142832"/>
            <ac:spMk id="426" creationId="{07E7DCC2-D5CE-419F-80D5-DC1B538C7902}"/>
          </ac:spMkLst>
        </pc:spChg>
        <pc:spChg chg="mod">
          <ac:chgData name="Ferguson, Francis" userId="1169d9b6-b217-480f-bcdc-11c59575fd98" providerId="ADAL" clId="{A9A05128-43EA-4D2A-847F-92729C0E7105}" dt="2021-04-21T15:10:45.710" v="9" actId="20577"/>
          <ac:spMkLst>
            <pc:docMk/>
            <pc:sldMk cId="1021979012" sldId="1830142832"/>
            <ac:spMk id="478" creationId="{9019266B-9B99-4BDE-B0FD-F7C957D23425}"/>
          </ac:spMkLst>
        </pc:spChg>
        <pc:spChg chg="mod">
          <ac:chgData name="Ferguson, Francis" userId="1169d9b6-b217-480f-bcdc-11c59575fd98" providerId="ADAL" clId="{A9A05128-43EA-4D2A-847F-92729C0E7105}" dt="2021-04-21T15:10:38.146" v="5" actId="20577"/>
          <ac:spMkLst>
            <pc:docMk/>
            <pc:sldMk cId="1021979012" sldId="1830142832"/>
            <ac:spMk id="493" creationId="{F2786198-8E9B-4564-BEE6-579D45360B9B}"/>
          </ac:spMkLst>
        </pc:spChg>
        <pc:cxnChg chg="del mod">
          <ac:chgData name="Ferguson, Francis" userId="1169d9b6-b217-480f-bcdc-11c59575fd98" providerId="ADAL" clId="{A9A05128-43EA-4D2A-847F-92729C0E7105}" dt="2021-04-21T15:44:11.486" v="27" actId="478"/>
          <ac:cxnSpMkLst>
            <pc:docMk/>
            <pc:sldMk cId="1021979012" sldId="1830142832"/>
            <ac:cxnSpMk id="429" creationId="{F36681A2-22FE-4953-913B-9C80619804BE}"/>
          </ac:cxnSpMkLst>
        </pc:cxnChg>
        <pc:cxnChg chg="mod">
          <ac:chgData name="Ferguson, Francis" userId="1169d9b6-b217-480f-bcdc-11c59575fd98" providerId="ADAL" clId="{A9A05128-43EA-4D2A-847F-92729C0E7105}" dt="2021-04-21T15:44:09.378" v="26" actId="14100"/>
          <ac:cxnSpMkLst>
            <pc:docMk/>
            <pc:sldMk cId="1021979012" sldId="1830142832"/>
            <ac:cxnSpMk id="430" creationId="{421F2C62-DAFE-4BA7-9E74-3EEB08104FCA}"/>
          </ac:cxnSpMkLst>
        </pc:cxnChg>
      </pc:sldChg>
    </pc:docChg>
  </pc:docChgLst>
  <pc:docChgLst>
    <pc:chgData name="Ferguson, Francis" userId="1169d9b6-b217-480f-bcdc-11c59575fd98" providerId="ADAL" clId="{E613CDE6-1237-4C8B-8D9E-8DAF89353B5D}"/>
    <pc:docChg chg="undo custSel addSld delSld modSld sldOrd modSection">
      <pc:chgData name="Ferguson, Francis" userId="1169d9b6-b217-480f-bcdc-11c59575fd98" providerId="ADAL" clId="{E613CDE6-1237-4C8B-8D9E-8DAF89353B5D}" dt="2021-04-21T17:18:29.643" v="9539" actId="20577"/>
      <pc:docMkLst>
        <pc:docMk/>
      </pc:docMkLst>
      <pc:sldChg chg="addSp delSp modSp del mod">
        <pc:chgData name="Ferguson, Francis" userId="1169d9b6-b217-480f-bcdc-11c59575fd98" providerId="ADAL" clId="{E613CDE6-1237-4C8B-8D9E-8DAF89353B5D}" dt="2021-04-19T05:49:12.789" v="4006" actId="2696"/>
        <pc:sldMkLst>
          <pc:docMk/>
          <pc:sldMk cId="922770842" sldId="1830142811"/>
        </pc:sldMkLst>
        <pc:spChg chg="add mod">
          <ac:chgData name="Ferguson, Francis" userId="1169d9b6-b217-480f-bcdc-11c59575fd98" providerId="ADAL" clId="{E613CDE6-1237-4C8B-8D9E-8DAF89353B5D}" dt="2021-04-19T05:38:14.332" v="3793" actId="1036"/>
          <ac:spMkLst>
            <pc:docMk/>
            <pc:sldMk cId="922770842" sldId="1830142811"/>
            <ac:spMk id="3" creationId="{EB2F328A-17CE-457D-8117-EC0BD8211A20}"/>
          </ac:spMkLst>
        </pc:spChg>
        <pc:spChg chg="add mod">
          <ac:chgData name="Ferguson, Francis" userId="1169d9b6-b217-480f-bcdc-11c59575fd98" providerId="ADAL" clId="{E613CDE6-1237-4C8B-8D9E-8DAF89353B5D}" dt="2021-04-19T05:38:46.989" v="3795" actId="1076"/>
          <ac:spMkLst>
            <pc:docMk/>
            <pc:sldMk cId="922770842" sldId="1830142811"/>
            <ac:spMk id="185" creationId="{88EA88AD-D763-4139-B749-3F806A2FC100}"/>
          </ac:spMkLst>
        </pc:spChg>
        <pc:spChg chg="add mod">
          <ac:chgData name="Ferguson, Francis" userId="1169d9b6-b217-480f-bcdc-11c59575fd98" providerId="ADAL" clId="{E613CDE6-1237-4C8B-8D9E-8DAF89353B5D}" dt="2021-04-19T05:38:54.379" v="3799" actId="1076"/>
          <ac:spMkLst>
            <pc:docMk/>
            <pc:sldMk cId="922770842" sldId="1830142811"/>
            <ac:spMk id="188" creationId="{3A6BA7E5-F35D-4857-A99B-4EFE764AF7EF}"/>
          </ac:spMkLst>
        </pc:spChg>
        <pc:spChg chg="add mod">
          <ac:chgData name="Ferguson, Francis" userId="1169d9b6-b217-480f-bcdc-11c59575fd98" providerId="ADAL" clId="{E613CDE6-1237-4C8B-8D9E-8DAF89353B5D}" dt="2021-04-19T05:39:04.247" v="3803" actId="1076"/>
          <ac:spMkLst>
            <pc:docMk/>
            <pc:sldMk cId="922770842" sldId="1830142811"/>
            <ac:spMk id="189" creationId="{1BDA2F80-5B48-4BA9-BD58-259DA7164C78}"/>
          </ac:spMkLst>
        </pc:spChg>
        <pc:spChg chg="mod">
          <ac:chgData name="Ferguson, Francis" userId="1169d9b6-b217-480f-bcdc-11c59575fd98" providerId="ADAL" clId="{E613CDE6-1237-4C8B-8D9E-8DAF89353B5D}" dt="2021-04-19T05:37:02.117" v="3767" actId="207"/>
          <ac:spMkLst>
            <pc:docMk/>
            <pc:sldMk cId="922770842" sldId="1830142811"/>
            <ac:spMk id="288" creationId="{364C042B-E58B-4A7D-8782-41D6FAEF124F}"/>
          </ac:spMkLst>
        </pc:spChg>
        <pc:spChg chg="mod">
          <ac:chgData name="Ferguson, Francis" userId="1169d9b6-b217-480f-bcdc-11c59575fd98" providerId="ADAL" clId="{E613CDE6-1237-4C8B-8D9E-8DAF89353B5D}" dt="2021-04-19T05:37:15.034" v="3769" actId="208"/>
          <ac:spMkLst>
            <pc:docMk/>
            <pc:sldMk cId="922770842" sldId="1830142811"/>
            <ac:spMk id="290" creationId="{39632A61-5E7F-471F-AD18-6D9F5928E0E8}"/>
          </ac:spMkLst>
        </pc:spChg>
        <pc:spChg chg="mod">
          <ac:chgData name="Ferguson, Francis" userId="1169d9b6-b217-480f-bcdc-11c59575fd98" providerId="ADAL" clId="{E613CDE6-1237-4C8B-8D9E-8DAF89353B5D}" dt="2021-04-19T05:37:15.034" v="3769" actId="208"/>
          <ac:spMkLst>
            <pc:docMk/>
            <pc:sldMk cId="922770842" sldId="1830142811"/>
            <ac:spMk id="292" creationId="{4E33F706-8EA2-4D1E-9A0A-33E1FE0B0F6D}"/>
          </ac:spMkLst>
        </pc:spChg>
        <pc:spChg chg="mod">
          <ac:chgData name="Ferguson, Francis" userId="1169d9b6-b217-480f-bcdc-11c59575fd98" providerId="ADAL" clId="{E613CDE6-1237-4C8B-8D9E-8DAF89353B5D}" dt="2021-04-19T05:37:15.034" v="3769" actId="208"/>
          <ac:spMkLst>
            <pc:docMk/>
            <pc:sldMk cId="922770842" sldId="1830142811"/>
            <ac:spMk id="293" creationId="{51915446-2CF5-47C9-A1FD-AEDD8F859669}"/>
          </ac:spMkLst>
        </pc:spChg>
        <pc:spChg chg="mod">
          <ac:chgData name="Ferguson, Francis" userId="1169d9b6-b217-480f-bcdc-11c59575fd98" providerId="ADAL" clId="{E613CDE6-1237-4C8B-8D9E-8DAF89353B5D}" dt="2021-04-19T05:37:15.034" v="3769" actId="208"/>
          <ac:spMkLst>
            <pc:docMk/>
            <pc:sldMk cId="922770842" sldId="1830142811"/>
            <ac:spMk id="306" creationId="{AF7DE6B0-1B86-4AFA-8784-A04F37E6385D}"/>
          </ac:spMkLst>
        </pc:spChg>
        <pc:spChg chg="mod">
          <ac:chgData name="Ferguson, Francis" userId="1169d9b6-b217-480f-bcdc-11c59575fd98" providerId="ADAL" clId="{E613CDE6-1237-4C8B-8D9E-8DAF89353B5D}" dt="2021-04-19T05:37:15.034" v="3769" actId="208"/>
          <ac:spMkLst>
            <pc:docMk/>
            <pc:sldMk cId="922770842" sldId="1830142811"/>
            <ac:spMk id="319" creationId="{E698E728-B2D3-4A36-A39A-A789CB77F05A}"/>
          </ac:spMkLst>
        </pc:spChg>
        <pc:spChg chg="mod">
          <ac:chgData name="Ferguson, Francis" userId="1169d9b6-b217-480f-bcdc-11c59575fd98" providerId="ADAL" clId="{E613CDE6-1237-4C8B-8D9E-8DAF89353B5D}" dt="2021-04-19T05:37:15.034" v="3769" actId="208"/>
          <ac:spMkLst>
            <pc:docMk/>
            <pc:sldMk cId="922770842" sldId="1830142811"/>
            <ac:spMk id="320" creationId="{1E015F4A-F7B9-4857-B33C-B8CA0C4565F0}"/>
          </ac:spMkLst>
        </pc:spChg>
        <pc:spChg chg="mod">
          <ac:chgData name="Ferguson, Francis" userId="1169d9b6-b217-480f-bcdc-11c59575fd98" providerId="ADAL" clId="{E613CDE6-1237-4C8B-8D9E-8DAF89353B5D}" dt="2021-04-19T05:37:15.034" v="3769" actId="208"/>
          <ac:spMkLst>
            <pc:docMk/>
            <pc:sldMk cId="922770842" sldId="1830142811"/>
            <ac:spMk id="321" creationId="{7D62BE2D-B001-4162-9E1C-6DEC04040E71}"/>
          </ac:spMkLst>
        </pc:spChg>
        <pc:spChg chg="mod">
          <ac:chgData name="Ferguson, Francis" userId="1169d9b6-b217-480f-bcdc-11c59575fd98" providerId="ADAL" clId="{E613CDE6-1237-4C8B-8D9E-8DAF89353B5D}" dt="2021-04-19T05:37:15.034" v="3769" actId="208"/>
          <ac:spMkLst>
            <pc:docMk/>
            <pc:sldMk cId="922770842" sldId="1830142811"/>
            <ac:spMk id="322" creationId="{590F47C4-CB46-404A-BA2D-4959D665F8F4}"/>
          </ac:spMkLst>
        </pc:spChg>
        <pc:spChg chg="mod">
          <ac:chgData name="Ferguson, Francis" userId="1169d9b6-b217-480f-bcdc-11c59575fd98" providerId="ADAL" clId="{E613CDE6-1237-4C8B-8D9E-8DAF89353B5D}" dt="2021-04-19T05:37:15.034" v="3769" actId="208"/>
          <ac:spMkLst>
            <pc:docMk/>
            <pc:sldMk cId="922770842" sldId="1830142811"/>
            <ac:spMk id="364" creationId="{C8CBB183-131B-44E3-9D50-532A0FFF40F9}"/>
          </ac:spMkLst>
        </pc:spChg>
        <pc:spChg chg="mod">
          <ac:chgData name="Ferguson, Francis" userId="1169d9b6-b217-480f-bcdc-11c59575fd98" providerId="ADAL" clId="{E613CDE6-1237-4C8B-8D9E-8DAF89353B5D}" dt="2021-04-19T05:37:15.034" v="3769" actId="208"/>
          <ac:spMkLst>
            <pc:docMk/>
            <pc:sldMk cId="922770842" sldId="1830142811"/>
            <ac:spMk id="365" creationId="{ABD98C28-89FC-4F96-B415-9172553A1D86}"/>
          </ac:spMkLst>
        </pc:spChg>
        <pc:spChg chg="mod">
          <ac:chgData name="Ferguson, Francis" userId="1169d9b6-b217-480f-bcdc-11c59575fd98" providerId="ADAL" clId="{E613CDE6-1237-4C8B-8D9E-8DAF89353B5D}" dt="2021-04-19T05:37:15.034" v="3769" actId="208"/>
          <ac:spMkLst>
            <pc:docMk/>
            <pc:sldMk cId="922770842" sldId="1830142811"/>
            <ac:spMk id="366" creationId="{31763FDB-CA5D-44C5-A0CB-0874C72B2852}"/>
          </ac:spMkLst>
        </pc:spChg>
        <pc:grpChg chg="del">
          <ac:chgData name="Ferguson, Francis" userId="1169d9b6-b217-480f-bcdc-11c59575fd98" providerId="ADAL" clId="{E613CDE6-1237-4C8B-8D9E-8DAF89353B5D}" dt="2021-04-19T05:37:36.709" v="3770" actId="478"/>
          <ac:grpSpMkLst>
            <pc:docMk/>
            <pc:sldMk cId="922770842" sldId="1830142811"/>
            <ac:grpSpMk id="381" creationId="{C60552ED-CF7B-4394-A54B-4362B3C77B1D}"/>
          </ac:grpSpMkLst>
        </pc:grpChg>
        <pc:cxnChg chg="mod">
          <ac:chgData name="Ferguson, Francis" userId="1169d9b6-b217-480f-bcdc-11c59575fd98" providerId="ADAL" clId="{E613CDE6-1237-4C8B-8D9E-8DAF89353B5D}" dt="2021-04-19T05:37:15.034" v="3769" actId="208"/>
          <ac:cxnSpMkLst>
            <pc:docMk/>
            <pc:sldMk cId="922770842" sldId="1830142811"/>
            <ac:cxnSpMk id="190" creationId="{3D4BDFE7-AFEA-4C09-9EBE-0469D4E0128F}"/>
          </ac:cxnSpMkLst>
        </pc:cxnChg>
        <pc:cxnChg chg="mod">
          <ac:chgData name="Ferguson, Francis" userId="1169d9b6-b217-480f-bcdc-11c59575fd98" providerId="ADAL" clId="{E613CDE6-1237-4C8B-8D9E-8DAF89353B5D}" dt="2021-04-19T05:37:15.034" v="3769" actId="208"/>
          <ac:cxnSpMkLst>
            <pc:docMk/>
            <pc:sldMk cId="922770842" sldId="1830142811"/>
            <ac:cxnSpMk id="209" creationId="{623A03A2-CD02-4380-905F-035A3922C188}"/>
          </ac:cxnSpMkLst>
        </pc:cxnChg>
        <pc:cxnChg chg="mod">
          <ac:chgData name="Ferguson, Francis" userId="1169d9b6-b217-480f-bcdc-11c59575fd98" providerId="ADAL" clId="{E613CDE6-1237-4C8B-8D9E-8DAF89353B5D}" dt="2021-04-19T05:38:56.957" v="3800" actId="14100"/>
          <ac:cxnSpMkLst>
            <pc:docMk/>
            <pc:sldMk cId="922770842" sldId="1830142811"/>
            <ac:cxnSpMk id="239" creationId="{B8754C7D-126A-482D-AAEF-F875D13FCD77}"/>
          </ac:cxnSpMkLst>
        </pc:cxnChg>
        <pc:cxnChg chg="mod">
          <ac:chgData name="Ferguson, Francis" userId="1169d9b6-b217-480f-bcdc-11c59575fd98" providerId="ADAL" clId="{E613CDE6-1237-4C8B-8D9E-8DAF89353B5D}" dt="2021-04-19T05:38:59.544" v="3801" actId="14100"/>
          <ac:cxnSpMkLst>
            <pc:docMk/>
            <pc:sldMk cId="922770842" sldId="1830142811"/>
            <ac:cxnSpMk id="241" creationId="{253B9E92-C318-49D6-B129-C61099638E5B}"/>
          </ac:cxnSpMkLst>
        </pc:cxnChg>
        <pc:cxnChg chg="mod">
          <ac:chgData name="Ferguson, Francis" userId="1169d9b6-b217-480f-bcdc-11c59575fd98" providerId="ADAL" clId="{E613CDE6-1237-4C8B-8D9E-8DAF89353B5D}" dt="2021-04-19T05:37:15.034" v="3769" actId="208"/>
          <ac:cxnSpMkLst>
            <pc:docMk/>
            <pc:sldMk cId="922770842" sldId="1830142811"/>
            <ac:cxnSpMk id="323" creationId="{88B57663-1478-422E-A77D-8B449BB9FAA5}"/>
          </ac:cxnSpMkLst>
        </pc:cxnChg>
        <pc:cxnChg chg="mod">
          <ac:chgData name="Ferguson, Francis" userId="1169d9b6-b217-480f-bcdc-11c59575fd98" providerId="ADAL" clId="{E613CDE6-1237-4C8B-8D9E-8DAF89353B5D}" dt="2021-04-19T05:37:15.034" v="3769" actId="208"/>
          <ac:cxnSpMkLst>
            <pc:docMk/>
            <pc:sldMk cId="922770842" sldId="1830142811"/>
            <ac:cxnSpMk id="350" creationId="{E1915548-3E9E-4382-8D5B-F0AA32B328FB}"/>
          </ac:cxnSpMkLst>
        </pc:cxnChg>
        <pc:cxnChg chg="mod">
          <ac:chgData name="Ferguson, Francis" userId="1169d9b6-b217-480f-bcdc-11c59575fd98" providerId="ADAL" clId="{E613CDE6-1237-4C8B-8D9E-8DAF89353B5D}" dt="2021-04-19T05:37:15.034" v="3769" actId="208"/>
          <ac:cxnSpMkLst>
            <pc:docMk/>
            <pc:sldMk cId="922770842" sldId="1830142811"/>
            <ac:cxnSpMk id="351" creationId="{DBAF414F-A8A6-46A9-945D-1A3A3C4461BA}"/>
          </ac:cxnSpMkLst>
        </pc:cxnChg>
        <pc:cxnChg chg="mod">
          <ac:chgData name="Ferguson, Francis" userId="1169d9b6-b217-480f-bcdc-11c59575fd98" providerId="ADAL" clId="{E613CDE6-1237-4C8B-8D9E-8DAF89353B5D}" dt="2021-04-19T05:37:15.034" v="3769" actId="208"/>
          <ac:cxnSpMkLst>
            <pc:docMk/>
            <pc:sldMk cId="922770842" sldId="1830142811"/>
            <ac:cxnSpMk id="352" creationId="{0F02F801-CDFF-4AB5-8828-D60E438356E2}"/>
          </ac:cxnSpMkLst>
        </pc:cxnChg>
        <pc:cxnChg chg="mod">
          <ac:chgData name="Ferguson, Francis" userId="1169d9b6-b217-480f-bcdc-11c59575fd98" providerId="ADAL" clId="{E613CDE6-1237-4C8B-8D9E-8DAF89353B5D}" dt="2021-04-19T05:37:15.034" v="3769" actId="208"/>
          <ac:cxnSpMkLst>
            <pc:docMk/>
            <pc:sldMk cId="922770842" sldId="1830142811"/>
            <ac:cxnSpMk id="374" creationId="{D716A1BE-134A-4E87-ACC5-5242B77343D4}"/>
          </ac:cxnSpMkLst>
        </pc:cxnChg>
        <pc:cxnChg chg="mod">
          <ac:chgData name="Ferguson, Francis" userId="1169d9b6-b217-480f-bcdc-11c59575fd98" providerId="ADAL" clId="{E613CDE6-1237-4C8B-8D9E-8DAF89353B5D}" dt="2021-04-19T05:39:08.319" v="3805" actId="14100"/>
          <ac:cxnSpMkLst>
            <pc:docMk/>
            <pc:sldMk cId="922770842" sldId="1830142811"/>
            <ac:cxnSpMk id="522" creationId="{D66262C3-8E64-4C66-9C6E-A91D801CA3F5}"/>
          </ac:cxnSpMkLst>
        </pc:cxnChg>
      </pc:sldChg>
      <pc:sldChg chg="del">
        <pc:chgData name="Ferguson, Francis" userId="1169d9b6-b217-480f-bcdc-11c59575fd98" providerId="ADAL" clId="{E613CDE6-1237-4C8B-8D9E-8DAF89353B5D}" dt="2021-04-19T05:56:36.895" v="4684" actId="47"/>
        <pc:sldMkLst>
          <pc:docMk/>
          <pc:sldMk cId="2945677658" sldId="1830142813"/>
        </pc:sldMkLst>
      </pc:sldChg>
      <pc:sldChg chg="addSp delSp modSp mod ord">
        <pc:chgData name="Ferguson, Francis" userId="1169d9b6-b217-480f-bcdc-11c59575fd98" providerId="ADAL" clId="{E613CDE6-1237-4C8B-8D9E-8DAF89353B5D}" dt="2021-04-19T06:10:17.935" v="5491" actId="1076"/>
        <pc:sldMkLst>
          <pc:docMk/>
          <pc:sldMk cId="1795223269" sldId="1830142814"/>
        </pc:sldMkLst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" creationId="{8E295661-10AD-4A7A-AC50-815C34E529AA}"/>
          </ac:spMkLst>
        </pc:spChg>
        <pc:spChg chg="add del mod or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9" creationId="{37D568D4-9B27-49A5-9D8C-0F8324BFE9ED}"/>
          </ac:spMkLst>
        </pc:spChg>
        <pc:spChg chg="add del mod or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276" creationId="{41ABC11A-4E30-46ED-9186-AAEAD7977396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278" creationId="{91515C55-6145-48AE-8146-CA43B954C06F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279" creationId="{7017BA2B-C2E4-48EF-A732-DA765FF13D48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280" creationId="{A6E9DB70-8677-4230-A872-960D9622960A}"/>
          </ac:spMkLst>
        </pc:spChg>
        <pc:spChg chg="del mo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281" creationId="{0E03B341-0C31-4A3C-B220-9B54E6526CE5}"/>
          </ac:spMkLst>
        </pc:spChg>
        <pc:spChg chg="del mo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282" creationId="{7E385169-3BBE-4540-B234-689CD0388B69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283" creationId="{C3F667F0-A8B8-4732-9EC1-25C9AA1001DE}"/>
          </ac:spMkLst>
        </pc:spChg>
        <pc:spChg chg="mod">
          <ac:chgData name="Ferguson, Francis" userId="1169d9b6-b217-480f-bcdc-11c59575fd98" providerId="ADAL" clId="{E613CDE6-1237-4C8B-8D9E-8DAF89353B5D}" dt="2021-04-19T05:56:10.631" v="4679" actId="5793"/>
          <ac:spMkLst>
            <pc:docMk/>
            <pc:sldMk cId="1795223269" sldId="1830142814"/>
            <ac:spMk id="284" creationId="{24CCEBE9-0376-4142-A2A5-5384F514B3DF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285" creationId="{033ECF32-8335-4F95-8BAC-61624A23BBC0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288" creationId="{A12ADE40-F3BD-4D97-B359-2F37B3962E1A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298" creationId="{1120C6A8-0D65-4243-9FFC-A6AF070F90F9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00" creationId="{1E12C9A8-3AA1-451D-8FC0-815AB00997D1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01" creationId="{9B735EC6-94F6-47A9-BF73-DF63B7E0D4B1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02" creationId="{EDC9EF18-9D4A-42F2-BFED-2E660C2B14F7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03" creationId="{35C1DC6B-0E6C-4F79-917E-BEC94F9463E6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04" creationId="{D3A8DEE5-8BB0-4CF1-B996-9A97BEBD0D6F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05" creationId="{B93DCA49-0AA8-420C-B28D-766DA3AFF32C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08" creationId="{09C4F464-E6B9-4295-89B5-58F8EE301050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09" creationId="{774BF769-76B5-41DC-B4AB-DFAEAF895720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17" creationId="{37B77F33-5AEE-4FAF-824B-33C2E06A7FCA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19" creationId="{8A08150D-76D1-412E-A05F-DF46A96C557D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20" creationId="{CEA45F22-381B-4746-B005-F1C5630A3865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21" creationId="{887640A4-D484-4174-9CFA-1EA0BEE8F279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22" creationId="{6500F26E-F5C8-41C6-8A66-12AD15BA759E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24" creationId="{63B7DE93-3C87-4E7F-80EF-9594F2CAC9AA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26" creationId="{9452C9CA-74DE-45B1-96E9-E1642F410582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27" creationId="{098B4EF8-2D4C-4910-B9FC-BFC97DCC030F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28" creationId="{F42E6830-DDC8-4AB9-A7DE-BAD8B9B4F34C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29" creationId="{6A1329A7-1447-4843-8D5D-E1438490C704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30" creationId="{0FF89A0E-E5EB-4605-9B11-9DBBC3C8201E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31" creationId="{FEF01B0B-C91A-492A-91BC-F749C77B8895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34" creationId="{FB27A921-71C1-4623-BB84-CD64E20A0668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35" creationId="{161D40AF-830D-4236-887D-8FBD60D30824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36" creationId="{2EA4221A-3072-403A-9345-8A88235BAE17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37" creationId="{109DC6CC-F37F-472D-B491-846900604256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40" creationId="{23F5CCAE-3186-4381-B122-8D4717990679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47" creationId="{11D871B3-FC17-4732-81C5-D6987D754D90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49" creationId="{F5B9282D-924D-4721-8FCA-A8C02BE7F382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50" creationId="{F7914736-2673-4D7B-A8FA-945F5381E150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51" creationId="{BD397D6C-5268-4A73-80C1-2E2FA68EED84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52" creationId="{0385F582-DB1F-4280-967E-D77357DBAC9E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53" creationId="{D2217527-3C20-4B86-811E-6EA5F0CE46A7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61" creationId="{E90A9A38-8273-4993-93D2-7B9CE8823098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66" creationId="{479E40EE-B1AF-430A-AF32-CE7194A93035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67" creationId="{01574732-8B4E-49A7-B8D6-2386170BDFB6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68" creationId="{E56CB47F-5F1D-4B75-B176-27A974668DFD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69" creationId="{D323DD0A-3C30-4875-9D9B-4F1A41EB031C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70" creationId="{C9072605-6D66-41FD-BFB0-C873CA9E5D7D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72" creationId="{A6713C81-A637-4AEE-8F48-0A78C637032C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78" creationId="{258E2A31-C6BB-41CD-9586-D4D65C597AAD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79" creationId="{68BC4D34-2C49-4F11-B99B-E8601385EFA0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80" creationId="{87EAE143-7DA8-4DCC-8268-4A8CE1C869AA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82" creationId="{532571A6-9F2F-47B6-9E3C-AF8155924DE7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385" creationId="{A9D707D8-7ACC-445E-A504-E3BACE7056CD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10" creationId="{3EFC4965-FD07-4509-8CD4-DB9A4E1C020D}"/>
          </ac:spMkLst>
        </pc:spChg>
        <pc:spChg chg="del mod or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21" creationId="{F86919E1-A482-4151-B91D-B7E50497EBA8}"/>
          </ac:spMkLst>
        </pc:spChg>
        <pc:spChg chg="del">
          <ac:chgData name="Ferguson, Francis" userId="1169d9b6-b217-480f-bcdc-11c59575fd98" providerId="ADAL" clId="{E613CDE6-1237-4C8B-8D9E-8DAF89353B5D}" dt="2021-04-19T05:43:40.242" v="3814" actId="478"/>
          <ac:spMkLst>
            <pc:docMk/>
            <pc:sldMk cId="1795223269" sldId="1830142814"/>
            <ac:spMk id="433" creationId="{8C43D620-2E3F-4639-954C-AD2385E47DAF}"/>
          </ac:spMkLst>
        </pc:spChg>
        <pc:spChg chg="del mo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35" creationId="{148D3219-2A70-4779-91CD-AAD0EAA38A34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38" creationId="{A4A34B91-DDA1-40E7-A022-085B2D25F780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39" creationId="{F7782B69-738D-4803-BDE0-CC1C62ECEE35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41" creationId="{10DB90BD-E9BD-4ED9-A253-E50FD3D3BF2C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43" creationId="{F9EBD25B-9253-4D23-8A48-028CB07619BD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44" creationId="{0BA73BB2-BD0B-4E9D-9424-FC3E0CBF7AF7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45" creationId="{CF15C7F1-FDC7-4405-931E-9BF2F292513B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46" creationId="{101C2B31-3E79-4479-AA7B-04F21E9E660D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48" creationId="{9E90827B-497E-42D9-B997-E5EF302BAF22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50" creationId="{CA5F055B-D008-4D36-AEC2-4721BF1BA835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51" creationId="{E769F881-342A-4B1D-B0FC-E645874E7075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52" creationId="{8443FEA0-0F74-4858-83E6-7C5A54201BB4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53" creationId="{A04C1F9F-4B12-47D4-837F-23FBFD170FAA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55" creationId="{11625F5E-8CB9-4FFA-BC6F-DF8C10B890F3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57" creationId="{CF871463-3733-4832-A3E3-804626DA8026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58" creationId="{9AA81170-5615-4703-8163-5E64E6147C0D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59" creationId="{F6580C4B-715D-42D4-B4E1-CC11C39D72A1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461" creationId="{6B5FF86B-3E76-4F11-8245-2D26188E0A0D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72" creationId="{EBF8963B-9AE2-4791-A417-F3DA8796A1C4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76" creationId="{4ADF943F-29CD-4AEF-A28B-90DC53373ED8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78" creationId="{077E996F-2546-448D-A353-41F9624689C6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82" creationId="{16DAC361-6B03-4F96-AFEA-4F1FA8C5CC95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83" creationId="{EC1E28EF-CB93-4F56-8AC4-085608567B35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84" creationId="{224A28C5-056A-4F39-A6BD-91CD6A012301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85" creationId="{57D591F1-6A9F-4071-8629-EF0FDE00B850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86" creationId="{D68C4F54-5BAD-4F0E-A3B7-78D8C9B45698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89" creationId="{BA1BD61F-2B51-4CC8-ACEB-53E7276B45B1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91" creationId="{EAE92856-08A6-46A9-AFC5-22A70BE7A07E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95" creationId="{5F988EBD-499B-4943-B7F0-2B0FDB3DC58B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96" creationId="{0D7147B3-E5EC-478F-A87A-30F42C43BDF8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97" creationId="{0E692668-8685-4FDA-99D9-2BF2BD0D6EEF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98" creationId="{132AC05F-9374-4D2A-996A-C16D2A4A216C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499" creationId="{7A4EB5EE-C2E9-4B9A-BE9D-E7AF25177EF5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509" creationId="{F6FD3F9D-4101-4CC5-B5E3-7EDB07E8B552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511" creationId="{52D4E587-3A73-4C1E-9395-5865829BFEEF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512" creationId="{CA97C8AE-BB90-4733-99E6-B2C1FF694857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513" creationId="{02FE7F78-2E4A-48D8-9B18-19E33EF7D3AD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514" creationId="{FE47FCBF-7ACB-4FE6-BC3F-2C4D6432A33A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516" creationId="{5A089CE1-FEF5-4B06-A747-4222C80B6C73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518" creationId="{D3F222A4-25EE-43A1-9597-928C1D002785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519" creationId="{6B5BE614-A489-4BB5-8020-0828AFBAE18A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520" creationId="{064C82A9-0ADF-47EB-9D71-1E4AE5FE7F96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521" creationId="{A498E5DE-E679-4897-B07C-0482B053A90C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523" creationId="{C3A34EB1-0558-4621-846C-0BA155F23C4C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525" creationId="{C567B7FC-F18A-4A74-8ECB-FA1478F5008C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526" creationId="{4AA0463E-0B71-40AF-9F8E-70731DBDAA8F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527" creationId="{F4929E96-D123-41BA-B0AD-94BE18770ECF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528" creationId="{138B520F-B733-45CE-8C30-E54F436B02E5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538" creationId="{12F3ECC9-3335-4054-AF7A-4F08BA709578}"/>
          </ac:spMkLst>
        </pc:spChg>
        <pc:spChg chg="del or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550" creationId="{2DE5012A-2F8C-4783-82B7-CC2DBF50B684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23" creationId="{E3FB2B7C-0DA7-44CF-8CF8-C9A2927CC453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29" creationId="{65CCD0DB-56C3-469E-B005-A556DA0FC1D5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31" creationId="{8E0AE7C7-6358-460E-BBA4-A9CFAAEAA618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32" creationId="{05A27BBE-024E-41A9-A81B-0A1892267DDC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33" creationId="{27FC69A0-8D68-49E4-8D28-39874919DA4B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34" creationId="{51B41401-0DF5-49EA-86E6-A46804F21277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36" creationId="{4EE4BCE4-5256-455C-8DFC-6A1E2CE01656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38" creationId="{F60D62C3-8ABA-42D6-B0C5-2559400D6D4E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39" creationId="{5AF36C28-C294-4E8C-9A0F-464E62AC6538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40" creationId="{76A405E2-9BC7-47A4-BF7F-8111332329A5}"/>
          </ac:spMkLst>
        </pc:spChg>
        <pc:spChg chg="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41" creationId="{DA7ED92A-A7CE-43A4-AB45-4E3B47BA194B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42" creationId="{926401DE-E265-4810-B66E-B3B09ACA7CC9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43" creationId="{FFB8BB44-3B88-499D-A9FF-4D10D596E8B0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44" creationId="{DA332A53-E836-47EC-9BFA-DF817B140C07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45" creationId="{A240077E-0631-4485-9F2B-BD61476D6C50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51" creationId="{3B36EB9E-E421-4737-9C6A-3EC6AA39D226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52" creationId="{FDAE1ED5-389B-4151-AD54-D59EC9C8F3C8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53" creationId="{ED6A75B5-5D38-4B90-AF10-1F2F1E9AE1C2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54" creationId="{A1B1BF64-82D4-4492-8618-A117986F393E}"/>
          </ac:spMkLst>
        </pc:spChg>
        <pc:spChg chg="add mod">
          <ac:chgData name="Ferguson, Francis" userId="1169d9b6-b217-480f-bcdc-11c59575fd98" providerId="ADAL" clId="{E613CDE6-1237-4C8B-8D9E-8DAF89353B5D}" dt="2021-04-19T06:10:17.935" v="5491" actId="1076"/>
          <ac:spMkLst>
            <pc:docMk/>
            <pc:sldMk cId="1795223269" sldId="1830142814"/>
            <ac:spMk id="655" creationId="{5BBE0C5C-BD0F-4762-88C0-F27FE54EC83E}"/>
          </ac:spMkLst>
        </pc:spChg>
        <pc:spChg chg="add mod">
          <ac:chgData name="Ferguson, Francis" userId="1169d9b6-b217-480f-bcdc-11c59575fd98" providerId="ADAL" clId="{E613CDE6-1237-4C8B-8D9E-8DAF89353B5D}" dt="2021-04-19T06:10:03.496" v="5490" actId="1076"/>
          <ac:spMkLst>
            <pc:docMk/>
            <pc:sldMk cId="1795223269" sldId="1830142814"/>
            <ac:spMk id="656" creationId="{D964509A-93D2-428F-A159-96636A2323CC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719" creationId="{F180D5CA-A74B-4E20-BDEF-AC9B31C4D7D2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792" creationId="{301AF61B-4DBD-427B-BBC4-3F4C5566E6D8}"/>
          </ac:spMkLst>
        </pc:spChg>
        <pc:spChg chg="del mo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796" creationId="{7FC91F92-AA35-41BC-8EEE-BC735F102652}"/>
          </ac:spMkLst>
        </pc:spChg>
        <pc:spChg chg="del mo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797" creationId="{ED1BBB36-F42E-4B87-8E2C-427058454509}"/>
          </ac:spMkLst>
        </pc:spChg>
        <pc:spChg chg="del mo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801" creationId="{7EA94D6F-F884-41D3-B7F5-211EE8CF2617}"/>
          </ac:spMkLst>
        </pc:spChg>
        <pc:spChg chg="del mo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802" creationId="{3185FA98-1B68-43BE-80B7-BF7AC80879A0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882" creationId="{7F054995-47BB-4BC1-BA7C-CD2A8FF23EEF}"/>
          </ac:spMkLst>
        </pc:spChg>
        <pc:spChg chg="del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959" creationId="{D647C07E-15DF-43CB-81A5-8663B1F5F908}"/>
          </ac:spMkLst>
        </pc:spChg>
        <pc:spChg chg="del mo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966" creationId="{46E495AB-D45B-439E-8FF3-3C92D4DE2D14}"/>
          </ac:spMkLst>
        </pc:spChg>
        <pc:spChg chg="del mo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968" creationId="{23129C34-0BF7-4E07-80BA-C4705152A3E0}"/>
          </ac:spMkLst>
        </pc:spChg>
        <pc:spChg chg="del mo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972" creationId="{5DFD9F03-8362-4704-AE43-C8C67ECF63A2}"/>
          </ac:spMkLst>
        </pc:spChg>
        <pc:spChg chg="del mo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973" creationId="{CBF74518-5263-46D0-A49A-8678673F2BE2}"/>
          </ac:spMkLst>
        </pc:spChg>
        <pc:spChg chg="del mo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974" creationId="{063AEA7A-37D7-493C-A10F-31A2A797972D}"/>
          </ac:spMkLst>
        </pc:spChg>
        <pc:spChg chg="del mo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975" creationId="{33BF38C2-5723-43E0-A0A4-6E6B2EDA9882}"/>
          </ac:spMkLst>
        </pc:spChg>
        <pc:spChg chg="del mod">
          <ac:chgData name="Ferguson, Francis" userId="1169d9b6-b217-480f-bcdc-11c59575fd98" providerId="ADAL" clId="{E613CDE6-1237-4C8B-8D9E-8DAF89353B5D}" dt="2021-04-19T05:43:36.647" v="3813" actId="478"/>
          <ac:spMkLst>
            <pc:docMk/>
            <pc:sldMk cId="1795223269" sldId="1830142814"/>
            <ac:spMk id="976" creationId="{917BEF76-9323-4C11-AE80-43C1B20F4123}"/>
          </ac:spMkLst>
        </pc:spChg>
        <pc:grpChg chg="del">
          <ac:chgData name="Ferguson, Francis" userId="1169d9b6-b217-480f-bcdc-11c59575fd98" providerId="ADAL" clId="{E613CDE6-1237-4C8B-8D9E-8DAF89353B5D}" dt="2021-04-19T05:43:40.242" v="3814" actId="478"/>
          <ac:grpSpMkLst>
            <pc:docMk/>
            <pc:sldMk cId="1795223269" sldId="1830142814"/>
            <ac:grpSpMk id="8" creationId="{63CBDA37-F521-4E72-8C0F-C5481AF14AB6}"/>
          </ac:grpSpMkLst>
        </pc:grpChg>
        <pc:grpChg chg="del">
          <ac:chgData name="Ferguson, Francis" userId="1169d9b6-b217-480f-bcdc-11c59575fd98" providerId="ADAL" clId="{E613CDE6-1237-4C8B-8D9E-8DAF89353B5D}" dt="2021-04-19T05:43:36.647" v="3813" actId="478"/>
          <ac:grpSpMkLst>
            <pc:docMk/>
            <pc:sldMk cId="1795223269" sldId="1830142814"/>
            <ac:grpSpMk id="11" creationId="{AB289686-168F-410A-84DC-CE5FBB7E714F}"/>
          </ac:grpSpMkLst>
        </pc:grpChg>
        <pc:grpChg chg="add 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297" creationId="{EB3A08B5-690F-43E4-814A-4845437C149F}"/>
          </ac:grpSpMkLst>
        </pc:grpChg>
        <pc:grpChg chg="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299" creationId="{8A66377B-A2FA-4BEC-B201-01FAB50182DA}"/>
          </ac:grpSpMkLst>
        </pc:grpChg>
        <pc:grpChg chg="add 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316" creationId="{2BF92346-0FA4-4CE5-AC80-544CC0AF340D}"/>
          </ac:grpSpMkLst>
        </pc:grpChg>
        <pc:grpChg chg="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318" creationId="{6627162F-4CA5-4BEB-8A95-6517B92040F9}"/>
          </ac:grpSpMkLst>
        </pc:grpChg>
        <pc:grpChg chg="add 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323" creationId="{86E11BBE-D754-4241-A3F0-1D3FC5105D4C}"/>
          </ac:grpSpMkLst>
        </pc:grpChg>
        <pc:grpChg chg="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325" creationId="{1CCF963A-C13C-436D-80CA-473BF6C759E2}"/>
          </ac:grpSpMkLst>
        </pc:grpChg>
        <pc:grpChg chg="add 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346" creationId="{B7086A7A-FF99-42C8-856F-F2E418FC988F}"/>
          </ac:grpSpMkLst>
        </pc:grpChg>
        <pc:grpChg chg="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348" creationId="{754FBFEA-382B-48FA-A277-B67AA2851629}"/>
          </ac:grpSpMkLst>
        </pc:grpChg>
        <pc:grpChg chg="add 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360" creationId="{A2CE1B95-0362-4551-854F-7E2EF25B8646}"/>
          </ac:grpSpMkLst>
        </pc:grpChg>
        <pc:grpChg chg="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362" creationId="{A5EB58D5-D7D7-47E6-AC6E-519C6B020713}"/>
          </ac:grpSpMkLst>
        </pc:grpChg>
        <pc:grpChg chg="del">
          <ac:chgData name="Ferguson, Francis" userId="1169d9b6-b217-480f-bcdc-11c59575fd98" providerId="ADAL" clId="{E613CDE6-1237-4C8B-8D9E-8DAF89353B5D}" dt="2021-04-19T05:43:36.647" v="3813" actId="478"/>
          <ac:grpSpMkLst>
            <pc:docMk/>
            <pc:sldMk cId="1795223269" sldId="1830142814"/>
            <ac:grpSpMk id="386" creationId="{3985949F-C034-4CDE-A4D8-8BD09BBCF42A}"/>
          </ac:grpSpMkLst>
        </pc:grpChg>
        <pc:grpChg chg="del">
          <ac:chgData name="Ferguson, Francis" userId="1169d9b6-b217-480f-bcdc-11c59575fd98" providerId="ADAL" clId="{E613CDE6-1237-4C8B-8D9E-8DAF89353B5D}" dt="2021-04-19T05:43:36.647" v="3813" actId="478"/>
          <ac:grpSpMkLst>
            <pc:docMk/>
            <pc:sldMk cId="1795223269" sldId="1830142814"/>
            <ac:grpSpMk id="395" creationId="{A0A26086-2AD2-42B7-B406-444C58CADF68}"/>
          </ac:grpSpMkLst>
        </pc:grpChg>
        <pc:grpChg chg="del">
          <ac:chgData name="Ferguson, Francis" userId="1169d9b6-b217-480f-bcdc-11c59575fd98" providerId="ADAL" clId="{E613CDE6-1237-4C8B-8D9E-8DAF89353B5D}" dt="2021-04-19T05:43:36.647" v="3813" actId="478"/>
          <ac:grpSpMkLst>
            <pc:docMk/>
            <pc:sldMk cId="1795223269" sldId="1830142814"/>
            <ac:grpSpMk id="402" creationId="{EB2EBE5B-9699-4FF2-AB97-B68FDB521678}"/>
          </ac:grpSpMkLst>
        </pc:grpChg>
        <pc:grpChg chg="del">
          <ac:chgData name="Ferguson, Francis" userId="1169d9b6-b217-480f-bcdc-11c59575fd98" providerId="ADAL" clId="{E613CDE6-1237-4C8B-8D9E-8DAF89353B5D}" dt="2021-04-19T05:43:36.647" v="3813" actId="478"/>
          <ac:grpSpMkLst>
            <pc:docMk/>
            <pc:sldMk cId="1795223269" sldId="1830142814"/>
            <ac:grpSpMk id="408" creationId="{111114DE-6A2B-40FB-8B26-0EB620B0655A}"/>
          </ac:grpSpMkLst>
        </pc:grpChg>
        <pc:grpChg chg="add 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440" creationId="{07EBE802-2442-4B1B-92FC-73CBE292FC17}"/>
          </ac:grpSpMkLst>
        </pc:grpChg>
        <pc:grpChg chg="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442" creationId="{01D3FDE0-F312-4CFF-B7EA-C96AB071C827}"/>
          </ac:grpSpMkLst>
        </pc:grpChg>
        <pc:grpChg chg="add 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447" creationId="{179972C1-4CAA-4FA9-8EEA-B449B1F8A845}"/>
          </ac:grpSpMkLst>
        </pc:grpChg>
        <pc:grpChg chg="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449" creationId="{8FA6350F-24F4-41F4-B4AF-EFA8CFF1024C}"/>
          </ac:grpSpMkLst>
        </pc:grpChg>
        <pc:grpChg chg="add 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454" creationId="{F0C91358-F927-4A39-9796-7606094FFD96}"/>
          </ac:grpSpMkLst>
        </pc:grpChg>
        <pc:grpChg chg="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456" creationId="{22C82AB0-8BD8-4E7D-A6ED-F72506168133}"/>
          </ac:grpSpMkLst>
        </pc:grpChg>
        <pc:grpChg chg="add 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463" creationId="{70C31D30-BEFE-4A26-A651-B9B6E83CE598}"/>
          </ac:grpSpMkLst>
        </pc:grpChg>
        <pc:grpChg chg="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510" creationId="{EAB446A1-4B8E-42CA-84E3-F3E573F84613}"/>
          </ac:grpSpMkLst>
        </pc:grpChg>
        <pc:grpChg chg="add 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515" creationId="{2AC54FF4-5D9D-48CE-90A6-CFD1BC2DACBA}"/>
          </ac:grpSpMkLst>
        </pc:grpChg>
        <pc:grpChg chg="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517" creationId="{A2381568-C328-4C1F-A696-CB0792D4953C}"/>
          </ac:grpSpMkLst>
        </pc:grpChg>
        <pc:grpChg chg="add 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522" creationId="{E3FE9286-026D-48DB-93C3-BA4CEF1AF6B0}"/>
          </ac:grpSpMkLst>
        </pc:grpChg>
        <pc:grpChg chg="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524" creationId="{281F5DC6-43DB-448C-A8DD-574FB97DD998}"/>
          </ac:grpSpMkLst>
        </pc:grpChg>
        <pc:grpChg chg="del">
          <ac:chgData name="Ferguson, Francis" userId="1169d9b6-b217-480f-bcdc-11c59575fd98" providerId="ADAL" clId="{E613CDE6-1237-4C8B-8D9E-8DAF89353B5D}" dt="2021-04-19T05:43:36.647" v="3813" actId="478"/>
          <ac:grpSpMkLst>
            <pc:docMk/>
            <pc:sldMk cId="1795223269" sldId="1830142814"/>
            <ac:grpSpMk id="532" creationId="{D05F13DE-D760-46A8-B118-C7BCBB8B33BC}"/>
          </ac:grpSpMkLst>
        </pc:grpChg>
        <pc:grpChg chg="del">
          <ac:chgData name="Ferguson, Francis" userId="1169d9b6-b217-480f-bcdc-11c59575fd98" providerId="ADAL" clId="{E613CDE6-1237-4C8B-8D9E-8DAF89353B5D}" dt="2021-04-19T05:43:36.647" v="3813" actId="478"/>
          <ac:grpSpMkLst>
            <pc:docMk/>
            <pc:sldMk cId="1795223269" sldId="1830142814"/>
            <ac:grpSpMk id="546" creationId="{02250778-6C4E-4333-AEC0-B6CFA7673C09}"/>
          </ac:grpSpMkLst>
        </pc:grpChg>
        <pc:grpChg chg="del mod">
          <ac:chgData name="Ferguson, Francis" userId="1169d9b6-b217-480f-bcdc-11c59575fd98" providerId="ADAL" clId="{E613CDE6-1237-4C8B-8D9E-8DAF89353B5D}" dt="2021-04-19T05:43:36.647" v="3813" actId="478"/>
          <ac:grpSpMkLst>
            <pc:docMk/>
            <pc:sldMk cId="1795223269" sldId="1830142814"/>
            <ac:grpSpMk id="554" creationId="{0934957D-545F-48B3-AFD2-1EE3880AC4B6}"/>
          </ac:grpSpMkLst>
        </pc:grpChg>
        <pc:grpChg chg="del">
          <ac:chgData name="Ferguson, Francis" userId="1169d9b6-b217-480f-bcdc-11c59575fd98" providerId="ADAL" clId="{E613CDE6-1237-4C8B-8D9E-8DAF89353B5D}" dt="2021-04-19T05:43:36.647" v="3813" actId="478"/>
          <ac:grpSpMkLst>
            <pc:docMk/>
            <pc:sldMk cId="1795223269" sldId="1830142814"/>
            <ac:grpSpMk id="561" creationId="{B7CD46F9-F238-4FAA-88C7-FDDD4EB163EC}"/>
          </ac:grpSpMkLst>
        </pc:grpChg>
        <pc:grpChg chg="del">
          <ac:chgData name="Ferguson, Francis" userId="1169d9b6-b217-480f-bcdc-11c59575fd98" providerId="ADAL" clId="{E613CDE6-1237-4C8B-8D9E-8DAF89353B5D}" dt="2021-04-19T05:43:36.647" v="3813" actId="478"/>
          <ac:grpSpMkLst>
            <pc:docMk/>
            <pc:sldMk cId="1795223269" sldId="1830142814"/>
            <ac:grpSpMk id="568" creationId="{8ADBCE1D-2776-483B-AF9F-AADDF7BCDAA7}"/>
          </ac:grpSpMkLst>
        </pc:grpChg>
        <pc:grpChg chg="del">
          <ac:chgData name="Ferguson, Francis" userId="1169d9b6-b217-480f-bcdc-11c59575fd98" providerId="ADAL" clId="{E613CDE6-1237-4C8B-8D9E-8DAF89353B5D}" dt="2021-04-19T05:43:36.647" v="3813" actId="478"/>
          <ac:grpSpMkLst>
            <pc:docMk/>
            <pc:sldMk cId="1795223269" sldId="1830142814"/>
            <ac:grpSpMk id="575" creationId="{5582A951-5902-42B5-ACDA-2296CFDA073E}"/>
          </ac:grpSpMkLst>
        </pc:grpChg>
        <pc:grpChg chg="del">
          <ac:chgData name="Ferguson, Francis" userId="1169d9b6-b217-480f-bcdc-11c59575fd98" providerId="ADAL" clId="{E613CDE6-1237-4C8B-8D9E-8DAF89353B5D}" dt="2021-04-19T05:43:36.647" v="3813" actId="478"/>
          <ac:grpSpMkLst>
            <pc:docMk/>
            <pc:sldMk cId="1795223269" sldId="1830142814"/>
            <ac:grpSpMk id="582" creationId="{557F815A-56E9-4C11-B5D1-EB3C26CAE008}"/>
          </ac:grpSpMkLst>
        </pc:grpChg>
        <pc:grpChg chg="del">
          <ac:chgData name="Ferguson, Francis" userId="1169d9b6-b217-480f-bcdc-11c59575fd98" providerId="ADAL" clId="{E613CDE6-1237-4C8B-8D9E-8DAF89353B5D}" dt="2021-04-19T05:43:36.647" v="3813" actId="478"/>
          <ac:grpSpMkLst>
            <pc:docMk/>
            <pc:sldMk cId="1795223269" sldId="1830142814"/>
            <ac:grpSpMk id="589" creationId="{54934307-D8DE-4B10-A60F-E58153093B7A}"/>
          </ac:grpSpMkLst>
        </pc:grpChg>
        <pc:grpChg chg="del mod">
          <ac:chgData name="Ferguson, Francis" userId="1169d9b6-b217-480f-bcdc-11c59575fd98" providerId="ADAL" clId="{E613CDE6-1237-4C8B-8D9E-8DAF89353B5D}" dt="2021-04-19T05:43:36.647" v="3813" actId="478"/>
          <ac:grpSpMkLst>
            <pc:docMk/>
            <pc:sldMk cId="1795223269" sldId="1830142814"/>
            <ac:grpSpMk id="596" creationId="{7F9ED6F3-79AC-4B46-945A-D0FEA44F6DF3}"/>
          </ac:grpSpMkLst>
        </pc:grpChg>
        <pc:grpChg chg="add 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628" creationId="{B794E3DD-F52D-48C3-83BA-34045D8519FF}"/>
          </ac:grpSpMkLst>
        </pc:grpChg>
        <pc:grpChg chg="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630" creationId="{133EF5CF-896A-4B89-A9D8-45A4818BFDAD}"/>
          </ac:grpSpMkLst>
        </pc:grpChg>
        <pc:grpChg chg="add 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635" creationId="{50B0F752-DC10-4502-81B4-EF3F9BBE4893}"/>
          </ac:grpSpMkLst>
        </pc:grpChg>
        <pc:grpChg chg="mod">
          <ac:chgData name="Ferguson, Francis" userId="1169d9b6-b217-480f-bcdc-11c59575fd98" providerId="ADAL" clId="{E613CDE6-1237-4C8B-8D9E-8DAF89353B5D}" dt="2021-04-19T06:10:17.935" v="5491" actId="1076"/>
          <ac:grpSpMkLst>
            <pc:docMk/>
            <pc:sldMk cId="1795223269" sldId="1830142814"/>
            <ac:grpSpMk id="637" creationId="{8B8F6CD1-058A-482F-8104-0CD6927C5B6A}"/>
          </ac:grpSpMkLst>
        </pc:grpChg>
        <pc:grpChg chg="del">
          <ac:chgData name="Ferguson, Francis" userId="1169d9b6-b217-480f-bcdc-11c59575fd98" providerId="ADAL" clId="{E613CDE6-1237-4C8B-8D9E-8DAF89353B5D}" dt="2021-04-19T05:43:36.647" v="3813" actId="478"/>
          <ac:grpSpMkLst>
            <pc:docMk/>
            <pc:sldMk cId="1795223269" sldId="1830142814"/>
            <ac:grpSpMk id="730" creationId="{79A505D5-9B87-404C-B714-CD561BE92118}"/>
          </ac:grpSpMkLst>
        </pc:grp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286" creationId="{72537346-D993-47EF-8129-40A3C2D95A76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293" creationId="{0DAACD1A-573C-4F68-8F39-A230937BC181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332" creationId="{8CEB916A-49F3-467E-AB9D-15E619E8E011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333" creationId="{358ED4AB-3616-470B-B999-F1F22BEEDB1B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338" creationId="{3A6BC4AA-01A4-42E6-BED2-9507AA4398BC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342" creationId="{421E40F8-FC29-4903-A33C-B636AACF3859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354" creationId="{DA27A190-95B1-45B3-9BD1-370DA722CEAA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357" creationId="{96B0A58D-ADDA-4428-B654-618A53179507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371" creationId="{11A56E24-B93E-48A5-9400-479F88040B99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377" creationId="{BA340755-8056-4B8A-A385-F29EF91B4DD1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381" creationId="{3B8C6FC6-FCAF-4840-A8BE-37BB008B16F1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436" creationId="{DEC71F96-9895-4555-8DDE-3BA9C065C0F5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539" creationId="{8D4B7E84-F93A-433F-B9A5-8A5B83A4DB13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542" creationId="{29B4EBB2-C764-4D3F-B777-3A4B69F19379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624" creationId="{82FDABCF-C63D-4127-81C3-CF31CFE4D003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627" creationId="{5D46953A-C030-4D61-B363-D79F79DC24D5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646" creationId="{67BB3B74-473F-48FF-BC08-64E73B2CE52E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647" creationId="{A9C8881C-D88B-4302-9171-DD540420A4B2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648" creationId="{0196B7E4-88A2-489E-840B-9D092F994630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649" creationId="{A556805A-CB9E-4901-8CD4-48AA343DDEEA}"/>
          </ac:picMkLst>
        </pc:picChg>
        <pc:picChg chg="add mod">
          <ac:chgData name="Ferguson, Francis" userId="1169d9b6-b217-480f-bcdc-11c59575fd98" providerId="ADAL" clId="{E613CDE6-1237-4C8B-8D9E-8DAF89353B5D}" dt="2021-04-19T06:10:17.935" v="5491" actId="1076"/>
          <ac:picMkLst>
            <pc:docMk/>
            <pc:sldMk cId="1795223269" sldId="1830142814"/>
            <ac:picMk id="650" creationId="{72A8A641-669B-4B8A-8E4A-9B2B3AA48198}"/>
          </ac:picMkLst>
        </pc:pic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287" creationId="{B3EC48F9-83CC-49B2-A5A6-AD00DECE2719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292" creationId="{FAB89A67-D266-4013-BD38-4ABA42669653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294" creationId="{FC975BF0-905B-45AF-AB51-8EE773762F08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295" creationId="{8C0CCCB5-D721-463F-9A46-4808BC03D75B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296" creationId="{8C88ACF2-5FA0-494A-A697-6685E60CB0C4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06" creationId="{DF203886-8E30-437A-BCFE-4E05F30688B7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07" creationId="{5F14A9A5-B1BF-45BC-B3C7-E2BA96D2190F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10" creationId="{5442A49D-8AE0-49AD-A523-DC261839465B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11" creationId="{CB7E5799-7053-4250-9B75-B9564044CAB3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12" creationId="{8C6B9098-84B4-45DF-A5EE-1D7DE8132E6E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13" creationId="{366518D3-CED8-4EE9-AC3C-2C8338274742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14" creationId="{D6784BD8-CDCD-4832-9F60-B762C2755B0C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15" creationId="{B52044A5-E6A7-4660-8666-D2E3A8E3D57B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39" creationId="{4E2414B5-5859-4AD6-911A-1F4FD59BC653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41" creationId="{D4D5F237-CF1B-4E9B-82A1-CDA8D6738CA0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43" creationId="{D385F4D4-6DC0-4D14-AF97-AA95FD18F8C8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45" creationId="{687898F1-3B81-493E-8500-FEFA89E590B0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55" creationId="{91964572-D2F3-40DC-97DB-588CAB26A6E7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56" creationId="{CCB33316-06A4-487A-B7BE-3AAD072E538E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58" creationId="{0D40C60E-2328-4351-AA14-85F1A7317328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59" creationId="{8E799E6A-4D7F-487F-8EAF-AF8A2F89804E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73" creationId="{07E7BBAC-D103-4965-A2F7-60CAE93B1C0B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74" creationId="{3769A927-8466-4D60-9CED-1C2334A699DA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75" creationId="{F0679C17-25A1-4B48-9B6F-04F7791AA508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76" creationId="{49897CC4-16CA-402C-AC9E-24D0C65075AD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83" creationId="{A6C0974A-1AE9-4A8F-99FF-8B18DDC3FAF7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384" creationId="{CC49C7A0-9673-450D-8374-73C5862DDD2B}"/>
          </ac:cxnSpMkLst>
        </pc:cxnChg>
        <pc:cxnChg chg="del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391" creationId="{D54DD300-9268-4D6D-90E9-C4D0FBB6162A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411" creationId="{CFA88CB8-923D-4FF8-AFB3-1FE2C904E698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14" creationId="{D6DD840D-6A5B-46C3-88C4-B76496409219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415" creationId="{EC8B1F66-ACE8-44F8-84E2-4DB73F8CD89B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22" creationId="{20C0EBEB-3FFC-42EC-BE88-7477BAAFA1DA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26" creationId="{3DB6EE7C-3333-4D17-B281-46525F074D02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27" creationId="{F1B40F15-3784-4375-918B-02E9B570DB0B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34" creationId="{1810B34A-2E4D-4774-AEF0-45247C79B7CC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37" creationId="{286EB6AE-6973-44B9-8D03-C35D7C001925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60" creationId="{790E09A2-006A-4F6F-A878-FD70EC00067A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62" creationId="{1EB4C208-3D26-42CD-BFA9-8270D6684A70}"/>
          </ac:cxnSpMkLst>
        </pc:cxnChg>
        <pc:cxnChg chg="del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71" creationId="{F09AE9BC-A83B-4DF7-895F-4D5DDB030EEF}"/>
          </ac:cxnSpMkLst>
        </pc:cxnChg>
        <pc:cxnChg chg="del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73" creationId="{01E82BED-76A9-40C9-848C-493A71A2B739}"/>
          </ac:cxnSpMkLst>
        </pc:cxnChg>
        <pc:cxnChg chg="del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74" creationId="{35FB72D2-1A46-4B5F-A7B3-A9DD58BF7EEB}"/>
          </ac:cxnSpMkLst>
        </pc:cxnChg>
        <pc:cxnChg chg="del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75" creationId="{C3BACDE6-FF3E-4615-A84E-6C3097A96D98}"/>
          </ac:cxnSpMkLst>
        </pc:cxnChg>
        <pc:cxnChg chg="del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77" creationId="{0D24535D-A8D5-407C-9C6E-1A7705DFE7DD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79" creationId="{899FCEF1-583A-45C0-8C7F-E38C577FADC1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80" creationId="{1FECD094-409A-4F34-B9A3-A0676595DFE9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81" creationId="{5C863C39-3C55-45B4-A3C8-C8D462FF22F1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87" creationId="{F15A78F3-E2A4-48AA-BA59-3DD8204F7982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88" creationId="{4B9B5D27-4DB0-49A6-9929-276E604BC0B0}"/>
          </ac:cxnSpMkLst>
        </pc:cxnChg>
        <pc:cxnChg chg="del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90" creationId="{BBAF766D-A059-4FB4-A25B-EDAFB8398783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92" creationId="{3C66955C-3B25-42FB-A040-DA1F50BFF7ED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93" creationId="{E8650549-65A2-4692-9067-DA9A34F8D774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494" creationId="{B5DB4322-354F-450C-B315-A83AEA633F10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500" creationId="{A6D42DD5-77C9-458A-AA4F-2D09DAAB4AE7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501" creationId="{18097631-8563-4234-9052-F3585490F1D1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529" creationId="{CCD3AA95-C938-482F-8387-38C495E84127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530" creationId="{C9871DD1-3C1E-4072-B372-3440F391E80D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531" creationId="{E4863A65-7C2A-4776-9DF1-E9A0FFFFF89D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536" creationId="{CE42E438-FDE1-428C-A720-BB0530E7F774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537" creationId="{D12871DE-B72A-42B0-B173-A46A1B170D75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540" creationId="{A21F8278-3782-4309-AD29-90626016027F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541" creationId="{A84E48FC-CF9B-4CDA-AB04-222B3D6EE060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03" creationId="{DF735E01-7EEE-4CE0-98FD-B26645A54EBC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04" creationId="{DEF79617-50D8-418F-9494-4D5C93B5A736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05" creationId="{F81FAFDB-EDAA-47DD-9921-01AB0BD1D930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06" creationId="{6B370D9F-9FD5-4C78-B3B3-34183CC6C54D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07" creationId="{93ED9D07-965C-4B22-8CA2-E686A4ADDB2D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08" creationId="{8A7AFD96-F592-48FB-8D22-46C97DA8337B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09" creationId="{50E6513F-2246-4A68-A3A7-71769283C562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10" creationId="{577E3300-0531-40A5-83ED-644DA5B4BDC6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11" creationId="{B996EC29-8037-4DA1-B581-F611237E35D5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12" creationId="{D9E9F420-F22A-468C-BF6C-03DD938F632D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13" creationId="{D2846DD5-7714-4D2B-8081-3A8651214BF4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14" creationId="{C37B06CC-ADBA-481F-B5BD-E287ECC261EE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15" creationId="{C1438896-4D05-47FB-AEDB-001AE0733A5A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16" creationId="{136C5B1A-9AD9-4BDC-BFBE-F399DE95D750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17" creationId="{B8960576-7149-4388-82C8-E325CE89EB4C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18" creationId="{9374A253-A6A8-40D2-8646-94332436BFD2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19" creationId="{402DEF1B-7ACF-4099-A6B8-2EB0B877977A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20" creationId="{6A56E8ED-4D6F-4647-8D56-72E0E539FC9B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21" creationId="{A2161F9D-DC2B-494D-8C67-845A251B3DD2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622" creationId="{D4EF4156-58E2-45B1-B254-EDF5C79774FB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625" creationId="{95458759-3931-425A-B59C-C5F516A9C07F}"/>
          </ac:cxnSpMkLst>
        </pc:cxnChg>
        <pc:cxnChg chg="add mod">
          <ac:chgData name="Ferguson, Francis" userId="1169d9b6-b217-480f-bcdc-11c59575fd98" providerId="ADAL" clId="{E613CDE6-1237-4C8B-8D9E-8DAF89353B5D}" dt="2021-04-19T06:10:17.935" v="5491" actId="1076"/>
          <ac:cxnSpMkLst>
            <pc:docMk/>
            <pc:sldMk cId="1795223269" sldId="1830142814"/>
            <ac:cxnSpMk id="626" creationId="{5C0842A1-BC52-4CAF-9AC5-1C4CD25020D2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799" creationId="{12FF92F6-2599-48D3-AD82-2CDE89FBC18D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800" creationId="{4769640E-1155-441A-8135-DA2FF8E87D75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803" creationId="{F9040410-F90B-41A9-8145-6BD928084357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804" creationId="{70BFB95F-AC4D-4D78-A7FF-EEDE25EB0DC3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829" creationId="{811058F9-5D76-42E8-8D4E-58BD58E22FFA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832" creationId="{13F41549-C80B-4876-984E-6553A72AC2C6}"/>
          </ac:cxnSpMkLst>
        </pc:cxnChg>
        <pc:cxnChg chg="del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960" creationId="{420077E8-ED04-4535-9945-4CB3E8DDF843}"/>
          </ac:cxnSpMkLst>
        </pc:cxnChg>
        <pc:cxnChg chg="del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961" creationId="{36931DEA-1EB1-48B3-9898-577C15B679CB}"/>
          </ac:cxnSpMkLst>
        </pc:cxnChg>
        <pc:cxnChg chg="del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962" creationId="{7150F1C6-2687-41F9-9E3C-883D3C386B05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963" creationId="{E45E963E-5977-4323-A954-AE2089069510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967" creationId="{9CF2D0AD-24F6-4E44-B713-6B6F8863F48E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969" creationId="{2C7BA701-9DE4-448C-871F-C963BB1E48C6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970" creationId="{7F1E4E5B-8FC3-45AC-AF46-049E414EB6EB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971" creationId="{FCD9BEE2-D125-49D7-8C17-3E3F946AA7B9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977" creationId="{A0005B69-0360-478C-B735-8CAA7E6F4348}"/>
          </ac:cxnSpMkLst>
        </pc:cxnChg>
        <pc:cxnChg chg="del mod">
          <ac:chgData name="Ferguson, Francis" userId="1169d9b6-b217-480f-bcdc-11c59575fd98" providerId="ADAL" clId="{E613CDE6-1237-4C8B-8D9E-8DAF89353B5D}" dt="2021-04-19T05:43:36.647" v="3813" actId="478"/>
          <ac:cxnSpMkLst>
            <pc:docMk/>
            <pc:sldMk cId="1795223269" sldId="1830142814"/>
            <ac:cxnSpMk id="978" creationId="{5E99F846-B658-4F63-BA9A-AB1495F5520C}"/>
          </ac:cxnSpMkLst>
        </pc:cxnChg>
      </pc:sldChg>
      <pc:sldChg chg="addSp delSp modSp mod">
        <pc:chgData name="Ferguson, Francis" userId="1169d9b6-b217-480f-bcdc-11c59575fd98" providerId="ADAL" clId="{E613CDE6-1237-4C8B-8D9E-8DAF89353B5D}" dt="2021-04-21T17:00:45.707" v="9201" actId="208"/>
        <pc:sldMkLst>
          <pc:docMk/>
          <pc:sldMk cId="1912835059" sldId="1830142821"/>
        </pc:sldMkLst>
        <pc:spChg chg="mod">
          <ac:chgData name="Ferguson, Francis" userId="1169d9b6-b217-480f-bcdc-11c59575fd98" providerId="ADAL" clId="{E613CDE6-1237-4C8B-8D9E-8DAF89353B5D}" dt="2021-04-19T05:31:04.879" v="3699" actId="20577"/>
          <ac:spMkLst>
            <pc:docMk/>
            <pc:sldMk cId="1912835059" sldId="1830142821"/>
            <ac:spMk id="2" creationId="{14501F1D-6CCE-4C7B-9DB6-DA31451231DF}"/>
          </ac:spMkLst>
        </pc:spChg>
        <pc:spChg chg="mod">
          <ac:chgData name="Ferguson, Francis" userId="1169d9b6-b217-480f-bcdc-11c59575fd98" providerId="ADAL" clId="{E613CDE6-1237-4C8B-8D9E-8DAF89353B5D}" dt="2021-04-19T05:48:11.500" v="3970" actId="5793"/>
          <ac:spMkLst>
            <pc:docMk/>
            <pc:sldMk cId="1912835059" sldId="1830142821"/>
            <ac:spMk id="3" creationId="{7269A1D6-6A65-4CFF-AD31-4A04446A87D7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5" creationId="{B0D38A07-0969-48EC-963E-6A19424B9291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6" creationId="{BBAE924F-AE7F-411B-8D62-15BAB461E680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7" creationId="{E9704C08-EB3E-4C75-887A-D7821B3A1547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16" creationId="{DEB2C71E-CD0E-460F-9925-AF97D4F773BD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35" creationId="{B1EB0FF1-2EA3-4B5F-9079-C6E8B861E67C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45" creationId="{997B2D9A-D233-4A89-A130-D5127DE8C89E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65" creationId="{BB8D9ACC-37EA-418E-BF6B-A3726C85E100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66" creationId="{EE7E5198-47FD-48B4-99AF-84F418550A92}"/>
          </ac:spMkLst>
        </pc:spChg>
        <pc:spChg chg="del mod">
          <ac:chgData name="Ferguson, Francis" userId="1169d9b6-b217-480f-bcdc-11c59575fd98" providerId="ADAL" clId="{E613CDE6-1237-4C8B-8D9E-8DAF89353B5D}" dt="2021-04-21T16:54:19.920" v="9133" actId="478"/>
          <ac:spMkLst>
            <pc:docMk/>
            <pc:sldMk cId="1912835059" sldId="1830142821"/>
            <ac:spMk id="68" creationId="{435E72C6-208F-44A0-BF87-511567E7F09C}"/>
          </ac:spMkLst>
        </pc:spChg>
        <pc:spChg chg="del mod">
          <ac:chgData name="Ferguson, Francis" userId="1169d9b6-b217-480f-bcdc-11c59575fd98" providerId="ADAL" clId="{E613CDE6-1237-4C8B-8D9E-8DAF89353B5D}" dt="2021-04-21T17:00:20.145" v="9192" actId="478"/>
          <ac:spMkLst>
            <pc:docMk/>
            <pc:sldMk cId="1912835059" sldId="1830142821"/>
            <ac:spMk id="69" creationId="{D74071B9-3394-4276-9F12-EEF61011B5E2}"/>
          </ac:spMkLst>
        </pc:spChg>
        <pc:spChg chg="del mod">
          <ac:chgData name="Ferguson, Francis" userId="1169d9b6-b217-480f-bcdc-11c59575fd98" providerId="ADAL" clId="{E613CDE6-1237-4C8B-8D9E-8DAF89353B5D}" dt="2021-04-21T17:00:22.105" v="9193" actId="478"/>
          <ac:spMkLst>
            <pc:docMk/>
            <pc:sldMk cId="1912835059" sldId="1830142821"/>
            <ac:spMk id="70" creationId="{F076F778-2AC8-48BA-9E5C-C1AAF3224831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77" creationId="{5D5822E0-DDC6-40AF-BF45-ECD1E9A1C9D5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78" creationId="{0DFB1356-89F8-4026-A672-2B0F278A46E3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81" creationId="{70D8D3EF-E4EC-4407-B061-8102D523A0DB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82" creationId="{57A3FDD6-8063-42B7-8BFA-2DC7294AC7F6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83" creationId="{3F8DBE81-5804-4964-81D9-8229E8D2F8FA}"/>
          </ac:spMkLst>
        </pc:spChg>
        <pc:spChg chg="del mod">
          <ac:chgData name="Ferguson, Francis" userId="1169d9b6-b217-480f-bcdc-11c59575fd98" providerId="ADAL" clId="{E613CDE6-1237-4C8B-8D9E-8DAF89353B5D}" dt="2021-04-21T16:54:01.110" v="9128" actId="478"/>
          <ac:spMkLst>
            <pc:docMk/>
            <pc:sldMk cId="1912835059" sldId="1830142821"/>
            <ac:spMk id="84" creationId="{E8850B94-D4E4-453E-A702-458934B7249B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85" creationId="{39C5B0BD-CA5C-4691-B73A-EE3A6C732E27}"/>
          </ac:spMkLst>
        </pc:spChg>
        <pc:spChg chg="del mod">
          <ac:chgData name="Ferguson, Francis" userId="1169d9b6-b217-480f-bcdc-11c59575fd98" providerId="ADAL" clId="{E613CDE6-1237-4C8B-8D9E-8DAF89353B5D}" dt="2021-04-21T16:54:01.110" v="9128" actId="478"/>
          <ac:spMkLst>
            <pc:docMk/>
            <pc:sldMk cId="1912835059" sldId="1830142821"/>
            <ac:spMk id="86" creationId="{49E39527-2158-4EDE-9232-951CD1734A64}"/>
          </ac:spMkLst>
        </pc:spChg>
        <pc:spChg chg="mod">
          <ac:chgData name="Ferguson, Francis" userId="1169d9b6-b217-480f-bcdc-11c59575fd98" providerId="ADAL" clId="{E613CDE6-1237-4C8B-8D9E-8DAF89353B5D}" dt="2021-04-21T16:56:21.230" v="9160" actId="14100"/>
          <ac:spMkLst>
            <pc:docMk/>
            <pc:sldMk cId="1912835059" sldId="1830142821"/>
            <ac:spMk id="87" creationId="{C971F976-4DD0-48DC-9AFC-EE5DEAC58E2F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88" creationId="{44D4D565-EE3A-4901-9000-1BA0902ABE0C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89" creationId="{3D9C2699-9652-4A9E-91B7-4853426F78D8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90" creationId="{261DFB99-09CD-4149-920C-3CEE3E5FA5FA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92" creationId="{D226D813-3D4F-44A9-AF2E-7B94DDB936B3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95" creationId="{C829DD83-663C-4C95-8AF2-271DBD879785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96" creationId="{199F2162-0356-4D09-8AC5-E0495E6D6C7B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101" creationId="{E2063F16-AA2C-4313-AD3E-C294D94052FB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102" creationId="{03E1F2C6-7ECD-49D6-9961-9EB77C0CADF0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103" creationId="{999D34E0-3934-46A0-8CFC-3651DA390DF8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104" creationId="{1E522061-55FE-402A-8F68-9FD2ACD6710B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105" creationId="{4D76B61F-EEC4-416A-8DA8-8C31D1B2477A}"/>
          </ac:spMkLst>
        </pc:spChg>
        <pc:spChg chg="del mod">
          <ac:chgData name="Ferguson, Francis" userId="1169d9b6-b217-480f-bcdc-11c59575fd98" providerId="ADAL" clId="{E613CDE6-1237-4C8B-8D9E-8DAF89353B5D}" dt="2021-04-21T16:54:01.110" v="9128" actId="478"/>
          <ac:spMkLst>
            <pc:docMk/>
            <pc:sldMk cId="1912835059" sldId="1830142821"/>
            <ac:spMk id="112" creationId="{11C567DD-0D60-4CCF-97A5-3539480981A6}"/>
          </ac:spMkLst>
        </pc:spChg>
        <pc:spChg chg="del mod">
          <ac:chgData name="Ferguson, Francis" userId="1169d9b6-b217-480f-bcdc-11c59575fd98" providerId="ADAL" clId="{E613CDE6-1237-4C8B-8D9E-8DAF89353B5D}" dt="2021-04-21T16:54:01.110" v="9128" actId="478"/>
          <ac:spMkLst>
            <pc:docMk/>
            <pc:sldMk cId="1912835059" sldId="1830142821"/>
            <ac:spMk id="120" creationId="{CE33A4A7-EBA1-49B7-81C8-43457D94738C}"/>
          </ac:spMkLst>
        </pc:spChg>
        <pc:spChg chg="mod">
          <ac:chgData name="Ferguson, Francis" userId="1169d9b6-b217-480f-bcdc-11c59575fd98" providerId="ADAL" clId="{E613CDE6-1237-4C8B-8D9E-8DAF89353B5D}" dt="2021-04-21T16:56:14.786" v="9158" actId="14100"/>
          <ac:spMkLst>
            <pc:docMk/>
            <pc:sldMk cId="1912835059" sldId="1830142821"/>
            <ac:spMk id="128" creationId="{77DF0B21-FC18-4AE2-84AD-EA9C22D6F8C6}"/>
          </ac:spMkLst>
        </pc:spChg>
        <pc:spChg chg="mod">
          <ac:chgData name="Ferguson, Francis" userId="1169d9b6-b217-480f-bcdc-11c59575fd98" providerId="ADAL" clId="{E613CDE6-1237-4C8B-8D9E-8DAF89353B5D}" dt="2021-04-21T16:56:18.515" v="9159" actId="14100"/>
          <ac:spMkLst>
            <pc:docMk/>
            <pc:sldMk cId="1912835059" sldId="1830142821"/>
            <ac:spMk id="129" creationId="{E79F94B7-20C8-4222-A20E-7D16C8FA5B9E}"/>
          </ac:spMkLst>
        </pc:spChg>
        <pc:spChg chg="add mod">
          <ac:chgData name="Ferguson, Francis" userId="1169d9b6-b217-480f-bcdc-11c59575fd98" providerId="ADAL" clId="{E613CDE6-1237-4C8B-8D9E-8DAF89353B5D}" dt="2021-04-21T17:00:37.401" v="9198" actId="1076"/>
          <ac:spMkLst>
            <pc:docMk/>
            <pc:sldMk cId="1912835059" sldId="1830142821"/>
            <ac:spMk id="152" creationId="{6BF6EA9B-9253-4E11-A9D2-7E19F87B4D4E}"/>
          </ac:spMkLst>
        </pc:spChg>
        <pc:spChg chg="add mod">
          <ac:chgData name="Ferguson, Francis" userId="1169d9b6-b217-480f-bcdc-11c59575fd98" providerId="ADAL" clId="{E613CDE6-1237-4C8B-8D9E-8DAF89353B5D}" dt="2021-04-21T17:00:42.730" v="9200" actId="1076"/>
          <ac:spMkLst>
            <pc:docMk/>
            <pc:sldMk cId="1912835059" sldId="1830142821"/>
            <ac:spMk id="153" creationId="{E72D1291-22C8-4A65-8819-4D6D8D73B542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217" creationId="{9158D0AE-9DF6-42EA-984C-3E326527F9DD}"/>
          </ac:spMkLst>
        </pc:spChg>
        <pc:spChg chg="del mod">
          <ac:chgData name="Ferguson, Francis" userId="1169d9b6-b217-480f-bcdc-11c59575fd98" providerId="ADAL" clId="{E613CDE6-1237-4C8B-8D9E-8DAF89353B5D}" dt="2021-04-21T16:54:01.110" v="9128" actId="478"/>
          <ac:spMkLst>
            <pc:docMk/>
            <pc:sldMk cId="1912835059" sldId="1830142821"/>
            <ac:spMk id="219" creationId="{53CA5225-3FFA-44A0-A9D2-35B50D9654CC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230" creationId="{01C92B75-BF0F-403D-AD90-B9F24815A439}"/>
          </ac:spMkLst>
        </pc:spChg>
        <pc:spChg chg="mod">
          <ac:chgData name="Ferguson, Francis" userId="1169d9b6-b217-480f-bcdc-11c59575fd98" providerId="ADAL" clId="{E613CDE6-1237-4C8B-8D9E-8DAF89353B5D}" dt="2021-04-19T05:31:12.774" v="3716" actId="1035"/>
          <ac:spMkLst>
            <pc:docMk/>
            <pc:sldMk cId="1912835059" sldId="1830142821"/>
            <ac:spMk id="231" creationId="{4BD4EA27-D325-43AF-98A7-DBE1A61922FE}"/>
          </ac:spMkLst>
        </pc:spChg>
        <pc:grpChg chg="del mod">
          <ac:chgData name="Ferguson, Francis" userId="1169d9b6-b217-480f-bcdc-11c59575fd98" providerId="ADAL" clId="{E613CDE6-1237-4C8B-8D9E-8DAF89353B5D}" dt="2021-04-21T16:54:15.696" v="9131" actId="478"/>
          <ac:grpSpMkLst>
            <pc:docMk/>
            <pc:sldMk cId="1912835059" sldId="1830142821"/>
            <ac:grpSpMk id="11" creationId="{BB172022-C9FE-4C0B-BA57-21A0D9D1B26B}"/>
          </ac:grpSpMkLst>
        </pc:grpChg>
        <pc:grpChg chg="del mod">
          <ac:chgData name="Ferguson, Francis" userId="1169d9b6-b217-480f-bcdc-11c59575fd98" providerId="ADAL" clId="{E613CDE6-1237-4C8B-8D9E-8DAF89353B5D}" dt="2021-04-21T16:54:16.479" v="9132" actId="478"/>
          <ac:grpSpMkLst>
            <pc:docMk/>
            <pc:sldMk cId="1912835059" sldId="1830142821"/>
            <ac:grpSpMk id="15" creationId="{14986239-3EE4-4296-97F3-7639C2DF0FE2}"/>
          </ac:grpSpMkLst>
        </pc:grpChg>
        <pc:grpChg chg="mod">
          <ac:chgData name="Ferguson, Francis" userId="1169d9b6-b217-480f-bcdc-11c59575fd98" providerId="ADAL" clId="{E613CDE6-1237-4C8B-8D9E-8DAF89353B5D}" dt="2021-04-19T05:31:12.774" v="3716" actId="1035"/>
          <ac:grpSpMkLst>
            <pc:docMk/>
            <pc:sldMk cId="1912835059" sldId="1830142821"/>
            <ac:grpSpMk id="71" creationId="{98276C3F-0DD1-4A6D-9ADF-14938E8CD8DE}"/>
          </ac:grpSpMkLst>
        </pc:grpChg>
        <pc:grpChg chg="mod">
          <ac:chgData name="Ferguson, Francis" userId="1169d9b6-b217-480f-bcdc-11c59575fd98" providerId="ADAL" clId="{E613CDE6-1237-4C8B-8D9E-8DAF89353B5D}" dt="2021-04-19T05:31:12.774" v="3716" actId="1035"/>
          <ac:grpSpMkLst>
            <pc:docMk/>
            <pc:sldMk cId="1912835059" sldId="1830142821"/>
            <ac:grpSpMk id="74" creationId="{A800717B-7A5C-4FBF-854E-E5A6915F5B7C}"/>
          </ac:grpSpMkLst>
        </pc:grpChg>
        <pc:grpChg chg="mod">
          <ac:chgData name="Ferguson, Francis" userId="1169d9b6-b217-480f-bcdc-11c59575fd98" providerId="ADAL" clId="{E613CDE6-1237-4C8B-8D9E-8DAF89353B5D}" dt="2021-04-19T05:31:12.774" v="3716" actId="1035"/>
          <ac:grpSpMkLst>
            <pc:docMk/>
            <pc:sldMk cId="1912835059" sldId="1830142821"/>
            <ac:grpSpMk id="106" creationId="{85D3AD5B-2089-4514-9D48-CC945A40AB78}"/>
          </ac:grpSpMkLst>
        </pc:grpChg>
        <pc:grpChg chg="mod">
          <ac:chgData name="Ferguson, Francis" userId="1169d9b6-b217-480f-bcdc-11c59575fd98" providerId="ADAL" clId="{E613CDE6-1237-4C8B-8D9E-8DAF89353B5D}" dt="2021-04-19T05:31:12.774" v="3716" actId="1035"/>
          <ac:grpSpMkLst>
            <pc:docMk/>
            <pc:sldMk cId="1912835059" sldId="1830142821"/>
            <ac:grpSpMk id="109" creationId="{D4D63DC6-0602-4E05-88C7-F64FD477E3BD}"/>
          </ac:grpSpMkLst>
        </pc:grpChg>
        <pc:grpChg chg="mod">
          <ac:chgData name="Ferguson, Francis" userId="1169d9b6-b217-480f-bcdc-11c59575fd98" providerId="ADAL" clId="{E613CDE6-1237-4C8B-8D9E-8DAF89353B5D}" dt="2021-04-19T05:31:12.774" v="3716" actId="1035"/>
          <ac:grpSpMkLst>
            <pc:docMk/>
            <pc:sldMk cId="1912835059" sldId="1830142821"/>
            <ac:grpSpMk id="119" creationId="{8E6B595E-104A-411B-9EFA-144E493197FB}"/>
          </ac:grpSpMkLst>
        </pc:grpChg>
        <pc:grpChg chg="mod">
          <ac:chgData name="Ferguson, Francis" userId="1169d9b6-b217-480f-bcdc-11c59575fd98" providerId="ADAL" clId="{E613CDE6-1237-4C8B-8D9E-8DAF89353B5D}" dt="2021-04-19T05:31:12.774" v="3716" actId="1035"/>
          <ac:grpSpMkLst>
            <pc:docMk/>
            <pc:sldMk cId="1912835059" sldId="1830142821"/>
            <ac:grpSpMk id="127" creationId="{C1B1C475-DD00-4737-AB92-4D7F3042F2CC}"/>
          </ac:grpSpMkLst>
        </pc:grpChg>
        <pc:grpChg chg="mod">
          <ac:chgData name="Ferguson, Francis" userId="1169d9b6-b217-480f-bcdc-11c59575fd98" providerId="ADAL" clId="{E613CDE6-1237-4C8B-8D9E-8DAF89353B5D}" dt="2021-04-19T05:31:12.774" v="3716" actId="1035"/>
          <ac:grpSpMkLst>
            <pc:docMk/>
            <pc:sldMk cId="1912835059" sldId="1830142821"/>
            <ac:grpSpMk id="143" creationId="{D4A2BE5D-0970-44B5-86AF-F31D3C4AB13F}"/>
          </ac:grpSpMkLst>
        </pc:grpChg>
        <pc:grpChg chg="mod">
          <ac:chgData name="Ferguson, Francis" userId="1169d9b6-b217-480f-bcdc-11c59575fd98" providerId="ADAL" clId="{E613CDE6-1237-4C8B-8D9E-8DAF89353B5D}" dt="2021-04-19T05:31:12.774" v="3716" actId="1035"/>
          <ac:grpSpMkLst>
            <pc:docMk/>
            <pc:sldMk cId="1912835059" sldId="1830142821"/>
            <ac:grpSpMk id="151" creationId="{46589B61-F0E2-4A92-8AA9-70064F2B34B7}"/>
          </ac:grpSpMkLst>
        </pc:grpChg>
        <pc:grpChg chg="mod">
          <ac:chgData name="Ferguson, Francis" userId="1169d9b6-b217-480f-bcdc-11c59575fd98" providerId="ADAL" clId="{E613CDE6-1237-4C8B-8D9E-8DAF89353B5D}" dt="2021-04-19T05:31:12.774" v="3716" actId="1035"/>
          <ac:grpSpMkLst>
            <pc:docMk/>
            <pc:sldMk cId="1912835059" sldId="1830142821"/>
            <ac:grpSpMk id="175" creationId="{B837BD8C-EEBA-4698-857F-17E1CA24D020}"/>
          </ac:grpSpMkLst>
        </pc:grpChg>
        <pc:grpChg chg="mod">
          <ac:chgData name="Ferguson, Francis" userId="1169d9b6-b217-480f-bcdc-11c59575fd98" providerId="ADAL" clId="{E613CDE6-1237-4C8B-8D9E-8DAF89353B5D}" dt="2021-04-19T05:31:12.774" v="3716" actId="1035"/>
          <ac:grpSpMkLst>
            <pc:docMk/>
            <pc:sldMk cId="1912835059" sldId="1830142821"/>
            <ac:grpSpMk id="229" creationId="{7726FAA5-9A1D-48A7-9E16-71FD3C30E798}"/>
          </ac:grpSpMkLst>
        </pc:grpChg>
        <pc:graphicFrameChg chg="mod">
          <ac:chgData name="Ferguson, Francis" userId="1169d9b6-b217-480f-bcdc-11c59575fd98" providerId="ADAL" clId="{E613CDE6-1237-4C8B-8D9E-8DAF89353B5D}" dt="2021-04-19T05:31:12.774" v="3716" actId="1035"/>
          <ac:graphicFrameMkLst>
            <pc:docMk/>
            <pc:sldMk cId="1912835059" sldId="1830142821"/>
            <ac:graphicFrameMk id="12" creationId="{F108FC18-CE6D-4622-822C-51D09414D2F7}"/>
          </ac:graphicFrameMkLst>
        </pc:graphicFrameChg>
        <pc:graphicFrameChg chg="mod">
          <ac:chgData name="Ferguson, Francis" userId="1169d9b6-b217-480f-bcdc-11c59575fd98" providerId="ADAL" clId="{E613CDE6-1237-4C8B-8D9E-8DAF89353B5D}" dt="2021-04-19T05:31:12.774" v="3716" actId="1035"/>
          <ac:graphicFrameMkLst>
            <pc:docMk/>
            <pc:sldMk cId="1912835059" sldId="1830142821"/>
            <ac:graphicFrameMk id="99" creationId="{09FAECA0-4C73-43A7-84BB-673DEAC94026}"/>
          </ac:graphicFrameMkLst>
        </pc:graphicFrameChg>
        <pc:picChg chg="add mod">
          <ac:chgData name="Ferguson, Francis" userId="1169d9b6-b217-480f-bcdc-11c59575fd98" providerId="ADAL" clId="{E613CDE6-1237-4C8B-8D9E-8DAF89353B5D}" dt="2021-04-21T16:56:11.057" v="9157" actId="1076"/>
          <ac:picMkLst>
            <pc:docMk/>
            <pc:sldMk cId="1912835059" sldId="1830142821"/>
            <ac:picMk id="130" creationId="{9BEBBA85-C549-45C3-B3C5-D3520C34C8FE}"/>
          </ac:picMkLst>
        </pc:picChg>
        <pc:picChg chg="add mod">
          <ac:chgData name="Ferguson, Francis" userId="1169d9b6-b217-480f-bcdc-11c59575fd98" providerId="ADAL" clId="{E613CDE6-1237-4C8B-8D9E-8DAF89353B5D}" dt="2021-04-21T16:54:26.803" v="9137" actId="1035"/>
          <ac:picMkLst>
            <pc:docMk/>
            <pc:sldMk cId="1912835059" sldId="1830142821"/>
            <ac:picMk id="131" creationId="{DEFD0C35-D5D8-419C-AC5B-1FB151D33A9B}"/>
          </ac:picMkLst>
        </pc:picChg>
        <pc:picChg chg="add mod">
          <ac:chgData name="Ferguson, Francis" userId="1169d9b6-b217-480f-bcdc-11c59575fd98" providerId="ADAL" clId="{E613CDE6-1237-4C8B-8D9E-8DAF89353B5D}" dt="2021-04-21T16:54:22.125" v="9134" actId="1076"/>
          <ac:picMkLst>
            <pc:docMk/>
            <pc:sldMk cId="1912835059" sldId="1830142821"/>
            <ac:picMk id="132" creationId="{4C5B6A54-3EBC-4867-AFFF-BD9CBD60459E}"/>
          </ac:picMkLst>
        </pc:picChg>
        <pc:picChg chg="add mod">
          <ac:chgData name="Ferguson, Francis" userId="1169d9b6-b217-480f-bcdc-11c59575fd98" providerId="ADAL" clId="{E613CDE6-1237-4C8B-8D9E-8DAF89353B5D}" dt="2021-04-21T16:55:44.270" v="9147" actId="1076"/>
          <ac:picMkLst>
            <pc:docMk/>
            <pc:sldMk cId="1912835059" sldId="1830142821"/>
            <ac:picMk id="133" creationId="{AB6995E6-F5D2-4DC9-A627-B27D72AE76D1}"/>
          </ac:picMkLst>
        </pc:picChg>
        <pc:picChg chg="add mod">
          <ac:chgData name="Ferguson, Francis" userId="1169d9b6-b217-480f-bcdc-11c59575fd98" providerId="ADAL" clId="{E613CDE6-1237-4C8B-8D9E-8DAF89353B5D}" dt="2021-04-21T16:55:48.146" v="9149" actId="1076"/>
          <ac:picMkLst>
            <pc:docMk/>
            <pc:sldMk cId="1912835059" sldId="1830142821"/>
            <ac:picMk id="134" creationId="{555B25E5-3453-44E4-AB87-959AC4CC24C6}"/>
          </ac:picMkLst>
        </pc:picChg>
        <pc:picChg chg="add mod">
          <ac:chgData name="Ferguson, Francis" userId="1169d9b6-b217-480f-bcdc-11c59575fd98" providerId="ADAL" clId="{E613CDE6-1237-4C8B-8D9E-8DAF89353B5D}" dt="2021-04-21T16:55:50.436" v="9150"/>
          <ac:picMkLst>
            <pc:docMk/>
            <pc:sldMk cId="1912835059" sldId="1830142821"/>
            <ac:picMk id="135" creationId="{E1C44E9B-9530-4CA0-AE77-2B1077446FCF}"/>
          </ac:picMkLst>
        </pc:picChg>
        <pc:picChg chg="add mod">
          <ac:chgData name="Ferguson, Francis" userId="1169d9b6-b217-480f-bcdc-11c59575fd98" providerId="ADAL" clId="{E613CDE6-1237-4C8B-8D9E-8DAF89353B5D}" dt="2021-04-21T16:56:03.589" v="9154" actId="1076"/>
          <ac:picMkLst>
            <pc:docMk/>
            <pc:sldMk cId="1912835059" sldId="1830142821"/>
            <ac:picMk id="136" creationId="{FD3536C4-489C-4116-A5B9-B07939059197}"/>
          </ac:picMkLst>
        </pc:picChg>
        <pc:picChg chg="add mod">
          <ac:chgData name="Ferguson, Francis" userId="1169d9b6-b217-480f-bcdc-11c59575fd98" providerId="ADAL" clId="{E613CDE6-1237-4C8B-8D9E-8DAF89353B5D}" dt="2021-04-21T16:56:09.059" v="9156" actId="1076"/>
          <ac:picMkLst>
            <pc:docMk/>
            <pc:sldMk cId="1912835059" sldId="1830142821"/>
            <ac:picMk id="144" creationId="{094A761A-A5AB-4C8C-9E05-601FF6D4B256}"/>
          </ac:picMkLst>
        </pc:picChg>
        <pc:cxnChg chg="mod">
          <ac:chgData name="Ferguson, Francis" userId="1169d9b6-b217-480f-bcdc-11c59575fd98" providerId="ADAL" clId="{E613CDE6-1237-4C8B-8D9E-8DAF89353B5D}" dt="2021-04-21T17:00:45.707" v="9201" actId="208"/>
          <ac:cxnSpMkLst>
            <pc:docMk/>
            <pc:sldMk cId="1912835059" sldId="1830142821"/>
            <ac:cxnSpMk id="41" creationId="{4A70AAC3-6B3E-4347-833A-1B58C9ABE70B}"/>
          </ac:cxnSpMkLst>
        </pc:cxnChg>
        <pc:cxnChg chg="mod">
          <ac:chgData name="Ferguson, Francis" userId="1169d9b6-b217-480f-bcdc-11c59575fd98" providerId="ADAL" clId="{E613CDE6-1237-4C8B-8D9E-8DAF89353B5D}" dt="2021-04-21T17:00:39.709" v="9199" actId="208"/>
          <ac:cxnSpMkLst>
            <pc:docMk/>
            <pc:sldMk cId="1912835059" sldId="1830142821"/>
            <ac:cxnSpMk id="43" creationId="{EA9C0D45-321D-4742-A1F4-D7FAD8507BC1}"/>
          </ac:cxnSpMkLst>
        </pc:cxnChg>
      </pc:sldChg>
      <pc:sldChg chg="addSp delSp modSp mod">
        <pc:chgData name="Ferguson, Francis" userId="1169d9b6-b217-480f-bcdc-11c59575fd98" providerId="ADAL" clId="{E613CDE6-1237-4C8B-8D9E-8DAF89353B5D}" dt="2021-04-21T17:00:12.996" v="9191" actId="1076"/>
        <pc:sldMkLst>
          <pc:docMk/>
          <pc:sldMk cId="2223574875" sldId="1830142822"/>
        </pc:sldMkLst>
        <pc:spChg chg="mod">
          <ac:chgData name="Ferguson, Francis" userId="1169d9b6-b217-480f-bcdc-11c59575fd98" providerId="ADAL" clId="{E613CDE6-1237-4C8B-8D9E-8DAF89353B5D}" dt="2021-04-19T13:30:06.270" v="6909" actId="20577"/>
          <ac:spMkLst>
            <pc:docMk/>
            <pc:sldMk cId="2223574875" sldId="1830142822"/>
            <ac:spMk id="2" creationId="{14501F1D-6CCE-4C7B-9DB6-DA31451231DF}"/>
          </ac:spMkLst>
        </pc:spChg>
        <pc:spChg chg="del">
          <ac:chgData name="Ferguson, Francis" userId="1169d9b6-b217-480f-bcdc-11c59575fd98" providerId="ADAL" clId="{E613CDE6-1237-4C8B-8D9E-8DAF89353B5D}" dt="2021-04-21T16:57:40.258" v="9164" actId="478"/>
          <ac:spMkLst>
            <pc:docMk/>
            <pc:sldMk cId="2223574875" sldId="1830142822"/>
            <ac:spMk id="6" creationId="{BBAE924F-AE7F-411B-8D62-15BAB461E680}"/>
          </ac:spMkLst>
        </pc:spChg>
        <pc:spChg chg="mod">
          <ac:chgData name="Ferguson, Francis" userId="1169d9b6-b217-480f-bcdc-11c59575fd98" providerId="ADAL" clId="{E613CDE6-1237-4C8B-8D9E-8DAF89353B5D}" dt="2021-04-21T16:58:21.753" v="9176" actId="1076"/>
          <ac:spMkLst>
            <pc:docMk/>
            <pc:sldMk cId="2223574875" sldId="1830142822"/>
            <ac:spMk id="7" creationId="{E9704C08-EB3E-4C75-887A-D7821B3A1547}"/>
          </ac:spMkLst>
        </pc:spChg>
        <pc:spChg chg="mod">
          <ac:chgData name="Ferguson, Francis" userId="1169d9b6-b217-480f-bcdc-11c59575fd98" providerId="ADAL" clId="{E613CDE6-1237-4C8B-8D9E-8DAF89353B5D}" dt="2021-04-21T16:41:25.258" v="9019" actId="206"/>
          <ac:spMkLst>
            <pc:docMk/>
            <pc:sldMk cId="2223574875" sldId="1830142822"/>
            <ac:spMk id="55" creationId="{2603E15B-E33C-4D14-AA85-F3CF1017E93D}"/>
          </ac:spMkLst>
        </pc:spChg>
        <pc:spChg chg="mod">
          <ac:chgData name="Ferguson, Francis" userId="1169d9b6-b217-480f-bcdc-11c59575fd98" providerId="ADAL" clId="{E613CDE6-1237-4C8B-8D9E-8DAF89353B5D}" dt="2021-04-21T17:00:10.603" v="9190" actId="1076"/>
          <ac:spMkLst>
            <pc:docMk/>
            <pc:sldMk cId="2223574875" sldId="1830142822"/>
            <ac:spMk id="69" creationId="{D74071B9-3394-4276-9F12-EEF61011B5E2}"/>
          </ac:spMkLst>
        </pc:spChg>
        <pc:spChg chg="mod">
          <ac:chgData name="Ferguson, Francis" userId="1169d9b6-b217-480f-bcdc-11c59575fd98" providerId="ADAL" clId="{E613CDE6-1237-4C8B-8D9E-8DAF89353B5D}" dt="2021-04-21T17:00:12.996" v="9191" actId="1076"/>
          <ac:spMkLst>
            <pc:docMk/>
            <pc:sldMk cId="2223574875" sldId="1830142822"/>
            <ac:spMk id="70" creationId="{F076F778-2AC8-48BA-9E5C-C1AAF3224831}"/>
          </ac:spMkLst>
        </pc:spChg>
        <pc:spChg chg="mod">
          <ac:chgData name="Ferguson, Francis" userId="1169d9b6-b217-480f-bcdc-11c59575fd98" providerId="ADAL" clId="{E613CDE6-1237-4C8B-8D9E-8DAF89353B5D}" dt="2021-04-21T16:58:37.467" v="9184" actId="1076"/>
          <ac:spMkLst>
            <pc:docMk/>
            <pc:sldMk cId="2223574875" sldId="1830142822"/>
            <ac:spMk id="77" creationId="{5D5822E0-DDC6-40AF-BF45-ECD1E9A1C9D5}"/>
          </ac:spMkLst>
        </pc:spChg>
        <pc:spChg chg="del">
          <ac:chgData name="Ferguson, Francis" userId="1169d9b6-b217-480f-bcdc-11c59575fd98" providerId="ADAL" clId="{E613CDE6-1237-4C8B-8D9E-8DAF89353B5D}" dt="2021-04-21T16:57:38.449" v="9163" actId="478"/>
          <ac:spMkLst>
            <pc:docMk/>
            <pc:sldMk cId="2223574875" sldId="1830142822"/>
            <ac:spMk id="81" creationId="{70D8D3EF-E4EC-4407-B061-8102D523A0DB}"/>
          </ac:spMkLst>
        </pc:spChg>
        <pc:spChg chg="del">
          <ac:chgData name="Ferguson, Francis" userId="1169d9b6-b217-480f-bcdc-11c59575fd98" providerId="ADAL" clId="{E613CDE6-1237-4C8B-8D9E-8DAF89353B5D}" dt="2021-04-21T16:57:36.975" v="9162" actId="478"/>
          <ac:spMkLst>
            <pc:docMk/>
            <pc:sldMk cId="2223574875" sldId="1830142822"/>
            <ac:spMk id="82" creationId="{57A3FDD6-8063-42B7-8BFA-2DC7294AC7F6}"/>
          </ac:spMkLst>
        </pc:spChg>
        <pc:spChg chg="del mod">
          <ac:chgData name="Ferguson, Francis" userId="1169d9b6-b217-480f-bcdc-11c59575fd98" providerId="ADAL" clId="{E613CDE6-1237-4C8B-8D9E-8DAF89353B5D}" dt="2021-04-21T16:57:48.258" v="9167" actId="478"/>
          <ac:spMkLst>
            <pc:docMk/>
            <pc:sldMk cId="2223574875" sldId="1830142822"/>
            <ac:spMk id="83" creationId="{3F8DBE81-5804-4964-81D9-8229E8D2F8FA}"/>
          </ac:spMkLst>
        </pc:spChg>
        <pc:spChg chg="del mod">
          <ac:chgData name="Ferguson, Francis" userId="1169d9b6-b217-480f-bcdc-11c59575fd98" providerId="ADAL" clId="{E613CDE6-1237-4C8B-8D9E-8DAF89353B5D}" dt="2021-04-21T16:23:23.332" v="8937" actId="478"/>
          <ac:spMkLst>
            <pc:docMk/>
            <pc:sldMk cId="2223574875" sldId="1830142822"/>
            <ac:spMk id="84" creationId="{E8850B94-D4E4-453E-A702-458934B7249B}"/>
          </ac:spMkLst>
        </pc:spChg>
        <pc:spChg chg="del mod">
          <ac:chgData name="Ferguson, Francis" userId="1169d9b6-b217-480f-bcdc-11c59575fd98" providerId="ADAL" clId="{E613CDE6-1237-4C8B-8D9E-8DAF89353B5D}" dt="2021-04-21T16:57:33.737" v="9161" actId="478"/>
          <ac:spMkLst>
            <pc:docMk/>
            <pc:sldMk cId="2223574875" sldId="1830142822"/>
            <ac:spMk id="85" creationId="{39C5B0BD-CA5C-4691-B73A-EE3A6C732E27}"/>
          </ac:spMkLst>
        </pc:spChg>
        <pc:spChg chg="del">
          <ac:chgData name="Ferguson, Francis" userId="1169d9b6-b217-480f-bcdc-11c59575fd98" providerId="ADAL" clId="{E613CDE6-1237-4C8B-8D9E-8DAF89353B5D}" dt="2021-04-21T16:23:24.764" v="8938" actId="478"/>
          <ac:spMkLst>
            <pc:docMk/>
            <pc:sldMk cId="2223574875" sldId="1830142822"/>
            <ac:spMk id="86" creationId="{49E39527-2158-4EDE-9232-951CD1734A64}"/>
          </ac:spMkLst>
        </pc:spChg>
        <pc:spChg chg="del mod">
          <ac:chgData name="Ferguson, Francis" userId="1169d9b6-b217-480f-bcdc-11c59575fd98" providerId="ADAL" clId="{E613CDE6-1237-4C8B-8D9E-8DAF89353B5D}" dt="2021-04-21T16:57:50.159" v="9169" actId="478"/>
          <ac:spMkLst>
            <pc:docMk/>
            <pc:sldMk cId="2223574875" sldId="1830142822"/>
            <ac:spMk id="87" creationId="{C971F976-4DD0-48DC-9AFC-EE5DEAC58E2F}"/>
          </ac:spMkLst>
        </pc:spChg>
        <pc:spChg chg="mod">
          <ac:chgData name="Ferguson, Francis" userId="1169d9b6-b217-480f-bcdc-11c59575fd98" providerId="ADAL" clId="{E613CDE6-1237-4C8B-8D9E-8DAF89353B5D}" dt="2021-04-21T16:51:27.748" v="9127" actId="14100"/>
          <ac:spMkLst>
            <pc:docMk/>
            <pc:sldMk cId="2223574875" sldId="1830142822"/>
            <ac:spMk id="90" creationId="{261DFB99-09CD-4149-920C-3CEE3E5FA5FA}"/>
          </ac:spMkLst>
        </pc:spChg>
        <pc:spChg chg="del">
          <ac:chgData name="Ferguson, Francis" userId="1169d9b6-b217-480f-bcdc-11c59575fd98" providerId="ADAL" clId="{E613CDE6-1237-4C8B-8D9E-8DAF89353B5D}" dt="2021-04-21T16:40:07.141" v="9005" actId="478"/>
          <ac:spMkLst>
            <pc:docMk/>
            <pc:sldMk cId="2223574875" sldId="1830142822"/>
            <ac:spMk id="104" creationId="{1E522061-55FE-402A-8F68-9FD2ACD6710B}"/>
          </ac:spMkLst>
        </pc:spChg>
        <pc:spChg chg="mod">
          <ac:chgData name="Ferguson, Francis" userId="1169d9b6-b217-480f-bcdc-11c59575fd98" providerId="ADAL" clId="{E613CDE6-1237-4C8B-8D9E-8DAF89353B5D}" dt="2021-04-21T16:57:42.559" v="9165" actId="1076"/>
          <ac:spMkLst>
            <pc:docMk/>
            <pc:sldMk cId="2223574875" sldId="1830142822"/>
            <ac:spMk id="105" creationId="{4D76B61F-EEC4-416A-8DA8-8C31D1B2477A}"/>
          </ac:spMkLst>
        </pc:spChg>
        <pc:spChg chg="del">
          <ac:chgData name="Ferguson, Francis" userId="1169d9b6-b217-480f-bcdc-11c59575fd98" providerId="ADAL" clId="{E613CDE6-1237-4C8B-8D9E-8DAF89353B5D}" dt="2021-04-21T16:23:26.126" v="8939" actId="478"/>
          <ac:spMkLst>
            <pc:docMk/>
            <pc:sldMk cId="2223574875" sldId="1830142822"/>
            <ac:spMk id="112" creationId="{11C567DD-0D60-4CCF-97A5-3539480981A6}"/>
          </ac:spMkLst>
        </pc:spChg>
        <pc:spChg chg="del">
          <ac:chgData name="Ferguson, Francis" userId="1169d9b6-b217-480f-bcdc-11c59575fd98" providerId="ADAL" clId="{E613CDE6-1237-4C8B-8D9E-8DAF89353B5D}" dt="2021-04-21T16:23:27.367" v="8940" actId="478"/>
          <ac:spMkLst>
            <pc:docMk/>
            <pc:sldMk cId="2223574875" sldId="1830142822"/>
            <ac:spMk id="120" creationId="{CE33A4A7-EBA1-49B7-81C8-43457D94738C}"/>
          </ac:spMkLst>
        </pc:spChg>
        <pc:spChg chg="del mod">
          <ac:chgData name="Ferguson, Francis" userId="1169d9b6-b217-480f-bcdc-11c59575fd98" providerId="ADAL" clId="{E613CDE6-1237-4C8B-8D9E-8DAF89353B5D}" dt="2021-04-21T16:57:46.963" v="9166" actId="478"/>
          <ac:spMkLst>
            <pc:docMk/>
            <pc:sldMk cId="2223574875" sldId="1830142822"/>
            <ac:spMk id="128" creationId="{77DF0B21-FC18-4AE2-84AD-EA9C22D6F8C6}"/>
          </ac:spMkLst>
        </pc:spChg>
        <pc:spChg chg="del mod">
          <ac:chgData name="Ferguson, Francis" userId="1169d9b6-b217-480f-bcdc-11c59575fd98" providerId="ADAL" clId="{E613CDE6-1237-4C8B-8D9E-8DAF89353B5D}" dt="2021-04-21T16:57:49.190" v="9168" actId="478"/>
          <ac:spMkLst>
            <pc:docMk/>
            <pc:sldMk cId="2223574875" sldId="1830142822"/>
            <ac:spMk id="129" creationId="{E79F94B7-20C8-4222-A20E-7D16C8FA5B9E}"/>
          </ac:spMkLst>
        </pc:spChg>
        <pc:spChg chg="mod">
          <ac:chgData name="Ferguson, Francis" userId="1169d9b6-b217-480f-bcdc-11c59575fd98" providerId="ADAL" clId="{E613CDE6-1237-4C8B-8D9E-8DAF89353B5D}" dt="2021-04-21T16:36:55.090" v="8961"/>
          <ac:spMkLst>
            <pc:docMk/>
            <pc:sldMk cId="2223574875" sldId="1830142822"/>
            <ac:spMk id="204" creationId="{165FBA5B-9992-42B1-A122-7C602BB34781}"/>
          </ac:spMkLst>
        </pc:spChg>
        <pc:spChg chg="mod">
          <ac:chgData name="Ferguson, Francis" userId="1169d9b6-b217-480f-bcdc-11c59575fd98" providerId="ADAL" clId="{E613CDE6-1237-4C8B-8D9E-8DAF89353B5D}" dt="2021-04-21T16:36:55.090" v="8961"/>
          <ac:spMkLst>
            <pc:docMk/>
            <pc:sldMk cId="2223574875" sldId="1830142822"/>
            <ac:spMk id="209" creationId="{6DE0F6E9-14B7-44C5-B524-513B2A1BEC34}"/>
          </ac:spMkLst>
        </pc:spChg>
        <pc:spChg chg="del">
          <ac:chgData name="Ferguson, Francis" userId="1169d9b6-b217-480f-bcdc-11c59575fd98" providerId="ADAL" clId="{E613CDE6-1237-4C8B-8D9E-8DAF89353B5D}" dt="2021-04-21T16:23:18.694" v="8935" actId="478"/>
          <ac:spMkLst>
            <pc:docMk/>
            <pc:sldMk cId="2223574875" sldId="1830142822"/>
            <ac:spMk id="219" creationId="{53CA5225-3FFA-44A0-A9D2-35B50D9654CC}"/>
          </ac:spMkLst>
        </pc:spChg>
        <pc:spChg chg="mod">
          <ac:chgData name="Ferguson, Francis" userId="1169d9b6-b217-480f-bcdc-11c59575fd98" providerId="ADAL" clId="{E613CDE6-1237-4C8B-8D9E-8DAF89353B5D}" dt="2021-04-21T16:36:55.090" v="8961"/>
          <ac:spMkLst>
            <pc:docMk/>
            <pc:sldMk cId="2223574875" sldId="1830142822"/>
            <ac:spMk id="233" creationId="{BD592E08-C43F-4CEF-92BC-1206DE4301D2}"/>
          </ac:spMkLst>
        </pc:spChg>
        <pc:spChg chg="mod">
          <ac:chgData name="Ferguson, Francis" userId="1169d9b6-b217-480f-bcdc-11c59575fd98" providerId="ADAL" clId="{E613CDE6-1237-4C8B-8D9E-8DAF89353B5D}" dt="2021-04-21T16:43:15.386" v="9043" actId="14100"/>
          <ac:spMkLst>
            <pc:docMk/>
            <pc:sldMk cId="2223574875" sldId="1830142822"/>
            <ac:spMk id="236" creationId="{8D3F6E28-2595-4E6F-9621-56666629B76F}"/>
          </ac:spMkLst>
        </pc:spChg>
        <pc:spChg chg="mod">
          <ac:chgData name="Ferguson, Francis" userId="1169d9b6-b217-480f-bcdc-11c59575fd98" providerId="ADAL" clId="{E613CDE6-1237-4C8B-8D9E-8DAF89353B5D}" dt="2021-04-21T16:43:21.407" v="9044" actId="14100"/>
          <ac:spMkLst>
            <pc:docMk/>
            <pc:sldMk cId="2223574875" sldId="1830142822"/>
            <ac:spMk id="237" creationId="{72A8F5AD-32E9-4643-B67A-22EFB0F1B7EF}"/>
          </ac:spMkLst>
        </pc:spChg>
        <pc:spChg chg="mod">
          <ac:chgData name="Ferguson, Francis" userId="1169d9b6-b217-480f-bcdc-11c59575fd98" providerId="ADAL" clId="{E613CDE6-1237-4C8B-8D9E-8DAF89353B5D}" dt="2021-04-21T16:43:36.900" v="9048" actId="1076"/>
          <ac:spMkLst>
            <pc:docMk/>
            <pc:sldMk cId="2223574875" sldId="1830142822"/>
            <ac:spMk id="238" creationId="{96E6710F-C6CF-4F68-B787-BE2F34C52A7B}"/>
          </ac:spMkLst>
        </pc:spChg>
        <pc:spChg chg="mod">
          <ac:chgData name="Ferguson, Francis" userId="1169d9b6-b217-480f-bcdc-11c59575fd98" providerId="ADAL" clId="{E613CDE6-1237-4C8B-8D9E-8DAF89353B5D}" dt="2021-04-21T16:43:33.930" v="9047" actId="1076"/>
          <ac:spMkLst>
            <pc:docMk/>
            <pc:sldMk cId="2223574875" sldId="1830142822"/>
            <ac:spMk id="239" creationId="{E8E6346F-BB65-4CAE-BDAF-B48065DE61E3}"/>
          </ac:spMkLst>
        </pc:spChg>
        <pc:spChg chg="mod">
          <ac:chgData name="Ferguson, Francis" userId="1169d9b6-b217-480f-bcdc-11c59575fd98" providerId="ADAL" clId="{E613CDE6-1237-4C8B-8D9E-8DAF89353B5D}" dt="2021-04-21T16:36:55.090" v="8961"/>
          <ac:spMkLst>
            <pc:docMk/>
            <pc:sldMk cId="2223574875" sldId="1830142822"/>
            <ac:spMk id="240" creationId="{4945FEDD-5062-4726-B2E5-261EC0054D4B}"/>
          </ac:spMkLst>
        </pc:spChg>
        <pc:spChg chg="mod">
          <ac:chgData name="Ferguson, Francis" userId="1169d9b6-b217-480f-bcdc-11c59575fd98" providerId="ADAL" clId="{E613CDE6-1237-4C8B-8D9E-8DAF89353B5D}" dt="2021-04-21T16:36:55.090" v="8961"/>
          <ac:spMkLst>
            <pc:docMk/>
            <pc:sldMk cId="2223574875" sldId="1830142822"/>
            <ac:spMk id="241" creationId="{D2671E9A-4F9A-4941-8F01-A16250C0EC5D}"/>
          </ac:spMkLst>
        </pc:spChg>
        <pc:spChg chg="mod">
          <ac:chgData name="Ferguson, Francis" userId="1169d9b6-b217-480f-bcdc-11c59575fd98" providerId="ADAL" clId="{E613CDE6-1237-4C8B-8D9E-8DAF89353B5D}" dt="2021-04-21T16:36:55.090" v="8961"/>
          <ac:spMkLst>
            <pc:docMk/>
            <pc:sldMk cId="2223574875" sldId="1830142822"/>
            <ac:spMk id="242" creationId="{44D8956C-FA8C-422E-9C3A-55D6C9626354}"/>
          </ac:spMkLst>
        </pc:spChg>
        <pc:spChg chg="mod">
          <ac:chgData name="Ferguson, Francis" userId="1169d9b6-b217-480f-bcdc-11c59575fd98" providerId="ADAL" clId="{E613CDE6-1237-4C8B-8D9E-8DAF89353B5D}" dt="2021-04-21T16:36:55.090" v="8961"/>
          <ac:spMkLst>
            <pc:docMk/>
            <pc:sldMk cId="2223574875" sldId="1830142822"/>
            <ac:spMk id="243" creationId="{F035C3FA-544D-4E37-841E-AB96296DC597}"/>
          </ac:spMkLst>
        </pc:spChg>
        <pc:spChg chg="mod">
          <ac:chgData name="Ferguson, Francis" userId="1169d9b6-b217-480f-bcdc-11c59575fd98" providerId="ADAL" clId="{E613CDE6-1237-4C8B-8D9E-8DAF89353B5D}" dt="2021-04-21T16:36:55.090" v="8961"/>
          <ac:spMkLst>
            <pc:docMk/>
            <pc:sldMk cId="2223574875" sldId="1830142822"/>
            <ac:spMk id="244" creationId="{FCFB71BD-F282-428B-9AD9-43F590B935B7}"/>
          </ac:spMkLst>
        </pc:spChg>
        <pc:spChg chg="mod">
          <ac:chgData name="Ferguson, Francis" userId="1169d9b6-b217-480f-bcdc-11c59575fd98" providerId="ADAL" clId="{E613CDE6-1237-4C8B-8D9E-8DAF89353B5D}" dt="2021-04-21T16:36:55.090" v="8961"/>
          <ac:spMkLst>
            <pc:docMk/>
            <pc:sldMk cId="2223574875" sldId="1830142822"/>
            <ac:spMk id="245" creationId="{5BA20133-D451-4D51-A457-38D21316B852}"/>
          </ac:spMkLst>
        </pc:spChg>
        <pc:spChg chg="mod">
          <ac:chgData name="Ferguson, Francis" userId="1169d9b6-b217-480f-bcdc-11c59575fd98" providerId="ADAL" clId="{E613CDE6-1237-4C8B-8D9E-8DAF89353B5D}" dt="2021-04-21T16:36:55.090" v="8961"/>
          <ac:spMkLst>
            <pc:docMk/>
            <pc:sldMk cId="2223574875" sldId="1830142822"/>
            <ac:spMk id="246" creationId="{ABC439FD-FFFF-43FA-975C-33FD57C65F68}"/>
          </ac:spMkLst>
        </pc:spChg>
        <pc:spChg chg="mod">
          <ac:chgData name="Ferguson, Francis" userId="1169d9b6-b217-480f-bcdc-11c59575fd98" providerId="ADAL" clId="{E613CDE6-1237-4C8B-8D9E-8DAF89353B5D}" dt="2021-04-21T16:37:15.893" v="8966" actId="14100"/>
          <ac:spMkLst>
            <pc:docMk/>
            <pc:sldMk cId="2223574875" sldId="1830142822"/>
            <ac:spMk id="248" creationId="{88C340EE-EF86-4DDB-AF44-DAD24EA78CFB}"/>
          </ac:spMkLst>
        </pc:spChg>
        <pc:spChg chg="mod">
          <ac:chgData name="Ferguson, Francis" userId="1169d9b6-b217-480f-bcdc-11c59575fd98" providerId="ADAL" clId="{E613CDE6-1237-4C8B-8D9E-8DAF89353B5D}" dt="2021-04-21T16:37:15.893" v="8966" actId="14100"/>
          <ac:spMkLst>
            <pc:docMk/>
            <pc:sldMk cId="2223574875" sldId="1830142822"/>
            <ac:spMk id="253" creationId="{917CAA57-4F62-47F3-8581-44A9F8B678F4}"/>
          </ac:spMkLst>
        </pc:spChg>
        <pc:spChg chg="mod">
          <ac:chgData name="Ferguson, Francis" userId="1169d9b6-b217-480f-bcdc-11c59575fd98" providerId="ADAL" clId="{E613CDE6-1237-4C8B-8D9E-8DAF89353B5D}" dt="2021-04-21T16:37:15.893" v="8966" actId="14100"/>
          <ac:spMkLst>
            <pc:docMk/>
            <pc:sldMk cId="2223574875" sldId="1830142822"/>
            <ac:spMk id="254" creationId="{D0E04FF0-B033-4EE9-9997-6942733E8E3A}"/>
          </ac:spMkLst>
        </pc:spChg>
        <pc:spChg chg="mod">
          <ac:chgData name="Ferguson, Francis" userId="1169d9b6-b217-480f-bcdc-11c59575fd98" providerId="ADAL" clId="{E613CDE6-1237-4C8B-8D9E-8DAF89353B5D}" dt="2021-04-21T16:37:15.893" v="8966" actId="14100"/>
          <ac:spMkLst>
            <pc:docMk/>
            <pc:sldMk cId="2223574875" sldId="1830142822"/>
            <ac:spMk id="255" creationId="{70C708DD-BA0C-418E-AB9F-04CDD42AA87E}"/>
          </ac:spMkLst>
        </pc:spChg>
        <pc:spChg chg="mod">
          <ac:chgData name="Ferguson, Francis" userId="1169d9b6-b217-480f-bcdc-11c59575fd98" providerId="ADAL" clId="{E613CDE6-1237-4C8B-8D9E-8DAF89353B5D}" dt="2021-04-21T16:37:15.893" v="8966" actId="14100"/>
          <ac:spMkLst>
            <pc:docMk/>
            <pc:sldMk cId="2223574875" sldId="1830142822"/>
            <ac:spMk id="256" creationId="{D8FD890D-04FB-4F82-9F25-836DC3CEE54C}"/>
          </ac:spMkLst>
        </pc:spChg>
        <pc:spChg chg="mod">
          <ac:chgData name="Ferguson, Francis" userId="1169d9b6-b217-480f-bcdc-11c59575fd98" providerId="ADAL" clId="{E613CDE6-1237-4C8B-8D9E-8DAF89353B5D}" dt="2021-04-21T16:37:15.893" v="8966" actId="14100"/>
          <ac:spMkLst>
            <pc:docMk/>
            <pc:sldMk cId="2223574875" sldId="1830142822"/>
            <ac:spMk id="257" creationId="{9B502166-F22F-439D-A54C-0B883E77A0E8}"/>
          </ac:spMkLst>
        </pc:spChg>
        <pc:spChg chg="mod">
          <ac:chgData name="Ferguson, Francis" userId="1169d9b6-b217-480f-bcdc-11c59575fd98" providerId="ADAL" clId="{E613CDE6-1237-4C8B-8D9E-8DAF89353B5D}" dt="2021-04-21T16:37:15.893" v="8966" actId="14100"/>
          <ac:spMkLst>
            <pc:docMk/>
            <pc:sldMk cId="2223574875" sldId="1830142822"/>
            <ac:spMk id="258" creationId="{8613E50B-9334-4D45-8658-6D4E326B814C}"/>
          </ac:spMkLst>
        </pc:spChg>
        <pc:spChg chg="mod">
          <ac:chgData name="Ferguson, Francis" userId="1169d9b6-b217-480f-bcdc-11c59575fd98" providerId="ADAL" clId="{E613CDE6-1237-4C8B-8D9E-8DAF89353B5D}" dt="2021-04-21T16:37:15.893" v="8966" actId="14100"/>
          <ac:spMkLst>
            <pc:docMk/>
            <pc:sldMk cId="2223574875" sldId="1830142822"/>
            <ac:spMk id="259" creationId="{015AF5DB-6570-4BE5-89CE-BFA2B86A75F5}"/>
          </ac:spMkLst>
        </pc:spChg>
        <pc:spChg chg="mod">
          <ac:chgData name="Ferguson, Francis" userId="1169d9b6-b217-480f-bcdc-11c59575fd98" providerId="ADAL" clId="{E613CDE6-1237-4C8B-8D9E-8DAF89353B5D}" dt="2021-04-21T16:37:15.893" v="8966" actId="14100"/>
          <ac:spMkLst>
            <pc:docMk/>
            <pc:sldMk cId="2223574875" sldId="1830142822"/>
            <ac:spMk id="260" creationId="{A47081F0-A455-4AFE-A83C-13C794CB4E9F}"/>
          </ac:spMkLst>
        </pc:spChg>
        <pc:spChg chg="mod">
          <ac:chgData name="Ferguson, Francis" userId="1169d9b6-b217-480f-bcdc-11c59575fd98" providerId="ADAL" clId="{E613CDE6-1237-4C8B-8D9E-8DAF89353B5D}" dt="2021-04-21T16:37:15.893" v="8966" actId="14100"/>
          <ac:spMkLst>
            <pc:docMk/>
            <pc:sldMk cId="2223574875" sldId="1830142822"/>
            <ac:spMk id="261" creationId="{0C5303E6-1495-42AD-AB6B-21A8FBD8DA84}"/>
          </ac:spMkLst>
        </pc:spChg>
        <pc:spChg chg="add mod">
          <ac:chgData name="Ferguson, Francis" userId="1169d9b6-b217-480f-bcdc-11c59575fd98" providerId="ADAL" clId="{E613CDE6-1237-4C8B-8D9E-8DAF89353B5D}" dt="2021-04-21T16:44:30.148" v="9055" actId="206"/>
          <ac:spMkLst>
            <pc:docMk/>
            <pc:sldMk cId="2223574875" sldId="1830142822"/>
            <ac:spMk id="265" creationId="{007A801D-1513-468C-95A5-5C11BD7CBFB8}"/>
          </ac:spMkLst>
        </pc:spChg>
        <pc:grpChg chg="del">
          <ac:chgData name="Ferguson, Francis" userId="1169d9b6-b217-480f-bcdc-11c59575fd98" providerId="ADAL" clId="{E613CDE6-1237-4C8B-8D9E-8DAF89353B5D}" dt="2021-04-21T16:49:27.568" v="9113" actId="478"/>
          <ac:grpSpMkLst>
            <pc:docMk/>
            <pc:sldMk cId="2223574875" sldId="1830142822"/>
            <ac:grpSpMk id="11" creationId="{BB172022-C9FE-4C0B-BA57-21A0D9D1B26B}"/>
          </ac:grpSpMkLst>
        </pc:grpChg>
        <pc:grpChg chg="del">
          <ac:chgData name="Ferguson, Francis" userId="1169d9b6-b217-480f-bcdc-11c59575fd98" providerId="ADAL" clId="{E613CDE6-1237-4C8B-8D9E-8DAF89353B5D}" dt="2021-04-21T16:49:28.934" v="9114" actId="478"/>
          <ac:grpSpMkLst>
            <pc:docMk/>
            <pc:sldMk cId="2223574875" sldId="1830142822"/>
            <ac:grpSpMk id="15" creationId="{14986239-3EE4-4296-97F3-7639C2DF0FE2}"/>
          </ac:grpSpMkLst>
        </pc:grpChg>
        <pc:grpChg chg="add del mod">
          <ac:chgData name="Ferguson, Francis" userId="1169d9b6-b217-480f-bcdc-11c59575fd98" providerId="ADAL" clId="{E613CDE6-1237-4C8B-8D9E-8DAF89353B5D}" dt="2021-04-21T16:36:57.940" v="8962"/>
          <ac:grpSpMkLst>
            <pc:docMk/>
            <pc:sldMk cId="2223574875" sldId="1830142822"/>
            <ac:grpSpMk id="197" creationId="{1B25BA60-4E61-4DD9-A9C8-735E0D77F478}"/>
          </ac:grpSpMkLst>
        </pc:grpChg>
        <pc:grpChg chg="del">
          <ac:chgData name="Ferguson, Francis" userId="1169d9b6-b217-480f-bcdc-11c59575fd98" providerId="ADAL" clId="{E613CDE6-1237-4C8B-8D9E-8DAF89353B5D}" dt="2021-04-21T16:37:50.833" v="8976" actId="478"/>
          <ac:grpSpMkLst>
            <pc:docMk/>
            <pc:sldMk cId="2223574875" sldId="1830142822"/>
            <ac:grpSpMk id="210" creationId="{458DFCCE-3245-4E15-B660-F4A9DD4E6F83}"/>
          </ac:grpSpMkLst>
        </pc:grpChg>
        <pc:grpChg chg="del">
          <ac:chgData name="Ferguson, Francis" userId="1169d9b6-b217-480f-bcdc-11c59575fd98" providerId="ADAL" clId="{E613CDE6-1237-4C8B-8D9E-8DAF89353B5D}" dt="2021-04-21T16:38:04.408" v="8977" actId="478"/>
          <ac:grpSpMkLst>
            <pc:docMk/>
            <pc:sldMk cId="2223574875" sldId="1830142822"/>
            <ac:grpSpMk id="229" creationId="{7726FAA5-9A1D-48A7-9E16-71FD3C30E798}"/>
          </ac:grpSpMkLst>
        </pc:grpChg>
        <pc:grpChg chg="add del mod">
          <ac:chgData name="Ferguson, Francis" userId="1169d9b6-b217-480f-bcdc-11c59575fd98" providerId="ADAL" clId="{E613CDE6-1237-4C8B-8D9E-8DAF89353B5D}" dt="2021-04-21T16:37:17.984" v="8967" actId="478"/>
          <ac:grpSpMkLst>
            <pc:docMk/>
            <pc:sldMk cId="2223574875" sldId="1830142822"/>
            <ac:grpSpMk id="247" creationId="{F03E3FB3-D261-4A54-AD82-D04416538871}"/>
          </ac:grpSpMkLst>
        </pc:grpChg>
        <pc:picChg chg="add del mod">
          <ac:chgData name="Ferguson, Francis" userId="1169d9b6-b217-480f-bcdc-11c59575fd98" providerId="ADAL" clId="{E613CDE6-1237-4C8B-8D9E-8DAF89353B5D}" dt="2021-04-21T16:20:34.841" v="8931" actId="21"/>
          <ac:picMkLst>
            <pc:docMk/>
            <pc:sldMk cId="2223574875" sldId="1830142822"/>
            <ac:picMk id="4" creationId="{5271B5D8-ED75-4E08-A25B-7F8DB7967A70}"/>
          </ac:picMkLst>
        </pc:picChg>
        <pc:picChg chg="add mod ord">
          <ac:chgData name="Ferguson, Francis" userId="1169d9b6-b217-480f-bcdc-11c59575fd98" providerId="ADAL" clId="{E613CDE6-1237-4C8B-8D9E-8DAF89353B5D}" dt="2021-04-21T16:42:13.431" v="9034"/>
          <ac:picMkLst>
            <pc:docMk/>
            <pc:sldMk cId="2223574875" sldId="1830142822"/>
            <ac:picMk id="8" creationId="{97BD4C2E-794A-4AE6-AB2D-12E31C9E9FBF}"/>
          </ac:picMkLst>
        </pc:picChg>
        <pc:picChg chg="add mod">
          <ac:chgData name="Ferguson, Francis" userId="1169d9b6-b217-480f-bcdc-11c59575fd98" providerId="ADAL" clId="{E613CDE6-1237-4C8B-8D9E-8DAF89353B5D}" dt="2021-04-21T16:48:43.375" v="9111" actId="1038"/>
          <ac:picMkLst>
            <pc:docMk/>
            <pc:sldMk cId="2223574875" sldId="1830142822"/>
            <ac:picMk id="12" creationId="{6664F3AE-7522-4B78-AC5F-512714149C4D}"/>
          </ac:picMkLst>
        </pc:picChg>
        <pc:picChg chg="add del mod">
          <ac:chgData name="Ferguson, Francis" userId="1169d9b6-b217-480f-bcdc-11c59575fd98" providerId="ADAL" clId="{E613CDE6-1237-4C8B-8D9E-8DAF89353B5D}" dt="2021-04-21T16:23:09.412" v="8932" actId="478"/>
          <ac:picMkLst>
            <pc:docMk/>
            <pc:sldMk cId="2223574875" sldId="1830142822"/>
            <ac:picMk id="187" creationId="{C8A5EF52-5405-4C17-B7CF-9DB1E1DBBC3F}"/>
          </ac:picMkLst>
        </pc:picChg>
        <pc:picChg chg="add mod">
          <ac:chgData name="Ferguson, Francis" userId="1169d9b6-b217-480f-bcdc-11c59575fd98" providerId="ADAL" clId="{E613CDE6-1237-4C8B-8D9E-8DAF89353B5D}" dt="2021-04-21T16:41:42.661" v="9024" actId="1076"/>
          <ac:picMkLst>
            <pc:docMk/>
            <pc:sldMk cId="2223574875" sldId="1830142822"/>
            <ac:picMk id="190" creationId="{AF06905F-54BB-4B27-9A24-2B0C116E241B}"/>
          </ac:picMkLst>
        </pc:picChg>
        <pc:picChg chg="add mod">
          <ac:chgData name="Ferguson, Francis" userId="1169d9b6-b217-480f-bcdc-11c59575fd98" providerId="ADAL" clId="{E613CDE6-1237-4C8B-8D9E-8DAF89353B5D}" dt="2021-04-21T16:41:36.626" v="9022" actId="1076"/>
          <ac:picMkLst>
            <pc:docMk/>
            <pc:sldMk cId="2223574875" sldId="1830142822"/>
            <ac:picMk id="195" creationId="{D716BF1D-D7FB-44DE-972B-F06FB18CC13B}"/>
          </ac:picMkLst>
        </pc:picChg>
        <pc:picChg chg="add mod">
          <ac:chgData name="Ferguson, Francis" userId="1169d9b6-b217-480f-bcdc-11c59575fd98" providerId="ADAL" clId="{E613CDE6-1237-4C8B-8D9E-8DAF89353B5D}" dt="2021-04-21T16:41:30.092" v="9020" actId="1076"/>
          <ac:picMkLst>
            <pc:docMk/>
            <pc:sldMk cId="2223574875" sldId="1830142822"/>
            <ac:picMk id="196" creationId="{D9AA7315-6297-4553-8E3D-7A57485346F1}"/>
          </ac:picMkLst>
        </pc:picChg>
        <pc:picChg chg="mod">
          <ac:chgData name="Ferguson, Francis" userId="1169d9b6-b217-480f-bcdc-11c59575fd98" providerId="ADAL" clId="{E613CDE6-1237-4C8B-8D9E-8DAF89353B5D}" dt="2021-04-21T16:36:55.090" v="8961"/>
          <ac:picMkLst>
            <pc:docMk/>
            <pc:sldMk cId="2223574875" sldId="1830142822"/>
            <ac:picMk id="205" creationId="{5F5F1CF0-D179-41D5-9A1D-8A1BFDEFC73C}"/>
          </ac:picMkLst>
        </pc:picChg>
        <pc:picChg chg="mod">
          <ac:chgData name="Ferguson, Francis" userId="1169d9b6-b217-480f-bcdc-11c59575fd98" providerId="ADAL" clId="{E613CDE6-1237-4C8B-8D9E-8DAF89353B5D}" dt="2021-04-21T16:36:55.090" v="8961"/>
          <ac:picMkLst>
            <pc:docMk/>
            <pc:sldMk cId="2223574875" sldId="1830142822"/>
            <ac:picMk id="206" creationId="{79D98610-390D-408F-931C-1682D35A9493}"/>
          </ac:picMkLst>
        </pc:picChg>
        <pc:picChg chg="mod">
          <ac:chgData name="Ferguson, Francis" userId="1169d9b6-b217-480f-bcdc-11c59575fd98" providerId="ADAL" clId="{E613CDE6-1237-4C8B-8D9E-8DAF89353B5D}" dt="2021-04-21T16:36:55.090" v="8961"/>
          <ac:picMkLst>
            <pc:docMk/>
            <pc:sldMk cId="2223574875" sldId="1830142822"/>
            <ac:picMk id="207" creationId="{3A3DEFA0-9C48-4A14-948B-E09C7525426C}"/>
          </ac:picMkLst>
        </pc:picChg>
        <pc:picChg chg="mod">
          <ac:chgData name="Ferguson, Francis" userId="1169d9b6-b217-480f-bcdc-11c59575fd98" providerId="ADAL" clId="{E613CDE6-1237-4C8B-8D9E-8DAF89353B5D}" dt="2021-04-21T16:36:55.090" v="8961"/>
          <ac:picMkLst>
            <pc:docMk/>
            <pc:sldMk cId="2223574875" sldId="1830142822"/>
            <ac:picMk id="208" creationId="{40D635CB-DB75-4A03-A00C-CFB5A18207C7}"/>
          </ac:picMkLst>
        </pc:picChg>
        <pc:picChg chg="mod">
          <ac:chgData name="Ferguson, Francis" userId="1169d9b6-b217-480f-bcdc-11c59575fd98" providerId="ADAL" clId="{E613CDE6-1237-4C8B-8D9E-8DAF89353B5D}" dt="2021-04-21T16:37:15.893" v="8966" actId="14100"/>
          <ac:picMkLst>
            <pc:docMk/>
            <pc:sldMk cId="2223574875" sldId="1830142822"/>
            <ac:picMk id="249" creationId="{8A565A64-E83A-4A67-9EC8-2BA4628FCC2B}"/>
          </ac:picMkLst>
        </pc:picChg>
        <pc:picChg chg="mod">
          <ac:chgData name="Ferguson, Francis" userId="1169d9b6-b217-480f-bcdc-11c59575fd98" providerId="ADAL" clId="{E613CDE6-1237-4C8B-8D9E-8DAF89353B5D}" dt="2021-04-21T16:37:15.893" v="8966" actId="14100"/>
          <ac:picMkLst>
            <pc:docMk/>
            <pc:sldMk cId="2223574875" sldId="1830142822"/>
            <ac:picMk id="250" creationId="{9DC54DF0-0CAF-4AEB-919D-B5DF756AD986}"/>
          </ac:picMkLst>
        </pc:picChg>
        <pc:picChg chg="mod">
          <ac:chgData name="Ferguson, Francis" userId="1169d9b6-b217-480f-bcdc-11c59575fd98" providerId="ADAL" clId="{E613CDE6-1237-4C8B-8D9E-8DAF89353B5D}" dt="2021-04-21T16:37:15.893" v="8966" actId="14100"/>
          <ac:picMkLst>
            <pc:docMk/>
            <pc:sldMk cId="2223574875" sldId="1830142822"/>
            <ac:picMk id="251" creationId="{C05CA889-72D8-4336-88A7-6D419EBFD3EA}"/>
          </ac:picMkLst>
        </pc:picChg>
        <pc:picChg chg="mod">
          <ac:chgData name="Ferguson, Francis" userId="1169d9b6-b217-480f-bcdc-11c59575fd98" providerId="ADAL" clId="{E613CDE6-1237-4C8B-8D9E-8DAF89353B5D}" dt="2021-04-21T16:37:15.893" v="8966" actId="14100"/>
          <ac:picMkLst>
            <pc:docMk/>
            <pc:sldMk cId="2223574875" sldId="1830142822"/>
            <ac:picMk id="252" creationId="{6E11EB68-7F62-4A26-9196-39AA42D18D21}"/>
          </ac:picMkLst>
        </pc:picChg>
        <pc:picChg chg="add mod ord">
          <ac:chgData name="Ferguson, Francis" userId="1169d9b6-b217-480f-bcdc-11c59575fd98" providerId="ADAL" clId="{E613CDE6-1237-4C8B-8D9E-8DAF89353B5D}" dt="2021-04-21T16:42:11.991" v="9033"/>
          <ac:picMkLst>
            <pc:docMk/>
            <pc:sldMk cId="2223574875" sldId="1830142822"/>
            <ac:picMk id="262" creationId="{B29C93C5-0C2C-48CF-B246-DD809EB795A3}"/>
          </ac:picMkLst>
        </pc:picChg>
        <pc:picChg chg="add mod ord">
          <ac:chgData name="Ferguson, Francis" userId="1169d9b6-b217-480f-bcdc-11c59575fd98" providerId="ADAL" clId="{E613CDE6-1237-4C8B-8D9E-8DAF89353B5D}" dt="2021-04-21T16:46:20.200" v="9087"/>
          <ac:picMkLst>
            <pc:docMk/>
            <pc:sldMk cId="2223574875" sldId="1830142822"/>
            <ac:picMk id="263" creationId="{0A3A1210-C8C6-49BC-AE6C-50F3A6961E3A}"/>
          </ac:picMkLst>
        </pc:picChg>
        <pc:picChg chg="add mod ord">
          <ac:chgData name="Ferguson, Francis" userId="1169d9b6-b217-480f-bcdc-11c59575fd98" providerId="ADAL" clId="{E613CDE6-1237-4C8B-8D9E-8DAF89353B5D}" dt="2021-04-21T16:46:17.757" v="9086" actId="166"/>
          <ac:picMkLst>
            <pc:docMk/>
            <pc:sldMk cId="2223574875" sldId="1830142822"/>
            <ac:picMk id="264" creationId="{2C840BF7-8BEC-41A0-81EF-9D93017E960C}"/>
          </ac:picMkLst>
        </pc:picChg>
        <pc:picChg chg="add mod">
          <ac:chgData name="Ferguson, Francis" userId="1169d9b6-b217-480f-bcdc-11c59575fd98" providerId="ADAL" clId="{E613CDE6-1237-4C8B-8D9E-8DAF89353B5D}" dt="2021-04-21T16:45:22.284" v="9065" actId="1076"/>
          <ac:picMkLst>
            <pc:docMk/>
            <pc:sldMk cId="2223574875" sldId="1830142822"/>
            <ac:picMk id="266" creationId="{28BBF88A-3295-447E-A753-128DB462C118}"/>
          </ac:picMkLst>
        </pc:picChg>
        <pc:picChg chg="add del mod">
          <ac:chgData name="Ferguson, Francis" userId="1169d9b6-b217-480f-bcdc-11c59575fd98" providerId="ADAL" clId="{E613CDE6-1237-4C8B-8D9E-8DAF89353B5D}" dt="2021-04-21T16:49:45.502" v="9119" actId="478"/>
          <ac:picMkLst>
            <pc:docMk/>
            <pc:sldMk cId="2223574875" sldId="1830142822"/>
            <ac:picMk id="270" creationId="{BCDFCD7F-6014-4964-ABB7-30DAF6DF7E13}"/>
          </ac:picMkLst>
        </pc:picChg>
        <pc:picChg chg="add del mod">
          <ac:chgData name="Ferguson, Francis" userId="1169d9b6-b217-480f-bcdc-11c59575fd98" providerId="ADAL" clId="{E613CDE6-1237-4C8B-8D9E-8DAF89353B5D}" dt="2021-04-21T16:49:46.327" v="9120" actId="478"/>
          <ac:picMkLst>
            <pc:docMk/>
            <pc:sldMk cId="2223574875" sldId="1830142822"/>
            <ac:picMk id="271" creationId="{76F67A23-33FD-4B7D-ADCE-1D84ACD1CB24}"/>
          </ac:picMkLst>
        </pc:picChg>
        <pc:picChg chg="add mod">
          <ac:chgData name="Ferguson, Francis" userId="1169d9b6-b217-480f-bcdc-11c59575fd98" providerId="ADAL" clId="{E613CDE6-1237-4C8B-8D9E-8DAF89353B5D}" dt="2021-04-21T16:58:32.793" v="9183" actId="1035"/>
          <ac:picMkLst>
            <pc:docMk/>
            <pc:sldMk cId="2223574875" sldId="1830142822"/>
            <ac:picMk id="272" creationId="{5172D1E1-D987-4796-B2BA-7D295A9A69CB}"/>
          </ac:picMkLst>
        </pc:picChg>
        <pc:picChg chg="add mod">
          <ac:chgData name="Ferguson, Francis" userId="1169d9b6-b217-480f-bcdc-11c59575fd98" providerId="ADAL" clId="{E613CDE6-1237-4C8B-8D9E-8DAF89353B5D}" dt="2021-04-21T16:50:06.448" v="9124" actId="1076"/>
          <ac:picMkLst>
            <pc:docMk/>
            <pc:sldMk cId="2223574875" sldId="1830142822"/>
            <ac:picMk id="273" creationId="{8C9EF0A3-BEF5-49F5-917D-D2D0E55C36D2}"/>
          </ac:picMkLst>
        </pc:picChg>
        <pc:cxnChg chg="mod">
          <ac:chgData name="Ferguson, Francis" userId="1169d9b6-b217-480f-bcdc-11c59575fd98" providerId="ADAL" clId="{E613CDE6-1237-4C8B-8D9E-8DAF89353B5D}" dt="2021-04-21T17:00:07.222" v="9189" actId="208"/>
          <ac:cxnSpMkLst>
            <pc:docMk/>
            <pc:sldMk cId="2223574875" sldId="1830142822"/>
            <ac:cxnSpMk id="41" creationId="{4A70AAC3-6B3E-4347-833A-1B58C9ABE70B}"/>
          </ac:cxnSpMkLst>
        </pc:cxnChg>
        <pc:cxnChg chg="mod">
          <ac:chgData name="Ferguson, Francis" userId="1169d9b6-b217-480f-bcdc-11c59575fd98" providerId="ADAL" clId="{E613CDE6-1237-4C8B-8D9E-8DAF89353B5D}" dt="2021-04-21T16:59:59.013" v="9186" actId="208"/>
          <ac:cxnSpMkLst>
            <pc:docMk/>
            <pc:sldMk cId="2223574875" sldId="1830142822"/>
            <ac:cxnSpMk id="43" creationId="{EA9C0D45-321D-4742-A1F4-D7FAD8507BC1}"/>
          </ac:cxnSpMkLst>
        </pc:cxnChg>
        <pc:cxnChg chg="mod">
          <ac:chgData name="Ferguson, Francis" userId="1169d9b6-b217-480f-bcdc-11c59575fd98" providerId="ADAL" clId="{E613CDE6-1237-4C8B-8D9E-8DAF89353B5D}" dt="2021-04-21T16:38:04.408" v="8977" actId="478"/>
          <ac:cxnSpMkLst>
            <pc:docMk/>
            <pc:sldMk cId="2223574875" sldId="1830142822"/>
            <ac:cxnSpMk id="162" creationId="{D42F9288-8EC7-4517-90FF-D307DF663C19}"/>
          </ac:cxnSpMkLst>
        </pc:cxnChg>
        <pc:cxnChg chg="mod">
          <ac:chgData name="Ferguson, Francis" userId="1169d9b6-b217-480f-bcdc-11c59575fd98" providerId="ADAL" clId="{E613CDE6-1237-4C8B-8D9E-8DAF89353B5D}" dt="2021-04-21T16:45:30.680" v="9068" actId="14100"/>
          <ac:cxnSpMkLst>
            <pc:docMk/>
            <pc:sldMk cId="2223574875" sldId="1830142822"/>
            <ac:cxnSpMk id="163" creationId="{B50A3FDA-B37D-494A-A936-03133A1786B6}"/>
          </ac:cxnSpMkLst>
        </pc:cxnChg>
        <pc:cxnChg chg="mod">
          <ac:chgData name="Ferguson, Francis" userId="1169d9b6-b217-480f-bcdc-11c59575fd98" providerId="ADAL" clId="{E613CDE6-1237-4C8B-8D9E-8DAF89353B5D}" dt="2021-04-21T16:45:27.947" v="9067" actId="14100"/>
          <ac:cxnSpMkLst>
            <pc:docMk/>
            <pc:sldMk cId="2223574875" sldId="1830142822"/>
            <ac:cxnSpMk id="178" creationId="{FA2CF4A7-A2DA-4D3F-8951-C6ABC1525E7A}"/>
          </ac:cxnSpMkLst>
        </pc:cxnChg>
        <pc:cxnChg chg="mod">
          <ac:chgData name="Ferguson, Francis" userId="1169d9b6-b217-480f-bcdc-11c59575fd98" providerId="ADAL" clId="{E613CDE6-1237-4C8B-8D9E-8DAF89353B5D}" dt="2021-04-21T16:37:50.833" v="8976" actId="478"/>
          <ac:cxnSpMkLst>
            <pc:docMk/>
            <pc:sldMk cId="2223574875" sldId="1830142822"/>
            <ac:cxnSpMk id="188" creationId="{CCE6D6D4-DB8D-4AFD-9D69-A57ABB278108}"/>
          </ac:cxnSpMkLst>
        </pc:cxnChg>
        <pc:cxnChg chg="mod">
          <ac:chgData name="Ferguson, Francis" userId="1169d9b6-b217-480f-bcdc-11c59575fd98" providerId="ADAL" clId="{E613CDE6-1237-4C8B-8D9E-8DAF89353B5D}" dt="2021-04-21T16:37:50.833" v="8976" actId="478"/>
          <ac:cxnSpMkLst>
            <pc:docMk/>
            <pc:sldMk cId="2223574875" sldId="1830142822"/>
            <ac:cxnSpMk id="191" creationId="{CD2414A4-3B39-4D54-8940-58AC05566855}"/>
          </ac:cxnSpMkLst>
        </pc:cxnChg>
        <pc:cxnChg chg="mod">
          <ac:chgData name="Ferguson, Francis" userId="1169d9b6-b217-480f-bcdc-11c59575fd98" providerId="ADAL" clId="{E613CDE6-1237-4C8B-8D9E-8DAF89353B5D}" dt="2021-04-21T16:45:14.079" v="9062" actId="14100"/>
          <ac:cxnSpMkLst>
            <pc:docMk/>
            <pc:sldMk cId="2223574875" sldId="1830142822"/>
            <ac:cxnSpMk id="198" creationId="{761FA101-0EB1-4185-846F-69D5F85B66E1}"/>
          </ac:cxnSpMkLst>
        </pc:cxnChg>
        <pc:cxnChg chg="mod">
          <ac:chgData name="Ferguson, Francis" userId="1169d9b6-b217-480f-bcdc-11c59575fd98" providerId="ADAL" clId="{E613CDE6-1237-4C8B-8D9E-8DAF89353B5D}" dt="2021-04-21T16:38:04.408" v="8977" actId="478"/>
          <ac:cxnSpMkLst>
            <pc:docMk/>
            <pc:sldMk cId="2223574875" sldId="1830142822"/>
            <ac:cxnSpMk id="202" creationId="{251FD3CD-FF28-43A3-B751-E69B94D36C24}"/>
          </ac:cxnSpMkLst>
        </pc:cxnChg>
        <pc:cxnChg chg="mod">
          <ac:chgData name="Ferguson, Francis" userId="1169d9b6-b217-480f-bcdc-11c59575fd98" providerId="ADAL" clId="{E613CDE6-1237-4C8B-8D9E-8DAF89353B5D}" dt="2021-04-21T16:45:25.200" v="9066" actId="14100"/>
          <ac:cxnSpMkLst>
            <pc:docMk/>
            <pc:sldMk cId="2223574875" sldId="1830142822"/>
            <ac:cxnSpMk id="203" creationId="{8E649CD8-D505-4218-8C0D-479D375C0735}"/>
          </ac:cxnSpMkLst>
        </pc:cxnChg>
        <pc:cxnChg chg="mod">
          <ac:chgData name="Ferguson, Francis" userId="1169d9b6-b217-480f-bcdc-11c59575fd98" providerId="ADAL" clId="{E613CDE6-1237-4C8B-8D9E-8DAF89353B5D}" dt="2021-04-21T16:45:16.885" v="9063" actId="14100"/>
          <ac:cxnSpMkLst>
            <pc:docMk/>
            <pc:sldMk cId="2223574875" sldId="1830142822"/>
            <ac:cxnSpMk id="232" creationId="{89C84815-D06B-43E0-A7AA-62E5D26A6F65}"/>
          </ac:cxnSpMkLst>
        </pc:cxnChg>
        <pc:cxnChg chg="mod">
          <ac:chgData name="Ferguson, Francis" userId="1169d9b6-b217-480f-bcdc-11c59575fd98" providerId="ADAL" clId="{E613CDE6-1237-4C8B-8D9E-8DAF89353B5D}" dt="2021-04-21T16:45:10.859" v="9061" actId="14100"/>
          <ac:cxnSpMkLst>
            <pc:docMk/>
            <pc:sldMk cId="2223574875" sldId="1830142822"/>
            <ac:cxnSpMk id="234" creationId="{431A1301-FB3E-4EE7-8B94-6201039634DA}"/>
          </ac:cxnSpMkLst>
        </pc:cxnChg>
        <pc:cxnChg chg="mod">
          <ac:chgData name="Ferguson, Francis" userId="1169d9b6-b217-480f-bcdc-11c59575fd98" providerId="ADAL" clId="{E613CDE6-1237-4C8B-8D9E-8DAF89353B5D}" dt="2021-04-21T16:37:50.833" v="8976" actId="478"/>
          <ac:cxnSpMkLst>
            <pc:docMk/>
            <pc:sldMk cId="2223574875" sldId="1830142822"/>
            <ac:cxnSpMk id="235" creationId="{102A717C-4EB3-4139-9F53-65DB936B9FCC}"/>
          </ac:cxnSpMkLst>
        </pc:cxnChg>
        <pc:cxnChg chg="add mod">
          <ac:chgData name="Ferguson, Francis" userId="1169d9b6-b217-480f-bcdc-11c59575fd98" providerId="ADAL" clId="{E613CDE6-1237-4C8B-8D9E-8DAF89353B5D}" dt="2021-04-21T16:46:33.561" v="9088" actId="208"/>
          <ac:cxnSpMkLst>
            <pc:docMk/>
            <pc:sldMk cId="2223574875" sldId="1830142822"/>
            <ac:cxnSpMk id="267" creationId="{4813CD71-4CFB-4F7F-8E34-BF61381EC87B}"/>
          </ac:cxnSpMkLst>
        </pc:cxnChg>
        <pc:cxnChg chg="add mod">
          <ac:chgData name="Ferguson, Francis" userId="1169d9b6-b217-480f-bcdc-11c59575fd98" providerId="ADAL" clId="{E613CDE6-1237-4C8B-8D9E-8DAF89353B5D}" dt="2021-04-21T16:48:50.429" v="9112" actId="14100"/>
          <ac:cxnSpMkLst>
            <pc:docMk/>
            <pc:sldMk cId="2223574875" sldId="1830142822"/>
            <ac:cxnSpMk id="268" creationId="{6D78575B-2B68-4DD7-A43F-C3133585AA75}"/>
          </ac:cxnSpMkLst>
        </pc:cxnChg>
        <pc:cxnChg chg="add mod">
          <ac:chgData name="Ferguson, Francis" userId="1169d9b6-b217-480f-bcdc-11c59575fd98" providerId="ADAL" clId="{E613CDE6-1237-4C8B-8D9E-8DAF89353B5D}" dt="2021-04-21T16:46:35.745" v="9089" actId="208"/>
          <ac:cxnSpMkLst>
            <pc:docMk/>
            <pc:sldMk cId="2223574875" sldId="1830142822"/>
            <ac:cxnSpMk id="269" creationId="{1E8C104B-7A99-4E4F-8221-A6B27A5F8049}"/>
          </ac:cxnSpMkLst>
        </pc:cxnChg>
        <pc:cxnChg chg="add mod">
          <ac:chgData name="Ferguson, Francis" userId="1169d9b6-b217-480f-bcdc-11c59575fd98" providerId="ADAL" clId="{E613CDE6-1237-4C8B-8D9E-8DAF89353B5D}" dt="2021-04-21T16:55:11.254" v="9142" actId="14100"/>
          <ac:cxnSpMkLst>
            <pc:docMk/>
            <pc:sldMk cId="2223574875" sldId="1830142822"/>
            <ac:cxnSpMk id="274" creationId="{A02990B5-8F73-45D7-9493-0DB708A72DB1}"/>
          </ac:cxnSpMkLst>
        </pc:cxnChg>
        <pc:cxnChg chg="add mod">
          <ac:chgData name="Ferguson, Francis" userId="1169d9b6-b217-480f-bcdc-11c59575fd98" providerId="ADAL" clId="{E613CDE6-1237-4C8B-8D9E-8DAF89353B5D}" dt="2021-04-21T16:55:19.775" v="9145" actId="14100"/>
          <ac:cxnSpMkLst>
            <pc:docMk/>
            <pc:sldMk cId="2223574875" sldId="1830142822"/>
            <ac:cxnSpMk id="275" creationId="{5EBD9A71-BA09-49AB-8C3B-518206DA5D38}"/>
          </ac:cxnSpMkLst>
        </pc:cxnChg>
        <pc:cxnChg chg="add mod">
          <ac:chgData name="Ferguson, Francis" userId="1169d9b6-b217-480f-bcdc-11c59575fd98" providerId="ADAL" clId="{E613CDE6-1237-4C8B-8D9E-8DAF89353B5D}" dt="2021-04-21T16:58:07.749" v="9172" actId="14100"/>
          <ac:cxnSpMkLst>
            <pc:docMk/>
            <pc:sldMk cId="2223574875" sldId="1830142822"/>
            <ac:cxnSpMk id="276" creationId="{5CB12D4B-714C-4BA8-8AE9-ACC10771D710}"/>
          </ac:cxnSpMkLst>
        </pc:cxnChg>
        <pc:cxnChg chg="add mod">
          <ac:chgData name="Ferguson, Francis" userId="1169d9b6-b217-480f-bcdc-11c59575fd98" providerId="ADAL" clId="{E613CDE6-1237-4C8B-8D9E-8DAF89353B5D}" dt="2021-04-21T16:58:32.793" v="9183" actId="1035"/>
          <ac:cxnSpMkLst>
            <pc:docMk/>
            <pc:sldMk cId="2223574875" sldId="1830142822"/>
            <ac:cxnSpMk id="277" creationId="{988336EA-7269-4BF9-9699-431E997E2666}"/>
          </ac:cxnSpMkLst>
        </pc:cxnChg>
      </pc:sldChg>
      <pc:sldChg chg="del">
        <pc:chgData name="Ferguson, Francis" userId="1169d9b6-b217-480f-bcdc-11c59575fd98" providerId="ADAL" clId="{E613CDE6-1237-4C8B-8D9E-8DAF89353B5D}" dt="2021-04-19T05:56:35.545" v="4682" actId="47"/>
        <pc:sldMkLst>
          <pc:docMk/>
          <pc:sldMk cId="3747941315" sldId="1830142823"/>
        </pc:sldMkLst>
      </pc:sldChg>
      <pc:sldChg chg="modSp mod">
        <pc:chgData name="Ferguson, Francis" userId="1169d9b6-b217-480f-bcdc-11c59575fd98" providerId="ADAL" clId="{E613CDE6-1237-4C8B-8D9E-8DAF89353B5D}" dt="2021-04-19T14:27:09.023" v="6966" actId="20577"/>
        <pc:sldMkLst>
          <pc:docMk/>
          <pc:sldMk cId="93232862" sldId="1830142825"/>
        </pc:sldMkLst>
        <pc:spChg chg="mod">
          <ac:chgData name="Ferguson, Francis" userId="1169d9b6-b217-480f-bcdc-11c59575fd98" providerId="ADAL" clId="{E613CDE6-1237-4C8B-8D9E-8DAF89353B5D}" dt="2021-04-19T04:41:52.316" v="98" actId="20577"/>
          <ac:spMkLst>
            <pc:docMk/>
            <pc:sldMk cId="93232862" sldId="1830142825"/>
            <ac:spMk id="2" creationId="{14501F1D-6CCE-4C7B-9DB6-DA31451231DF}"/>
          </ac:spMkLst>
        </pc:spChg>
        <pc:spChg chg="mod">
          <ac:chgData name="Ferguson, Francis" userId="1169d9b6-b217-480f-bcdc-11c59575fd98" providerId="ADAL" clId="{E613CDE6-1237-4C8B-8D9E-8DAF89353B5D}" dt="2021-04-19T14:27:09.023" v="6966" actId="20577"/>
          <ac:spMkLst>
            <pc:docMk/>
            <pc:sldMk cId="93232862" sldId="1830142825"/>
            <ac:spMk id="3" creationId="{7269A1D6-6A65-4CFF-AD31-4A04446A87D7}"/>
          </ac:spMkLst>
        </pc:spChg>
      </pc:sldChg>
      <pc:sldChg chg="addSp delSp modSp mod">
        <pc:chgData name="Ferguson, Francis" userId="1169d9b6-b217-480f-bcdc-11c59575fd98" providerId="ADAL" clId="{E613CDE6-1237-4C8B-8D9E-8DAF89353B5D}" dt="2021-04-21T17:14:27.199" v="9372" actId="20577"/>
        <pc:sldMkLst>
          <pc:docMk/>
          <pc:sldMk cId="805719032" sldId="1830142826"/>
        </pc:sldMkLst>
        <pc:spChg chg="mod">
          <ac:chgData name="Ferguson, Francis" userId="1169d9b6-b217-480f-bcdc-11c59575fd98" providerId="ADAL" clId="{E613CDE6-1237-4C8B-8D9E-8DAF89353B5D}" dt="2021-04-21T14:13:45.131" v="7661" actId="1076"/>
          <ac:spMkLst>
            <pc:docMk/>
            <pc:sldMk cId="805719032" sldId="1830142826"/>
            <ac:spMk id="2" creationId="{3B9CFFF5-9CDC-4C68-B705-B2E77B555A7E}"/>
          </ac:spMkLst>
        </pc:spChg>
        <pc:spChg chg="mod">
          <ac:chgData name="Ferguson, Francis" userId="1169d9b6-b217-480f-bcdc-11c59575fd98" providerId="ADAL" clId="{E613CDE6-1237-4C8B-8D9E-8DAF89353B5D}" dt="2021-04-21T17:04:10.655" v="9208" actId="14100"/>
          <ac:spMkLst>
            <pc:docMk/>
            <pc:sldMk cId="805719032" sldId="1830142826"/>
            <ac:spMk id="3" creationId="{A1D534FC-DF5B-450E-BE24-8D9482C6B62A}"/>
          </ac:spMkLst>
        </pc:spChg>
        <pc:spChg chg="mod">
          <ac:chgData name="Ferguson, Francis" userId="1169d9b6-b217-480f-bcdc-11c59575fd98" providerId="ADAL" clId="{E613CDE6-1237-4C8B-8D9E-8DAF89353B5D}" dt="2021-04-21T14:11:34.921" v="7658" actId="20577"/>
          <ac:spMkLst>
            <pc:docMk/>
            <pc:sldMk cId="805719032" sldId="1830142826"/>
            <ac:spMk id="5" creationId="{72AD1D1C-05D6-4C71-AB8E-D79D02F92299}"/>
          </ac:spMkLst>
        </pc:spChg>
        <pc:spChg chg="mod">
          <ac:chgData name="Ferguson, Francis" userId="1169d9b6-b217-480f-bcdc-11c59575fd98" providerId="ADAL" clId="{E613CDE6-1237-4C8B-8D9E-8DAF89353B5D}" dt="2021-04-21T14:09:07.005" v="7631" actId="20577"/>
          <ac:spMkLst>
            <pc:docMk/>
            <pc:sldMk cId="805719032" sldId="1830142826"/>
            <ac:spMk id="6" creationId="{D6987D97-F243-41EC-87D6-5144762F8FA9}"/>
          </ac:spMkLst>
        </pc:spChg>
        <pc:spChg chg="mod">
          <ac:chgData name="Ferguson, Francis" userId="1169d9b6-b217-480f-bcdc-11c59575fd98" providerId="ADAL" clId="{E613CDE6-1237-4C8B-8D9E-8DAF89353B5D}" dt="2021-04-21T17:14:19.284" v="9365" actId="20577"/>
          <ac:spMkLst>
            <pc:docMk/>
            <pc:sldMk cId="805719032" sldId="1830142826"/>
            <ac:spMk id="11" creationId="{6DBD715D-1EC0-43B6-8575-9148D76FD1CB}"/>
          </ac:spMkLst>
        </pc:spChg>
        <pc:spChg chg="mod">
          <ac:chgData name="Ferguson, Francis" userId="1169d9b6-b217-480f-bcdc-11c59575fd98" providerId="ADAL" clId="{E613CDE6-1237-4C8B-8D9E-8DAF89353B5D}" dt="2021-04-21T14:08:58.471" v="7629" actId="20577"/>
          <ac:spMkLst>
            <pc:docMk/>
            <pc:sldMk cId="805719032" sldId="1830142826"/>
            <ac:spMk id="14" creationId="{AD7F586D-7E89-42CC-8A81-0EAFFC7E273C}"/>
          </ac:spMkLst>
        </pc:spChg>
        <pc:spChg chg="mod">
          <ac:chgData name="Ferguson, Francis" userId="1169d9b6-b217-480f-bcdc-11c59575fd98" providerId="ADAL" clId="{E613CDE6-1237-4C8B-8D9E-8DAF89353B5D}" dt="2021-04-21T14:10:23.413" v="7656" actId="20577"/>
          <ac:spMkLst>
            <pc:docMk/>
            <pc:sldMk cId="805719032" sldId="1830142826"/>
            <ac:spMk id="15" creationId="{B0F6CAE6-DC77-48B5-B32F-6C15916737C1}"/>
          </ac:spMkLst>
        </pc:spChg>
        <pc:spChg chg="mod">
          <ac:chgData name="Ferguson, Francis" userId="1169d9b6-b217-480f-bcdc-11c59575fd98" providerId="ADAL" clId="{E613CDE6-1237-4C8B-8D9E-8DAF89353B5D}" dt="2021-04-21T14:10:14.950" v="7654" actId="20577"/>
          <ac:spMkLst>
            <pc:docMk/>
            <pc:sldMk cId="805719032" sldId="1830142826"/>
            <ac:spMk id="17" creationId="{B2C2C800-616C-41A4-8AB2-283B361784D1}"/>
          </ac:spMkLst>
        </pc:spChg>
        <pc:spChg chg="mod">
          <ac:chgData name="Ferguson, Francis" userId="1169d9b6-b217-480f-bcdc-11c59575fd98" providerId="ADAL" clId="{E613CDE6-1237-4C8B-8D9E-8DAF89353B5D}" dt="2021-04-21T14:10:09.152" v="7651" actId="20577"/>
          <ac:spMkLst>
            <pc:docMk/>
            <pc:sldMk cId="805719032" sldId="1830142826"/>
            <ac:spMk id="18" creationId="{02BA6951-5CF1-4AF2-A8D7-82DD1AF506A0}"/>
          </ac:spMkLst>
        </pc:spChg>
        <pc:spChg chg="del">
          <ac:chgData name="Ferguson, Francis" userId="1169d9b6-b217-480f-bcdc-11c59575fd98" providerId="ADAL" clId="{E613CDE6-1237-4C8B-8D9E-8DAF89353B5D}" dt="2021-04-21T14:35:02.662" v="8456" actId="478"/>
          <ac:spMkLst>
            <pc:docMk/>
            <pc:sldMk cId="805719032" sldId="1830142826"/>
            <ac:spMk id="40" creationId="{DEDB4236-E3C5-4C62-9563-7B8E083470A4}"/>
          </ac:spMkLst>
        </pc:spChg>
        <pc:spChg chg="add mod">
          <ac:chgData name="Ferguson, Francis" userId="1169d9b6-b217-480f-bcdc-11c59575fd98" providerId="ADAL" clId="{E613CDE6-1237-4C8B-8D9E-8DAF89353B5D}" dt="2021-04-21T17:09:14.010" v="9297" actId="14100"/>
          <ac:spMkLst>
            <pc:docMk/>
            <pc:sldMk cId="805719032" sldId="1830142826"/>
            <ac:spMk id="41" creationId="{B7A20FC0-C514-4F27-B20A-CC320478C89F}"/>
          </ac:spMkLst>
        </pc:spChg>
        <pc:spChg chg="add mod">
          <ac:chgData name="Ferguson, Francis" userId="1169d9b6-b217-480f-bcdc-11c59575fd98" providerId="ADAL" clId="{E613CDE6-1237-4C8B-8D9E-8DAF89353B5D}" dt="2021-04-21T14:56:30.990" v="8918" actId="14100"/>
          <ac:spMkLst>
            <pc:docMk/>
            <pc:sldMk cId="805719032" sldId="1830142826"/>
            <ac:spMk id="42" creationId="{F0057D2F-7D8B-424D-AE92-A97D655D4EFA}"/>
          </ac:spMkLst>
        </pc:spChg>
        <pc:spChg chg="add mod">
          <ac:chgData name="Ferguson, Francis" userId="1169d9b6-b217-480f-bcdc-11c59575fd98" providerId="ADAL" clId="{E613CDE6-1237-4C8B-8D9E-8DAF89353B5D}" dt="2021-04-21T17:04:28.067" v="9211" actId="1076"/>
          <ac:spMkLst>
            <pc:docMk/>
            <pc:sldMk cId="805719032" sldId="1830142826"/>
            <ac:spMk id="43" creationId="{3191D61E-B03D-49B5-A497-5E4066BFE62C}"/>
          </ac:spMkLst>
        </pc:spChg>
        <pc:spChg chg="add mod">
          <ac:chgData name="Ferguson, Francis" userId="1169d9b6-b217-480f-bcdc-11c59575fd98" providerId="ADAL" clId="{E613CDE6-1237-4C8B-8D9E-8DAF89353B5D}" dt="2021-04-21T17:09:34.565" v="9314" actId="1035"/>
          <ac:spMkLst>
            <pc:docMk/>
            <pc:sldMk cId="805719032" sldId="1830142826"/>
            <ac:spMk id="44" creationId="{4480CEEE-9088-47ED-8865-6764B14C90AC}"/>
          </ac:spMkLst>
        </pc:spChg>
        <pc:spChg chg="add mod">
          <ac:chgData name="Ferguson, Francis" userId="1169d9b6-b217-480f-bcdc-11c59575fd98" providerId="ADAL" clId="{E613CDE6-1237-4C8B-8D9E-8DAF89353B5D}" dt="2021-04-21T17:09:34.565" v="9314" actId="1035"/>
          <ac:spMkLst>
            <pc:docMk/>
            <pc:sldMk cId="805719032" sldId="1830142826"/>
            <ac:spMk id="45" creationId="{15A8C7D3-760F-4015-BFCC-E4CC4DB4FDFB}"/>
          </ac:spMkLst>
        </pc:spChg>
        <pc:spChg chg="add mod">
          <ac:chgData name="Ferguson, Francis" userId="1169d9b6-b217-480f-bcdc-11c59575fd98" providerId="ADAL" clId="{E613CDE6-1237-4C8B-8D9E-8DAF89353B5D}" dt="2021-04-21T17:09:34.565" v="9314" actId="1035"/>
          <ac:spMkLst>
            <pc:docMk/>
            <pc:sldMk cId="805719032" sldId="1830142826"/>
            <ac:spMk id="46" creationId="{D9EEF58A-C748-40CA-8998-B7F9771BF2FC}"/>
          </ac:spMkLst>
        </pc:spChg>
        <pc:spChg chg="add mod">
          <ac:chgData name="Ferguson, Francis" userId="1169d9b6-b217-480f-bcdc-11c59575fd98" providerId="ADAL" clId="{E613CDE6-1237-4C8B-8D9E-8DAF89353B5D}" dt="2021-04-21T17:09:34.565" v="9314" actId="1035"/>
          <ac:spMkLst>
            <pc:docMk/>
            <pc:sldMk cId="805719032" sldId="1830142826"/>
            <ac:spMk id="47" creationId="{02DF1D67-8431-42D8-B10D-CCE8F9FAD31E}"/>
          </ac:spMkLst>
        </pc:spChg>
        <pc:spChg chg="add mod">
          <ac:chgData name="Ferguson, Francis" userId="1169d9b6-b217-480f-bcdc-11c59575fd98" providerId="ADAL" clId="{E613CDE6-1237-4C8B-8D9E-8DAF89353B5D}" dt="2021-04-21T17:06:46.555" v="9289" actId="1035"/>
          <ac:spMkLst>
            <pc:docMk/>
            <pc:sldMk cId="805719032" sldId="1830142826"/>
            <ac:spMk id="48" creationId="{75BE5C40-617F-4D87-85AF-495E83669349}"/>
          </ac:spMkLst>
        </pc:spChg>
        <pc:spChg chg="add mod">
          <ac:chgData name="Ferguson, Francis" userId="1169d9b6-b217-480f-bcdc-11c59575fd98" providerId="ADAL" clId="{E613CDE6-1237-4C8B-8D9E-8DAF89353B5D}" dt="2021-04-21T17:07:06.500" v="9296" actId="14100"/>
          <ac:spMkLst>
            <pc:docMk/>
            <pc:sldMk cId="805719032" sldId="1830142826"/>
            <ac:spMk id="49" creationId="{02D76B69-4EE4-4096-8B49-B2AAB734B3E5}"/>
          </ac:spMkLst>
        </pc:spChg>
        <pc:spChg chg="add mod">
          <ac:chgData name="Ferguson, Francis" userId="1169d9b6-b217-480f-bcdc-11c59575fd98" providerId="ADAL" clId="{E613CDE6-1237-4C8B-8D9E-8DAF89353B5D}" dt="2021-04-21T17:10:05.256" v="9327" actId="14100"/>
          <ac:spMkLst>
            <pc:docMk/>
            <pc:sldMk cId="805719032" sldId="1830142826"/>
            <ac:spMk id="50" creationId="{9F6A342B-B312-471C-94AB-2DCDB03FC009}"/>
          </ac:spMkLst>
        </pc:spChg>
        <pc:spChg chg="add mod">
          <ac:chgData name="Ferguson, Francis" userId="1169d9b6-b217-480f-bcdc-11c59575fd98" providerId="ADAL" clId="{E613CDE6-1237-4C8B-8D9E-8DAF89353B5D}" dt="2021-04-21T17:12:19.866" v="9348" actId="20577"/>
          <ac:spMkLst>
            <pc:docMk/>
            <pc:sldMk cId="805719032" sldId="1830142826"/>
            <ac:spMk id="51" creationId="{E705FAB8-C590-4874-BAA7-A6433E7BA877}"/>
          </ac:spMkLst>
        </pc:spChg>
        <pc:spChg chg="add mod">
          <ac:chgData name="Ferguson, Francis" userId="1169d9b6-b217-480f-bcdc-11c59575fd98" providerId="ADAL" clId="{E613CDE6-1237-4C8B-8D9E-8DAF89353B5D}" dt="2021-04-21T17:14:27.199" v="9372" actId="20577"/>
          <ac:spMkLst>
            <pc:docMk/>
            <pc:sldMk cId="805719032" sldId="1830142826"/>
            <ac:spMk id="52" creationId="{B1D2DB22-270B-4A69-A564-ADB17B09CE9C}"/>
          </ac:spMkLst>
        </pc:spChg>
        <pc:spChg chg="del">
          <ac:chgData name="Ferguson, Francis" userId="1169d9b6-b217-480f-bcdc-11c59575fd98" providerId="ADAL" clId="{E613CDE6-1237-4C8B-8D9E-8DAF89353B5D}" dt="2021-04-21T14:18:48.557" v="7772" actId="478"/>
          <ac:spMkLst>
            <pc:docMk/>
            <pc:sldMk cId="805719032" sldId="1830142826"/>
            <ac:spMk id="77" creationId="{EF95F9D4-8BD1-4E47-A91B-E0A0C9621D11}"/>
          </ac:spMkLst>
        </pc:spChg>
        <pc:spChg chg="mod">
          <ac:chgData name="Ferguson, Francis" userId="1169d9b6-b217-480f-bcdc-11c59575fd98" providerId="ADAL" clId="{E613CDE6-1237-4C8B-8D9E-8DAF89353B5D}" dt="2021-04-21T17:12:41.891" v="9352" actId="20577"/>
          <ac:spMkLst>
            <pc:docMk/>
            <pc:sldMk cId="805719032" sldId="1830142826"/>
            <ac:spMk id="78" creationId="{F2CB7348-2B20-43F1-860B-ADBD694B9E08}"/>
          </ac:spMkLst>
        </pc:spChg>
        <pc:spChg chg="mod">
          <ac:chgData name="Ferguson, Francis" userId="1169d9b6-b217-480f-bcdc-11c59575fd98" providerId="ADAL" clId="{E613CDE6-1237-4C8B-8D9E-8DAF89353B5D}" dt="2021-04-21T14:09:34.997" v="7637" actId="20577"/>
          <ac:spMkLst>
            <pc:docMk/>
            <pc:sldMk cId="805719032" sldId="1830142826"/>
            <ac:spMk id="79" creationId="{C0E9D9D0-0D0B-4F72-B14A-E33BBE4B350B}"/>
          </ac:spMkLst>
        </pc:spChg>
        <pc:spChg chg="mod">
          <ac:chgData name="Ferguson, Francis" userId="1169d9b6-b217-480f-bcdc-11c59575fd98" providerId="ADAL" clId="{E613CDE6-1237-4C8B-8D9E-8DAF89353B5D}" dt="2021-04-21T14:56:09.371" v="8917" actId="20577"/>
          <ac:spMkLst>
            <pc:docMk/>
            <pc:sldMk cId="805719032" sldId="1830142826"/>
            <ac:spMk id="82" creationId="{E4FBD5F9-82E7-40EE-8319-27B4AC3F845F}"/>
          </ac:spMkLst>
        </pc:spChg>
        <pc:spChg chg="mod">
          <ac:chgData name="Ferguson, Francis" userId="1169d9b6-b217-480f-bcdc-11c59575fd98" providerId="ADAL" clId="{E613CDE6-1237-4C8B-8D9E-8DAF89353B5D}" dt="2021-04-21T14:09:37.617" v="7640" actId="20577"/>
          <ac:spMkLst>
            <pc:docMk/>
            <pc:sldMk cId="805719032" sldId="1830142826"/>
            <ac:spMk id="83" creationId="{5526D5B5-E3AD-45E9-A2ED-D85C8E1F6BEE}"/>
          </ac:spMkLst>
        </pc:spChg>
        <pc:spChg chg="mod ord">
          <ac:chgData name="Ferguson, Francis" userId="1169d9b6-b217-480f-bcdc-11c59575fd98" providerId="ADAL" clId="{E613CDE6-1237-4C8B-8D9E-8DAF89353B5D}" dt="2021-04-21T14:19:32.358" v="7794" actId="166"/>
          <ac:spMkLst>
            <pc:docMk/>
            <pc:sldMk cId="805719032" sldId="1830142826"/>
            <ac:spMk id="86" creationId="{B5E52EC5-3AF3-4C4D-B961-CF50E4B40CED}"/>
          </ac:spMkLst>
        </pc:spChg>
        <pc:spChg chg="mod">
          <ac:chgData name="Ferguson, Francis" userId="1169d9b6-b217-480f-bcdc-11c59575fd98" providerId="ADAL" clId="{E613CDE6-1237-4C8B-8D9E-8DAF89353B5D}" dt="2021-04-21T14:09:42.136" v="7643" actId="20577"/>
          <ac:spMkLst>
            <pc:docMk/>
            <pc:sldMk cId="805719032" sldId="1830142826"/>
            <ac:spMk id="91" creationId="{FF21E126-0BE5-4337-837A-96FC6DA6DAB3}"/>
          </ac:spMkLst>
        </pc:spChg>
        <pc:spChg chg="mod">
          <ac:chgData name="Ferguson, Francis" userId="1169d9b6-b217-480f-bcdc-11c59575fd98" providerId="ADAL" clId="{E613CDE6-1237-4C8B-8D9E-8DAF89353B5D}" dt="2021-04-21T14:09:46.273" v="7645" actId="20577"/>
          <ac:spMkLst>
            <pc:docMk/>
            <pc:sldMk cId="805719032" sldId="1830142826"/>
            <ac:spMk id="97" creationId="{974B3D41-D04D-41B7-940F-3D426F2336B9}"/>
          </ac:spMkLst>
        </pc:spChg>
        <pc:spChg chg="mod">
          <ac:chgData name="Ferguson, Francis" userId="1169d9b6-b217-480f-bcdc-11c59575fd98" providerId="ADAL" clId="{E613CDE6-1237-4C8B-8D9E-8DAF89353B5D}" dt="2021-04-21T17:09:34.565" v="9314" actId="1035"/>
          <ac:spMkLst>
            <pc:docMk/>
            <pc:sldMk cId="805719032" sldId="1830142826"/>
            <ac:spMk id="101" creationId="{AB95C629-D798-4A6D-9D02-66B2A0892D50}"/>
          </ac:spMkLst>
        </pc:spChg>
        <pc:spChg chg="mod">
          <ac:chgData name="Ferguson, Francis" userId="1169d9b6-b217-480f-bcdc-11c59575fd98" providerId="ADAL" clId="{E613CDE6-1237-4C8B-8D9E-8DAF89353B5D}" dt="2021-04-21T17:06:56.342" v="9295" actId="14100"/>
          <ac:spMkLst>
            <pc:docMk/>
            <pc:sldMk cId="805719032" sldId="1830142826"/>
            <ac:spMk id="105" creationId="{4D15D766-6149-4035-A598-44B64B849F41}"/>
          </ac:spMkLst>
        </pc:spChg>
        <pc:spChg chg="mod ord">
          <ac:chgData name="Ferguson, Francis" userId="1169d9b6-b217-480f-bcdc-11c59575fd98" providerId="ADAL" clId="{E613CDE6-1237-4C8B-8D9E-8DAF89353B5D}" dt="2021-04-21T17:09:27.561" v="9306" actId="1038"/>
          <ac:spMkLst>
            <pc:docMk/>
            <pc:sldMk cId="805719032" sldId="1830142826"/>
            <ac:spMk id="106" creationId="{192AD23A-1501-44B4-B452-F8A45B0BACD0}"/>
          </ac:spMkLst>
        </pc:spChg>
        <pc:spChg chg="mod">
          <ac:chgData name="Ferguson, Francis" userId="1169d9b6-b217-480f-bcdc-11c59575fd98" providerId="ADAL" clId="{E613CDE6-1237-4C8B-8D9E-8DAF89353B5D}" dt="2021-04-21T14:43:37.360" v="8555" actId="207"/>
          <ac:spMkLst>
            <pc:docMk/>
            <pc:sldMk cId="805719032" sldId="1830142826"/>
            <ac:spMk id="107" creationId="{A11C2BB8-5B65-4E20-9BB2-D941694E8B45}"/>
          </ac:spMkLst>
        </pc:spChg>
        <pc:spChg chg="mod">
          <ac:chgData name="Ferguson, Francis" userId="1169d9b6-b217-480f-bcdc-11c59575fd98" providerId="ADAL" clId="{E613CDE6-1237-4C8B-8D9E-8DAF89353B5D}" dt="2021-04-21T17:04:28.067" v="9211" actId="1076"/>
          <ac:spMkLst>
            <pc:docMk/>
            <pc:sldMk cId="805719032" sldId="1830142826"/>
            <ac:spMk id="108" creationId="{B37BFD4D-80F9-41BA-A4F7-150C31685E55}"/>
          </ac:spMkLst>
        </pc:spChg>
        <pc:spChg chg="mod">
          <ac:chgData name="Ferguson, Francis" userId="1169d9b6-b217-480f-bcdc-11c59575fd98" providerId="ADAL" clId="{E613CDE6-1237-4C8B-8D9E-8DAF89353B5D}" dt="2021-04-21T17:09:25.737" v="9303" actId="14100"/>
          <ac:spMkLst>
            <pc:docMk/>
            <pc:sldMk cId="805719032" sldId="1830142826"/>
            <ac:spMk id="110" creationId="{7FC43C0F-73C6-49C4-BB14-F9F490E36249}"/>
          </ac:spMkLst>
        </pc:spChg>
        <pc:spChg chg="mod">
          <ac:chgData name="Ferguson, Francis" userId="1169d9b6-b217-480f-bcdc-11c59575fd98" providerId="ADAL" clId="{E613CDE6-1237-4C8B-8D9E-8DAF89353B5D}" dt="2021-04-21T17:09:34.565" v="9314" actId="1035"/>
          <ac:spMkLst>
            <pc:docMk/>
            <pc:sldMk cId="805719032" sldId="1830142826"/>
            <ac:spMk id="111" creationId="{415E8038-9C8B-4583-B13F-181FB8B4DABA}"/>
          </ac:spMkLst>
        </pc:spChg>
        <pc:spChg chg="mod">
          <ac:chgData name="Ferguson, Francis" userId="1169d9b6-b217-480f-bcdc-11c59575fd98" providerId="ADAL" clId="{E613CDE6-1237-4C8B-8D9E-8DAF89353B5D}" dt="2021-04-21T14:19:25.105" v="7792" actId="1076"/>
          <ac:spMkLst>
            <pc:docMk/>
            <pc:sldMk cId="805719032" sldId="1830142826"/>
            <ac:spMk id="112" creationId="{7823CE77-6F6D-4017-8979-2E618663F636}"/>
          </ac:spMkLst>
        </pc:spChg>
        <pc:picChg chg="mod">
          <ac:chgData name="Ferguson, Francis" userId="1169d9b6-b217-480f-bcdc-11c59575fd98" providerId="ADAL" clId="{E613CDE6-1237-4C8B-8D9E-8DAF89353B5D}" dt="2021-04-21T14:38:45.166" v="8515" actId="14100"/>
          <ac:picMkLst>
            <pc:docMk/>
            <pc:sldMk cId="805719032" sldId="1830142826"/>
            <ac:picMk id="8" creationId="{94B4E7E9-B8C2-47B0-8E20-FEC0BAA7652D}"/>
          </ac:picMkLst>
        </pc:picChg>
      </pc:sldChg>
      <pc:sldChg chg="del">
        <pc:chgData name="Ferguson, Francis" userId="1169d9b6-b217-480f-bcdc-11c59575fd98" providerId="ADAL" clId="{E613CDE6-1237-4C8B-8D9E-8DAF89353B5D}" dt="2021-04-19T04:40:37.023" v="1" actId="47"/>
        <pc:sldMkLst>
          <pc:docMk/>
          <pc:sldMk cId="3519840156" sldId="1830142826"/>
        </pc:sldMkLst>
      </pc:sldChg>
      <pc:sldChg chg="modSp del mod">
        <pc:chgData name="Ferguson, Francis" userId="1169d9b6-b217-480f-bcdc-11c59575fd98" providerId="ADAL" clId="{E613CDE6-1237-4C8B-8D9E-8DAF89353B5D}" dt="2021-04-19T05:56:35.079" v="4680" actId="47"/>
        <pc:sldMkLst>
          <pc:docMk/>
          <pc:sldMk cId="1201155231" sldId="1830142827"/>
        </pc:sldMkLst>
        <pc:spChg chg="mod">
          <ac:chgData name="Ferguson, Francis" userId="1169d9b6-b217-480f-bcdc-11c59575fd98" providerId="ADAL" clId="{E613CDE6-1237-4C8B-8D9E-8DAF89353B5D}" dt="2021-04-19T05:40:16.512" v="3812" actId="20577"/>
          <ac:spMkLst>
            <pc:docMk/>
            <pc:sldMk cId="1201155231" sldId="1830142827"/>
            <ac:spMk id="3" creationId="{7269A1D6-6A65-4CFF-AD31-4A04446A87D7}"/>
          </ac:spMkLst>
        </pc:spChg>
      </pc:sldChg>
      <pc:sldChg chg="del">
        <pc:chgData name="Ferguson, Francis" userId="1169d9b6-b217-480f-bcdc-11c59575fd98" providerId="ADAL" clId="{E613CDE6-1237-4C8B-8D9E-8DAF89353B5D}" dt="2021-04-19T05:56:36.349" v="4683" actId="47"/>
        <pc:sldMkLst>
          <pc:docMk/>
          <pc:sldMk cId="1843857233" sldId="1830142828"/>
        </pc:sldMkLst>
      </pc:sldChg>
      <pc:sldChg chg="del">
        <pc:chgData name="Ferguson, Francis" userId="1169d9b6-b217-480f-bcdc-11c59575fd98" providerId="ADAL" clId="{E613CDE6-1237-4C8B-8D9E-8DAF89353B5D}" dt="2021-04-19T05:56:35.257" v="4681" actId="47"/>
        <pc:sldMkLst>
          <pc:docMk/>
          <pc:sldMk cId="1800189104" sldId="1830142829"/>
        </pc:sldMkLst>
      </pc:sldChg>
      <pc:sldChg chg="new del">
        <pc:chgData name="Ferguson, Francis" userId="1169d9b6-b217-480f-bcdc-11c59575fd98" providerId="ADAL" clId="{E613CDE6-1237-4C8B-8D9E-8DAF89353B5D}" dt="2021-04-19T04:40:46.088" v="5" actId="47"/>
        <pc:sldMkLst>
          <pc:docMk/>
          <pc:sldMk cId="174208605" sldId="1830142830"/>
        </pc:sldMkLst>
      </pc:sldChg>
      <pc:sldChg chg="del">
        <pc:chgData name="Ferguson, Francis" userId="1169d9b6-b217-480f-bcdc-11c59575fd98" providerId="ADAL" clId="{E613CDE6-1237-4C8B-8D9E-8DAF89353B5D}" dt="2021-04-19T04:40:36.321" v="0" actId="47"/>
        <pc:sldMkLst>
          <pc:docMk/>
          <pc:sldMk cId="424005911" sldId="1830142830"/>
        </pc:sldMkLst>
      </pc:sldChg>
      <pc:sldChg chg="modSp add mod">
        <pc:chgData name="Ferguson, Francis" userId="1169d9b6-b217-480f-bcdc-11c59575fd98" providerId="ADAL" clId="{E613CDE6-1237-4C8B-8D9E-8DAF89353B5D}" dt="2021-04-21T17:18:29.643" v="9539" actId="20577"/>
        <pc:sldMkLst>
          <pc:docMk/>
          <pc:sldMk cId="4022045386" sldId="1830142830"/>
        </pc:sldMkLst>
        <pc:spChg chg="mod">
          <ac:chgData name="Ferguson, Francis" userId="1169d9b6-b217-480f-bcdc-11c59575fd98" providerId="ADAL" clId="{E613CDE6-1237-4C8B-8D9E-8DAF89353B5D}" dt="2021-04-21T17:18:29.643" v="9539" actId="20577"/>
          <ac:spMkLst>
            <pc:docMk/>
            <pc:sldMk cId="4022045386" sldId="1830142830"/>
            <ac:spMk id="3" creationId="{7269A1D6-6A65-4CFF-AD31-4A04446A87D7}"/>
          </ac:spMkLst>
        </pc:spChg>
      </pc:sldChg>
      <pc:sldChg chg="modSp add mod ord">
        <pc:chgData name="Ferguson, Francis" userId="1169d9b6-b217-480f-bcdc-11c59575fd98" providerId="ADAL" clId="{E613CDE6-1237-4C8B-8D9E-8DAF89353B5D}" dt="2021-04-19T15:23:45.033" v="6968" actId="12"/>
        <pc:sldMkLst>
          <pc:docMk/>
          <pc:sldMk cId="517065017" sldId="1830142831"/>
        </pc:sldMkLst>
        <pc:spChg chg="mod">
          <ac:chgData name="Ferguson, Francis" userId="1169d9b6-b217-480f-bcdc-11c59575fd98" providerId="ADAL" clId="{E613CDE6-1237-4C8B-8D9E-8DAF89353B5D}" dt="2021-04-19T13:14:06.963" v="5709" actId="20577"/>
          <ac:spMkLst>
            <pc:docMk/>
            <pc:sldMk cId="517065017" sldId="1830142831"/>
            <ac:spMk id="2" creationId="{14501F1D-6CCE-4C7B-9DB6-DA31451231DF}"/>
          </ac:spMkLst>
        </pc:spChg>
        <pc:spChg chg="mod">
          <ac:chgData name="Ferguson, Francis" userId="1169d9b6-b217-480f-bcdc-11c59575fd98" providerId="ADAL" clId="{E613CDE6-1237-4C8B-8D9E-8DAF89353B5D}" dt="2021-04-19T15:23:45.033" v="6968" actId="12"/>
          <ac:spMkLst>
            <pc:docMk/>
            <pc:sldMk cId="517065017" sldId="1830142831"/>
            <ac:spMk id="3" creationId="{7269A1D6-6A65-4CFF-AD31-4A04446A87D7}"/>
          </ac:spMkLst>
        </pc:spChg>
      </pc:sldChg>
      <pc:sldChg chg="del">
        <pc:chgData name="Ferguson, Francis" userId="1169d9b6-b217-480f-bcdc-11c59575fd98" providerId="ADAL" clId="{E613CDE6-1237-4C8B-8D9E-8DAF89353B5D}" dt="2021-04-19T04:40:40.044" v="3" actId="47"/>
        <pc:sldMkLst>
          <pc:docMk/>
          <pc:sldMk cId="3413829806" sldId="1830142831"/>
        </pc:sldMkLst>
      </pc:sldChg>
      <pc:sldChg chg="addSp delSp modSp add mod ord">
        <pc:chgData name="Ferguson, Francis" userId="1169d9b6-b217-480f-bcdc-11c59575fd98" providerId="ADAL" clId="{E613CDE6-1237-4C8B-8D9E-8DAF89353B5D}" dt="2021-04-20T19:24:27.198" v="7600" actId="14100"/>
        <pc:sldMkLst>
          <pc:docMk/>
          <pc:sldMk cId="1021979012" sldId="1830142832"/>
        </pc:sldMkLst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3" creationId="{905EA00A-BEF2-4FD6-BFDE-EB65AAD6AE18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4" creationId="{74748564-8BD0-48DA-936D-219C3672CB7E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5" creationId="{8CB5EA1D-DD30-4915-92AB-5A0FFAF0453A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6" creationId="{DBD13B71-7C0D-401E-9621-DE8E1C22CA3A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7" creationId="{CD430510-20AD-4721-B9C2-50C128139E9B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8" creationId="{289B957F-6532-4C48-A083-BDA79FE6D74A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9" creationId="{14EDE4A2-FDFE-4426-9B47-0D131B7C2EB1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10" creationId="{180FBB43-459C-4167-9B03-E7A7D4F61DDA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11" creationId="{1B68E3F2-874B-47FB-A91A-7DB1AA0A67B6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12" creationId="{EE5BA23B-CEE4-4CB4-8AF4-6D6BEEB72803}"/>
          </ac:spMkLst>
        </pc:spChg>
        <pc:spChg chg="add mod or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191" creationId="{891E93AA-A1AE-44B6-9528-31DF674BD8BE}"/>
          </ac:spMkLst>
        </pc:spChg>
        <pc:spChg chg="add mod or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192" creationId="{F6764B03-CC69-4A34-B328-4425DB55C316}"/>
          </ac:spMkLst>
        </pc:spChg>
        <pc:spChg chg="add mod">
          <ac:chgData name="Ferguson, Francis" userId="1169d9b6-b217-480f-bcdc-11c59575fd98" providerId="ADAL" clId="{E613CDE6-1237-4C8B-8D9E-8DAF89353B5D}" dt="2021-04-20T15:12:06.459" v="7240" actId="14100"/>
          <ac:spMkLst>
            <pc:docMk/>
            <pc:sldMk cId="1021979012" sldId="1830142832"/>
            <ac:spMk id="193" creationId="{FBCFE0E1-312E-4346-AB82-E0559ED6C82B}"/>
          </ac:spMkLst>
        </pc:spChg>
        <pc:spChg chg="add mod">
          <ac:chgData name="Ferguson, Francis" userId="1169d9b6-b217-480f-bcdc-11c59575fd98" providerId="ADAL" clId="{E613CDE6-1237-4C8B-8D9E-8DAF89353B5D}" dt="2021-04-20T15:11:05.410" v="7144" actId="14100"/>
          <ac:spMkLst>
            <pc:docMk/>
            <pc:sldMk cId="1021979012" sldId="1830142832"/>
            <ac:spMk id="194" creationId="{1EB03FC2-A1E9-42B9-BDC9-EC24C37FFE87}"/>
          </ac:spMkLst>
        </pc:spChg>
        <pc:spChg chg="add 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195" creationId="{43D0DC29-B475-4AF7-9A2B-45B38FC8DFD2}"/>
          </ac:spMkLst>
        </pc:spChg>
        <pc:spChg chg="add 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200" creationId="{A43F246C-22D7-45DE-B225-32321106778F}"/>
          </ac:spMkLst>
        </pc:spChg>
        <pc:spChg chg="add 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201" creationId="{3456E0E3-1C24-4C96-9487-EB20A8562393}"/>
          </ac:spMkLst>
        </pc:spChg>
        <pc:spChg chg="add 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206" creationId="{2538D1BE-5240-4DDC-9B1C-52CA35F958BE}"/>
          </ac:spMkLst>
        </pc:spChg>
        <pc:spChg chg="add mod">
          <ac:chgData name="Ferguson, Francis" userId="1169d9b6-b217-480f-bcdc-11c59575fd98" providerId="ADAL" clId="{E613CDE6-1237-4C8B-8D9E-8DAF89353B5D}" dt="2021-04-20T17:08:40.825" v="7285" actId="14100"/>
          <ac:spMkLst>
            <pc:docMk/>
            <pc:sldMk cId="1021979012" sldId="1830142832"/>
            <ac:spMk id="216" creationId="{2E88023C-C80B-40FF-8D79-6A0F66B96D16}"/>
          </ac:spMkLst>
        </pc:spChg>
        <pc:spChg chg="add 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217" creationId="{1CC5E5E1-E578-4E0B-8A6F-F3A2D982451B}"/>
          </ac:spMkLst>
        </pc:spChg>
        <pc:spChg chg="add mod">
          <ac:chgData name="Ferguson, Francis" userId="1169d9b6-b217-480f-bcdc-11c59575fd98" providerId="ADAL" clId="{E613CDE6-1237-4C8B-8D9E-8DAF89353B5D}" dt="2021-04-20T17:09:25.703" v="7298" actId="1038"/>
          <ac:spMkLst>
            <pc:docMk/>
            <pc:sldMk cId="1021979012" sldId="1830142832"/>
            <ac:spMk id="220" creationId="{373161F2-03BD-4F77-9C33-327C74DEADFD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227" creationId="{5A16E1E9-5D1A-48E2-89FE-50CBBEDEFE41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229" creationId="{0E1FE13E-8E5F-4E87-AB51-0ADFEB598A96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230" creationId="{E0D2A2CB-AF1F-4662-B173-79BCD46C0C07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231" creationId="{80C4BAEE-8318-4FEF-86B5-50CB3BA5BA15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232" creationId="{30061421-2FD4-4847-92BB-EFFB032A70A3}"/>
          </ac:spMkLst>
        </pc:spChg>
        <pc:spChg chg="add mod">
          <ac:chgData name="Ferguson, Francis" userId="1169d9b6-b217-480f-bcdc-11c59575fd98" providerId="ADAL" clId="{E613CDE6-1237-4C8B-8D9E-8DAF89353B5D}" dt="2021-04-20T17:09:25.703" v="7298" actId="1038"/>
          <ac:spMkLst>
            <pc:docMk/>
            <pc:sldMk cId="1021979012" sldId="1830142832"/>
            <ac:spMk id="233" creationId="{CC401EE9-0D5B-44DF-A0C2-C8197601A1D3}"/>
          </ac:spMkLst>
        </pc:spChg>
        <pc:spChg chg="add del mod">
          <ac:chgData name="Ferguson, Francis" userId="1169d9b6-b217-480f-bcdc-11c59575fd98" providerId="ADAL" clId="{E613CDE6-1237-4C8B-8D9E-8DAF89353B5D}" dt="2021-04-20T13:58:01.157" v="7030" actId="478"/>
          <ac:spMkLst>
            <pc:docMk/>
            <pc:sldMk cId="1021979012" sldId="1830142832"/>
            <ac:spMk id="234" creationId="{E1CD18A1-4C12-4E0C-AFE3-8F9D37093A37}"/>
          </ac:spMkLst>
        </pc:spChg>
        <pc:spChg chg="add 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237" creationId="{C56A017A-6031-4938-8671-BD946EA3D009}"/>
          </ac:spMkLst>
        </pc:spChg>
        <pc:spChg chg="add del mod">
          <ac:chgData name="Ferguson, Francis" userId="1169d9b6-b217-480f-bcdc-11c59575fd98" providerId="ADAL" clId="{E613CDE6-1237-4C8B-8D9E-8DAF89353B5D}" dt="2021-04-20T13:58:01.157" v="7030" actId="478"/>
          <ac:spMkLst>
            <pc:docMk/>
            <pc:sldMk cId="1021979012" sldId="1830142832"/>
            <ac:spMk id="238" creationId="{415E6868-F9E2-4485-B0CF-A8ACEA032FBD}"/>
          </ac:spMkLst>
        </pc:spChg>
        <pc:spChg chg="mod">
          <ac:chgData name="Ferguson, Francis" userId="1169d9b6-b217-480f-bcdc-11c59575fd98" providerId="ADAL" clId="{E613CDE6-1237-4C8B-8D9E-8DAF89353B5D}" dt="2021-04-20T13:56:17.510" v="7029" actId="1076"/>
          <ac:spMkLst>
            <pc:docMk/>
            <pc:sldMk cId="1021979012" sldId="1830142832"/>
            <ac:spMk id="246" creationId="{964B5995-FCCC-4FA9-81FD-80765540A15C}"/>
          </ac:spMkLst>
        </pc:spChg>
        <pc:spChg chg="mod">
          <ac:chgData name="Ferguson, Francis" userId="1169d9b6-b217-480f-bcdc-11c59575fd98" providerId="ADAL" clId="{E613CDE6-1237-4C8B-8D9E-8DAF89353B5D}" dt="2021-04-20T13:56:17.510" v="7029" actId="1076"/>
          <ac:spMkLst>
            <pc:docMk/>
            <pc:sldMk cId="1021979012" sldId="1830142832"/>
            <ac:spMk id="248" creationId="{E43CA535-C34E-4582-833F-EB6C4108DEA8}"/>
          </ac:spMkLst>
        </pc:spChg>
        <pc:spChg chg="mod">
          <ac:chgData name="Ferguson, Francis" userId="1169d9b6-b217-480f-bcdc-11c59575fd98" providerId="ADAL" clId="{E613CDE6-1237-4C8B-8D9E-8DAF89353B5D}" dt="2021-04-20T13:56:17.510" v="7029" actId="1076"/>
          <ac:spMkLst>
            <pc:docMk/>
            <pc:sldMk cId="1021979012" sldId="1830142832"/>
            <ac:spMk id="249" creationId="{2F7BD37C-4B7E-40ED-B20D-642E6C96D1EB}"/>
          </ac:spMkLst>
        </pc:spChg>
        <pc:spChg chg="mod">
          <ac:chgData name="Ferguson, Francis" userId="1169d9b6-b217-480f-bcdc-11c59575fd98" providerId="ADAL" clId="{E613CDE6-1237-4C8B-8D9E-8DAF89353B5D}" dt="2021-04-20T13:56:17.510" v="7029" actId="1076"/>
          <ac:spMkLst>
            <pc:docMk/>
            <pc:sldMk cId="1021979012" sldId="1830142832"/>
            <ac:spMk id="250" creationId="{96BFA821-F9A3-4B06-B23A-7FE43A2D1684}"/>
          </ac:spMkLst>
        </pc:spChg>
        <pc:spChg chg="mod">
          <ac:chgData name="Ferguson, Francis" userId="1169d9b6-b217-480f-bcdc-11c59575fd98" providerId="ADAL" clId="{E613CDE6-1237-4C8B-8D9E-8DAF89353B5D}" dt="2021-04-20T13:56:17.510" v="7029" actId="1076"/>
          <ac:spMkLst>
            <pc:docMk/>
            <pc:sldMk cId="1021979012" sldId="1830142832"/>
            <ac:spMk id="251" creationId="{6EB52835-6A28-4274-9C97-D9FB4E182258}"/>
          </ac:spMkLst>
        </pc:spChg>
        <pc:spChg chg="mod">
          <ac:chgData name="Ferguson, Francis" userId="1169d9b6-b217-480f-bcdc-11c59575fd98" providerId="ADAL" clId="{E613CDE6-1237-4C8B-8D9E-8DAF89353B5D}" dt="2021-04-20T13:56:17.510" v="7029" actId="1076"/>
          <ac:spMkLst>
            <pc:docMk/>
            <pc:sldMk cId="1021979012" sldId="1830142832"/>
            <ac:spMk id="253" creationId="{DC6C0499-153B-46AF-900F-A63F4B51D91C}"/>
          </ac:spMkLst>
        </pc:spChg>
        <pc:spChg chg="mod">
          <ac:chgData name="Ferguson, Francis" userId="1169d9b6-b217-480f-bcdc-11c59575fd98" providerId="ADAL" clId="{E613CDE6-1237-4C8B-8D9E-8DAF89353B5D}" dt="2021-04-20T13:56:17.510" v="7029" actId="1076"/>
          <ac:spMkLst>
            <pc:docMk/>
            <pc:sldMk cId="1021979012" sldId="1830142832"/>
            <ac:spMk id="255" creationId="{237D0DC2-CB30-4C0F-9ED2-28E110F60B2E}"/>
          </ac:spMkLst>
        </pc:spChg>
        <pc:spChg chg="mod">
          <ac:chgData name="Ferguson, Francis" userId="1169d9b6-b217-480f-bcdc-11c59575fd98" providerId="ADAL" clId="{E613CDE6-1237-4C8B-8D9E-8DAF89353B5D}" dt="2021-04-20T13:56:17.510" v="7029" actId="1076"/>
          <ac:spMkLst>
            <pc:docMk/>
            <pc:sldMk cId="1021979012" sldId="1830142832"/>
            <ac:spMk id="256" creationId="{BF7F829A-132C-4173-8D17-9C26CE2CC2E1}"/>
          </ac:spMkLst>
        </pc:spChg>
        <pc:spChg chg="mod">
          <ac:chgData name="Ferguson, Francis" userId="1169d9b6-b217-480f-bcdc-11c59575fd98" providerId="ADAL" clId="{E613CDE6-1237-4C8B-8D9E-8DAF89353B5D}" dt="2021-04-20T13:56:17.510" v="7029" actId="1076"/>
          <ac:spMkLst>
            <pc:docMk/>
            <pc:sldMk cId="1021979012" sldId="1830142832"/>
            <ac:spMk id="257" creationId="{8D33CDAE-9255-408E-8086-F27E938497C3}"/>
          </ac:spMkLst>
        </pc:spChg>
        <pc:spChg chg="mod">
          <ac:chgData name="Ferguson, Francis" userId="1169d9b6-b217-480f-bcdc-11c59575fd98" providerId="ADAL" clId="{E613CDE6-1237-4C8B-8D9E-8DAF89353B5D}" dt="2021-04-20T13:56:17.510" v="7029" actId="1076"/>
          <ac:spMkLst>
            <pc:docMk/>
            <pc:sldMk cId="1021979012" sldId="1830142832"/>
            <ac:spMk id="258" creationId="{02910E1F-1FEB-4500-931F-3F216698B4FA}"/>
          </ac:spMkLst>
        </pc:spChg>
        <pc:spChg chg="add del mod">
          <ac:chgData name="Ferguson, Francis" userId="1169d9b6-b217-480f-bcdc-11c59575fd98" providerId="ADAL" clId="{E613CDE6-1237-4C8B-8D9E-8DAF89353B5D}" dt="2021-04-20T13:58:01.157" v="7030" actId="478"/>
          <ac:spMkLst>
            <pc:docMk/>
            <pc:sldMk cId="1021979012" sldId="1830142832"/>
            <ac:spMk id="259" creationId="{278030BB-6B24-4960-8BAD-06BA939AFD7C}"/>
          </ac:spMkLst>
        </pc:spChg>
        <pc:spChg chg="add del mod">
          <ac:chgData name="Ferguson, Francis" userId="1169d9b6-b217-480f-bcdc-11c59575fd98" providerId="ADAL" clId="{E613CDE6-1237-4C8B-8D9E-8DAF89353B5D}" dt="2021-04-20T13:58:01.157" v="7030" actId="478"/>
          <ac:spMkLst>
            <pc:docMk/>
            <pc:sldMk cId="1021979012" sldId="1830142832"/>
            <ac:spMk id="260" creationId="{CCE71A0F-CF13-4FD4-B75E-2C9CB7793F58}"/>
          </ac:spMkLst>
        </pc:spChg>
        <pc:spChg chg="add del mod">
          <ac:chgData name="Ferguson, Francis" userId="1169d9b6-b217-480f-bcdc-11c59575fd98" providerId="ADAL" clId="{E613CDE6-1237-4C8B-8D9E-8DAF89353B5D}" dt="2021-04-20T13:58:01.157" v="7030" actId="478"/>
          <ac:spMkLst>
            <pc:docMk/>
            <pc:sldMk cId="1021979012" sldId="1830142832"/>
            <ac:spMk id="263" creationId="{64EB1BE1-E08C-487F-B174-A110CDA3E060}"/>
          </ac:spMkLst>
        </pc:spChg>
        <pc:spChg chg="add 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264" creationId="{2A505918-DEF6-40AF-88E8-34B7319DC7A9}"/>
          </ac:spMkLst>
        </pc:spChg>
        <pc:spChg chg="add 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267" creationId="{179D3AF6-5547-4D1E-BEBE-085AE0958D1A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273" creationId="{2C70B773-8269-4E4D-821D-6B9E86FAFC5E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275" creationId="{F786B426-D726-4917-9B09-B9651A6EB4AA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276" creationId="{15969B65-9E21-44E4-9105-4A0B065BEC6E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277" creationId="{526B775C-E469-4E5B-9CE8-63F16C53B095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278" creationId="{91515C55-6145-48AE-8146-CA43B954C06F}"/>
          </ac:spMkLst>
        </pc:spChg>
        <pc:spChg chg="del mod">
          <ac:chgData name="Ferguson, Francis" userId="1169d9b6-b217-480f-bcdc-11c59575fd98" providerId="ADAL" clId="{E613CDE6-1237-4C8B-8D9E-8DAF89353B5D}" dt="2021-04-20T18:23:03.023" v="7303" actId="478"/>
          <ac:spMkLst>
            <pc:docMk/>
            <pc:sldMk cId="1021979012" sldId="1830142832"/>
            <ac:spMk id="279" creationId="{7017BA2B-C2E4-48EF-A732-DA765FF13D48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280" creationId="{A6E9DB70-8677-4230-A872-960D9622960A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281" creationId="{C5A7546D-CCCC-414B-A784-79F47C6E8A79}"/>
          </ac:spMkLst>
        </pc:spChg>
        <pc:spChg chg="add 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282" creationId="{7F048C08-FAC8-42E8-8F87-933E70AC8700}"/>
          </ac:spMkLst>
        </pc:spChg>
        <pc:spChg chg="mod">
          <ac:chgData name="Ferguson, Francis" userId="1169d9b6-b217-480f-bcdc-11c59575fd98" providerId="ADAL" clId="{E613CDE6-1237-4C8B-8D9E-8DAF89353B5D}" dt="2021-04-20T17:01:16.270" v="7283" actId="20577"/>
          <ac:spMkLst>
            <pc:docMk/>
            <pc:sldMk cId="1021979012" sldId="1830142832"/>
            <ac:spMk id="284" creationId="{24CCEBE9-0376-4142-A2A5-5384F514B3DF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288" creationId="{A12ADE40-F3BD-4D97-B359-2F37B3962E1A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298" creationId="{1120C6A8-0D65-4243-9FFC-A6AF070F90F9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00" creationId="{1E12C9A8-3AA1-451D-8FC0-815AB00997D1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01" creationId="{9B735EC6-94F6-47A9-BF73-DF63B7E0D4B1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02" creationId="{EDC9EF18-9D4A-42F2-BFED-2E660C2B14F7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03" creationId="{35C1DC6B-0E6C-4F79-917E-BEC94F9463E6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04" creationId="{D3A8DEE5-8BB0-4CF1-B996-9A97BEBD0D6F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05" creationId="{B93DCA49-0AA8-420C-B28D-766DA3AFF32C}"/>
          </ac:spMkLst>
        </pc:spChg>
        <pc:spChg chg="mod">
          <ac:chgData name="Ferguson, Francis" userId="1169d9b6-b217-480f-bcdc-11c59575fd98" providerId="ADAL" clId="{E613CDE6-1237-4C8B-8D9E-8DAF89353B5D}" dt="2021-04-20T17:00:31.711" v="7277" actId="1035"/>
          <ac:spMkLst>
            <pc:docMk/>
            <pc:sldMk cId="1021979012" sldId="1830142832"/>
            <ac:spMk id="308" creationId="{09C4F464-E6B9-4295-89B5-58F8EE301050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09" creationId="{774BF769-76B5-41DC-B4AB-DFAEAF895720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17" creationId="{37B77F33-5AEE-4FAF-824B-33C2E06A7FCA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19" creationId="{8A08150D-76D1-412E-A05F-DF46A96C557D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20" creationId="{CEA45F22-381B-4746-B005-F1C5630A3865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21" creationId="{887640A4-D484-4174-9CFA-1EA0BEE8F279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22" creationId="{6500F26E-F5C8-41C6-8A66-12AD15BA759E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24" creationId="{63B7DE93-3C87-4E7F-80EF-9594F2CAC9AA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26" creationId="{9452C9CA-74DE-45B1-96E9-E1642F410582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27" creationId="{098B4EF8-2D4C-4910-B9FC-BFC97DCC030F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28" creationId="{F42E6830-DDC8-4AB9-A7DE-BAD8B9B4F34C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29" creationId="{6A1329A7-1447-4843-8D5D-E1438490C704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30" creationId="{0FF89A0E-E5EB-4605-9B11-9DBBC3C8201E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31" creationId="{FEF01B0B-C91A-492A-91BC-F749C77B8895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34" creationId="{FB27A921-71C1-4623-BB84-CD64E20A0668}"/>
          </ac:spMkLst>
        </pc:spChg>
        <pc:spChg chg="del mod">
          <ac:chgData name="Ferguson, Francis" userId="1169d9b6-b217-480f-bcdc-11c59575fd98" providerId="ADAL" clId="{E613CDE6-1237-4C8B-8D9E-8DAF89353B5D}" dt="2021-04-20T13:54:10.376" v="6994" actId="478"/>
          <ac:spMkLst>
            <pc:docMk/>
            <pc:sldMk cId="1021979012" sldId="1830142832"/>
            <ac:spMk id="335" creationId="{161D40AF-830D-4236-887D-8FBD60D30824}"/>
          </ac:spMkLst>
        </pc:spChg>
        <pc:spChg chg="del">
          <ac:chgData name="Ferguson, Francis" userId="1169d9b6-b217-480f-bcdc-11c59575fd98" providerId="ADAL" clId="{E613CDE6-1237-4C8B-8D9E-8DAF89353B5D}" dt="2021-04-20T13:53:07.752" v="6990" actId="478"/>
          <ac:spMkLst>
            <pc:docMk/>
            <pc:sldMk cId="1021979012" sldId="1830142832"/>
            <ac:spMk id="336" creationId="{2EA4221A-3072-403A-9345-8A88235BAE17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37" creationId="{109DC6CC-F37F-472D-B491-846900604256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40" creationId="{23F5CCAE-3186-4381-B122-8D4717990679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47" creationId="{11D871B3-FC17-4732-81C5-D6987D754D90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49" creationId="{F5B9282D-924D-4721-8FCA-A8C02BE7F382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50" creationId="{F7914736-2673-4D7B-A8FA-945F5381E150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51" creationId="{BD397D6C-5268-4A73-80C1-2E2FA68EED84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52" creationId="{0385F582-DB1F-4280-967E-D77357DBAC9E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53" creationId="{D2217527-3C20-4B86-811E-6EA5F0CE46A7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61" creationId="{E90A9A38-8273-4993-93D2-7B9CE8823098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364" creationId="{50249A14-59B9-45E8-A5F5-4AD10B36DE7E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66" creationId="{479E40EE-B1AF-430A-AF32-CE7194A93035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67" creationId="{01574732-8B4E-49A7-B8D6-2386170BDFB6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68" creationId="{E56CB47F-5F1D-4B75-B176-27A974668DFD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369" creationId="{D323DD0A-3C30-4875-9D9B-4F1A41EB031C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370" creationId="{C9072605-6D66-41FD-BFB0-C873CA9E5D7D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372" creationId="{A6713C81-A637-4AEE-8F48-0A78C637032C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378" creationId="{258E2A31-C6BB-41CD-9586-D4D65C597AAD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379" creationId="{68BC4D34-2C49-4F11-B99B-E8601385EFA0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380" creationId="{87EAE143-7DA8-4DCC-8268-4A8CE1C869AA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382" creationId="{532571A6-9F2F-47B6-9E3C-AF8155924DE7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385" creationId="{A9D707D8-7ACC-445E-A504-E3BACE7056CD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386" creationId="{9F8EB623-EDCC-44BB-BD4E-E801FE96FCEE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387" creationId="{C0E36C59-A1D3-40D8-A79F-76D953B5072D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388" creationId="{C7B069D5-6A10-4AE5-8255-FC76508B6880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389" creationId="{7F3911BE-4388-44CC-B1FE-60B7DA4140A1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391" creationId="{18303E41-2224-4F55-88B0-5BF0D3FB3237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393" creationId="{A509B19D-28C0-4A64-9E05-AE61ABDA99BD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394" creationId="{F4B580FD-68A3-4D70-8BBA-333103F2A4C9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395" creationId="{BF308291-458C-4060-A358-6409C86D0442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396" creationId="{3804787A-425F-4467-8C2D-715439E80356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398" creationId="{291204FC-55D4-41D9-9296-4F1249492644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400" creationId="{3156FE55-87CB-4143-B304-907D1235CBDE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401" creationId="{E98FEB77-9A9F-4130-B7E8-2B0344FED5EE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402" creationId="{A19B45BF-8F0B-4F67-9635-3005036CAB7E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403" creationId="{28E5D441-AE00-46A7-9FBC-FA55E0C103C7}"/>
          </ac:spMkLst>
        </pc:spChg>
        <pc:spChg chg="add 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404" creationId="{26C2BC71-E6CB-463C-9944-648B2A781FFA}"/>
          </ac:spMkLst>
        </pc:spChg>
        <pc:spChg chg="add mod">
          <ac:chgData name="Ferguson, Francis" userId="1169d9b6-b217-480f-bcdc-11c59575fd98" providerId="ADAL" clId="{E613CDE6-1237-4C8B-8D9E-8DAF89353B5D}" dt="2021-04-20T18:22:46.526" v="7302" actId="1076"/>
          <ac:spMkLst>
            <pc:docMk/>
            <pc:sldMk cId="1021979012" sldId="1830142832"/>
            <ac:spMk id="405" creationId="{9EEAFF2A-60AA-4056-BF5D-875B9325B1DB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10" creationId="{3EFC4965-FD07-4509-8CD4-DB9A4E1C020D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412" creationId="{13CCD8C4-C330-49F0-ACAE-8842E53D55A8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418" creationId="{6B5DC471-6204-488C-BA09-4DF7A1251F7D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419" creationId="{D30699AF-9FE1-4B6D-A356-3525E29473D6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420" creationId="{E6E2FA9C-1BC6-4241-8C03-3986D86AF70C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421" creationId="{6ECCF033-6FA7-44B4-86C2-D2FD80622584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422" creationId="{37241B65-88ED-44AE-BBFA-8CA2418822E1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423" creationId="{EDB777F4-CA5B-4081-8CDD-7AE93E75903D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424" creationId="{F81C3068-E7E1-48E7-A6B3-77447B07185B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425" creationId="{C6CE2033-A345-4821-83D2-0B4BF2864119}"/>
          </ac:spMkLst>
        </pc:spChg>
        <pc:spChg chg="mod">
          <ac:chgData name="Ferguson, Francis" userId="1169d9b6-b217-480f-bcdc-11c59575fd98" providerId="ADAL" clId="{E613CDE6-1237-4C8B-8D9E-8DAF89353B5D}" dt="2021-04-20T15:15:53.069" v="7269" actId="1036"/>
          <ac:spMkLst>
            <pc:docMk/>
            <pc:sldMk cId="1021979012" sldId="1830142832"/>
            <ac:spMk id="426" creationId="{07E7DCC2-D5CE-419F-80D5-DC1B538C7902}"/>
          </ac:spMkLst>
        </pc:spChg>
        <pc:spChg chg="add mod ord">
          <ac:chgData name="Ferguson, Francis" userId="1169d9b6-b217-480f-bcdc-11c59575fd98" providerId="ADAL" clId="{E613CDE6-1237-4C8B-8D9E-8DAF89353B5D}" dt="2021-04-20T17:08:35.655" v="7284" actId="14100"/>
          <ac:spMkLst>
            <pc:docMk/>
            <pc:sldMk cId="1021979012" sldId="1830142832"/>
            <ac:spMk id="432" creationId="{4194C63E-5E08-4BD6-A98A-2A214DBE0BAB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38" creationId="{A4A34B91-DDA1-40E7-A022-085B2D25F780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39" creationId="{F7782B69-738D-4803-BDE0-CC1C62ECEE35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41" creationId="{10DB90BD-E9BD-4ED9-A253-E50FD3D3BF2C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43" creationId="{F9EBD25B-9253-4D23-8A48-028CB07619BD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44" creationId="{0BA73BB2-BD0B-4E9D-9424-FC3E0CBF7AF7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45" creationId="{CF15C7F1-FDC7-4405-931E-9BF2F292513B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46" creationId="{101C2B31-3E79-4479-AA7B-04F21E9E660D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48" creationId="{9E90827B-497E-42D9-B997-E5EF302BAF22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50" creationId="{CA5F055B-D008-4D36-AEC2-4721BF1BA835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51" creationId="{E769F881-342A-4B1D-B0FC-E645874E7075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52" creationId="{8443FEA0-0F74-4858-83E6-7C5A54201BB4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53" creationId="{A04C1F9F-4B12-47D4-837F-23FBFD170FAA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55" creationId="{11625F5E-8CB9-4FFA-BC6F-DF8C10B890F3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57" creationId="{CF871463-3733-4832-A3E3-804626DA8026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58" creationId="{9AA81170-5615-4703-8163-5E64E6147C0D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59" creationId="{F6580C4B-715D-42D4-B4E1-CC11C39D72A1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461" creationId="{6B5FF86B-3E76-4F11-8245-2D26188E0A0D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65" creationId="{52E3396B-4ED3-4289-9B98-18F511C89A5A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70" creationId="{ACE1C0F4-015D-4310-912C-E8F2346B454C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71" creationId="{01475DCF-E22B-4622-86A1-CDFBA017B4B1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72" creationId="{20B34D81-37BF-4D13-8E50-CB767D47A5A8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73" creationId="{7CBE6950-9D85-4EDB-87A1-6987A43E054A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74" creationId="{B52FDDDA-FB70-4FF8-817D-5FAA307C111A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75" creationId="{59207A85-19D6-49D7-9ADE-F6F3C874B7E0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76" creationId="{700BACF2-AA3A-4D7E-9925-8E4D05B0DCF7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77" creationId="{FF6D6B92-A47C-4E67-9653-7E31DF921C20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78" creationId="{9019266B-9B99-4BDE-B0FD-F7C957D23425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80" creationId="{B06576BF-2B53-4DFD-83F4-08D800661E31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85" creationId="{B3EA9244-9201-46D9-B9BA-1ED7E14F2093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86" creationId="{715364D0-5220-439E-8E9A-E6A8A818F742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87" creationId="{E7BC4719-3EF0-4A37-97D5-8102BF497C46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88" creationId="{7D5F32CA-4FA7-4CAC-A939-D61738438764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89" creationId="{06414074-4B01-4A74-B021-11BCAAD1D702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90" creationId="{3D12628E-0106-4865-A3B1-0A4FD9883738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91" creationId="{91D84D44-6A96-4216-96AE-D9DCD1FFD294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92" creationId="{56379F22-305E-4A22-9ADF-0EEA4DE455EE}"/>
          </ac:spMkLst>
        </pc:spChg>
        <pc:spChg chg="mod">
          <ac:chgData name="Ferguson, Francis" userId="1169d9b6-b217-480f-bcdc-11c59575fd98" providerId="ADAL" clId="{E613CDE6-1237-4C8B-8D9E-8DAF89353B5D}" dt="2021-04-20T15:10:29.822" v="7134" actId="1036"/>
          <ac:spMkLst>
            <pc:docMk/>
            <pc:sldMk cId="1021979012" sldId="1830142832"/>
            <ac:spMk id="493" creationId="{F2786198-8E9B-4564-BEE6-579D45360B9B}"/>
          </ac:spMkLst>
        </pc:spChg>
        <pc:spChg chg="add mod">
          <ac:chgData name="Ferguson, Francis" userId="1169d9b6-b217-480f-bcdc-11c59575fd98" providerId="ADAL" clId="{E613CDE6-1237-4C8B-8D9E-8DAF89353B5D}" dt="2021-04-20T17:00:40.914" v="7278" actId="1076"/>
          <ac:spMkLst>
            <pc:docMk/>
            <pc:sldMk cId="1021979012" sldId="1830142832"/>
            <ac:spMk id="496" creationId="{D747512C-1031-4AC4-BCBE-881C4D3363AF}"/>
          </ac:spMkLst>
        </pc:spChg>
        <pc:spChg chg="mod">
          <ac:chgData name="Ferguson, Francis" userId="1169d9b6-b217-480f-bcdc-11c59575fd98" providerId="ADAL" clId="{E613CDE6-1237-4C8B-8D9E-8DAF89353B5D}" dt="2021-04-20T17:08:47.379" v="7286"/>
          <ac:spMkLst>
            <pc:docMk/>
            <pc:sldMk cId="1021979012" sldId="1830142832"/>
            <ac:spMk id="498" creationId="{3CE1545C-3715-46E1-B16E-20DEF61C1322}"/>
          </ac:spMkLst>
        </pc:spChg>
        <pc:spChg chg="mod">
          <ac:chgData name="Ferguson, Francis" userId="1169d9b6-b217-480f-bcdc-11c59575fd98" providerId="ADAL" clId="{E613CDE6-1237-4C8B-8D9E-8DAF89353B5D}" dt="2021-04-20T17:08:47.379" v="7286"/>
          <ac:spMkLst>
            <pc:docMk/>
            <pc:sldMk cId="1021979012" sldId="1830142832"/>
            <ac:spMk id="500" creationId="{AAC48D77-BE9C-4EB0-AC86-A0F344A5A269}"/>
          </ac:spMkLst>
        </pc:spChg>
        <pc:spChg chg="mod">
          <ac:chgData name="Ferguson, Francis" userId="1169d9b6-b217-480f-bcdc-11c59575fd98" providerId="ADAL" clId="{E613CDE6-1237-4C8B-8D9E-8DAF89353B5D}" dt="2021-04-20T17:08:47.379" v="7286"/>
          <ac:spMkLst>
            <pc:docMk/>
            <pc:sldMk cId="1021979012" sldId="1830142832"/>
            <ac:spMk id="501" creationId="{2782CE56-1695-4CF1-8DA4-5A8D9F571488}"/>
          </ac:spMkLst>
        </pc:spChg>
        <pc:spChg chg="mod">
          <ac:chgData name="Ferguson, Francis" userId="1169d9b6-b217-480f-bcdc-11c59575fd98" providerId="ADAL" clId="{E613CDE6-1237-4C8B-8D9E-8DAF89353B5D}" dt="2021-04-20T17:08:47.379" v="7286"/>
          <ac:spMkLst>
            <pc:docMk/>
            <pc:sldMk cId="1021979012" sldId="1830142832"/>
            <ac:spMk id="502" creationId="{B0203591-F2E6-4BB6-84C2-28B0C305B962}"/>
          </ac:spMkLst>
        </pc:spChg>
        <pc:spChg chg="mod">
          <ac:chgData name="Ferguson, Francis" userId="1169d9b6-b217-480f-bcdc-11c59575fd98" providerId="ADAL" clId="{E613CDE6-1237-4C8B-8D9E-8DAF89353B5D}" dt="2021-04-20T17:08:47.379" v="7286"/>
          <ac:spMkLst>
            <pc:docMk/>
            <pc:sldMk cId="1021979012" sldId="1830142832"/>
            <ac:spMk id="503" creationId="{016C5122-A26E-41CA-B8FD-0334010422CE}"/>
          </ac:spMkLst>
        </pc:spChg>
        <pc:spChg chg="mod">
          <ac:chgData name="Ferguson, Francis" userId="1169d9b6-b217-480f-bcdc-11c59575fd98" providerId="ADAL" clId="{E613CDE6-1237-4C8B-8D9E-8DAF89353B5D}" dt="2021-04-20T17:08:55.317" v="7288"/>
          <ac:spMkLst>
            <pc:docMk/>
            <pc:sldMk cId="1021979012" sldId="1830142832"/>
            <ac:spMk id="505" creationId="{99C295B4-3222-487A-9A18-347061DA20DE}"/>
          </ac:spMkLst>
        </pc:spChg>
        <pc:spChg chg="mod">
          <ac:chgData name="Ferguson, Francis" userId="1169d9b6-b217-480f-bcdc-11c59575fd98" providerId="ADAL" clId="{E613CDE6-1237-4C8B-8D9E-8DAF89353B5D}" dt="2021-04-20T17:08:55.317" v="7288"/>
          <ac:spMkLst>
            <pc:docMk/>
            <pc:sldMk cId="1021979012" sldId="1830142832"/>
            <ac:spMk id="507" creationId="{42C265CE-3657-432B-8105-62F740A02978}"/>
          </ac:spMkLst>
        </pc:spChg>
        <pc:spChg chg="mod">
          <ac:chgData name="Ferguson, Francis" userId="1169d9b6-b217-480f-bcdc-11c59575fd98" providerId="ADAL" clId="{E613CDE6-1237-4C8B-8D9E-8DAF89353B5D}" dt="2021-04-20T17:08:55.317" v="7288"/>
          <ac:spMkLst>
            <pc:docMk/>
            <pc:sldMk cId="1021979012" sldId="1830142832"/>
            <ac:spMk id="508" creationId="{64D4C8C2-E4EE-44E9-A743-AF1127F9A8C7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509" creationId="{F6FD3F9D-4101-4CC5-B5E3-7EDB07E8B552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511" creationId="{52D4E587-3A73-4C1E-9395-5865829BFEEF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512" creationId="{CA97C8AE-BB90-4733-99E6-B2C1FF694857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513" creationId="{02FE7F78-2E4A-48D8-9B18-19E33EF7D3AD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514" creationId="{FE47FCBF-7ACB-4FE6-BC3F-2C4D6432A33A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516" creationId="{5A089CE1-FEF5-4B06-A747-4222C80B6C73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518" creationId="{D3F222A4-25EE-43A1-9597-928C1D002785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519" creationId="{6B5BE614-A489-4BB5-8020-0828AFBAE18A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520" creationId="{064C82A9-0ADF-47EB-9D71-1E4AE5FE7F96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521" creationId="{A498E5DE-E679-4897-B07C-0482B053A90C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523" creationId="{C3A34EB1-0558-4621-846C-0BA155F23C4C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525" creationId="{C567B7FC-F18A-4A74-8ECB-FA1478F5008C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526" creationId="{4AA0463E-0B71-40AF-9F8E-70731DBDAA8F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527" creationId="{F4929E96-D123-41BA-B0AD-94BE18770ECF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528" creationId="{138B520F-B733-45CE-8C30-E54F436B02E5}"/>
          </ac:spMkLst>
        </pc:spChg>
        <pc:spChg chg="mod">
          <ac:chgData name="Ferguson, Francis" userId="1169d9b6-b217-480f-bcdc-11c59575fd98" providerId="ADAL" clId="{E613CDE6-1237-4C8B-8D9E-8DAF89353B5D}" dt="2021-04-20T17:08:55.317" v="7288"/>
          <ac:spMkLst>
            <pc:docMk/>
            <pc:sldMk cId="1021979012" sldId="1830142832"/>
            <ac:spMk id="532" creationId="{EFC10916-E79C-428F-82DE-2FBFC89891F6}"/>
          </ac:spMkLst>
        </pc:spChg>
        <pc:spChg chg="mod">
          <ac:chgData name="Ferguson, Francis" userId="1169d9b6-b217-480f-bcdc-11c59575fd98" providerId="ADAL" clId="{E613CDE6-1237-4C8B-8D9E-8DAF89353B5D}" dt="2021-04-20T17:08:55.317" v="7288"/>
          <ac:spMkLst>
            <pc:docMk/>
            <pc:sldMk cId="1021979012" sldId="1830142832"/>
            <ac:spMk id="533" creationId="{C8DB8D20-2186-476A-9076-8C0B6AFD79EB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538" creationId="{12F3ECC9-3335-4054-AF7A-4F08BA709578}"/>
          </ac:spMkLst>
        </pc:spChg>
        <pc:spChg chg="add mod">
          <ac:chgData name="Ferguson, Francis" userId="1169d9b6-b217-480f-bcdc-11c59575fd98" providerId="ADAL" clId="{E613CDE6-1237-4C8B-8D9E-8DAF89353B5D}" dt="2021-04-20T18:26:24.197" v="7353" actId="14100"/>
          <ac:spMkLst>
            <pc:docMk/>
            <pc:sldMk cId="1021979012" sldId="1830142832"/>
            <ac:spMk id="549" creationId="{875F7A59-3384-4F61-98B5-41749CB2EA1A}"/>
          </ac:spMkLst>
        </pc:spChg>
        <pc:spChg chg="add mod">
          <ac:chgData name="Ferguson, Francis" userId="1169d9b6-b217-480f-bcdc-11c59575fd98" providerId="ADAL" clId="{E613CDE6-1237-4C8B-8D9E-8DAF89353B5D}" dt="2021-04-20T19:09:19.122" v="7596" actId="1035"/>
          <ac:spMkLst>
            <pc:docMk/>
            <pc:sldMk cId="1021979012" sldId="1830142832"/>
            <ac:spMk id="550" creationId="{08CA43D4-E920-49A1-8E97-15A2BAB23376}"/>
          </ac:spMkLst>
        </pc:spChg>
        <pc:spChg chg="add mod">
          <ac:chgData name="Ferguson, Francis" userId="1169d9b6-b217-480f-bcdc-11c59575fd98" providerId="ADAL" clId="{E613CDE6-1237-4C8B-8D9E-8DAF89353B5D}" dt="2021-04-20T18:30:36.734" v="7514" actId="1036"/>
          <ac:spMkLst>
            <pc:docMk/>
            <pc:sldMk cId="1021979012" sldId="1830142832"/>
            <ac:spMk id="552" creationId="{7F3E6368-DF6C-496B-81DE-83CEA075FC76}"/>
          </ac:spMkLst>
        </pc:spChg>
        <pc:spChg chg="add mod">
          <ac:chgData name="Ferguson, Francis" userId="1169d9b6-b217-480f-bcdc-11c59575fd98" providerId="ADAL" clId="{E613CDE6-1237-4C8B-8D9E-8DAF89353B5D}" dt="2021-04-20T19:09:13.508" v="7594" actId="1036"/>
          <ac:spMkLst>
            <pc:docMk/>
            <pc:sldMk cId="1021979012" sldId="1830142832"/>
            <ac:spMk id="553" creationId="{F96298D6-A55C-4FEE-9760-1EF2471619CF}"/>
          </ac:spMkLst>
        </pc:spChg>
        <pc:spChg chg="add mod">
          <ac:chgData name="Ferguson, Francis" userId="1169d9b6-b217-480f-bcdc-11c59575fd98" providerId="ADAL" clId="{E613CDE6-1237-4C8B-8D9E-8DAF89353B5D}" dt="2021-04-20T19:09:16.560" v="7595" actId="1036"/>
          <ac:spMkLst>
            <pc:docMk/>
            <pc:sldMk cId="1021979012" sldId="1830142832"/>
            <ac:spMk id="554" creationId="{E97E42EC-9D9A-4FD6-BB05-892E963140A3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623" creationId="{E3FB2B7C-0DA7-44CF-8CF8-C9A2927CC453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629" creationId="{65CCD0DB-56C3-469E-B005-A556DA0FC1D5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631" creationId="{8E0AE7C7-6358-460E-BBA4-A9CFAAEAA618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632" creationId="{05A27BBE-024E-41A9-A81B-0A1892267DDC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633" creationId="{27FC69A0-8D68-49E4-8D28-39874919DA4B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634" creationId="{51B41401-0DF5-49EA-86E6-A46804F21277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636" creationId="{4EE4BCE4-5256-455C-8DFC-6A1E2CE01656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638" creationId="{F60D62C3-8ABA-42D6-B0C5-2559400D6D4E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639" creationId="{5AF36C28-C294-4E8C-9A0F-464E62AC6538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640" creationId="{76A405E2-9BC7-47A4-BF7F-8111332329A5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641" creationId="{DA7ED92A-A7CE-43A4-AB45-4E3B47BA194B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642" creationId="{926401DE-E265-4810-B66E-B3B09ACA7CC9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643" creationId="{FFB8BB44-3B88-499D-A9FF-4D10D596E8B0}"/>
          </ac:spMkLst>
        </pc:spChg>
        <pc:spChg chg="mod">
          <ac:chgData name="Ferguson, Francis" userId="1169d9b6-b217-480f-bcdc-11c59575fd98" providerId="ADAL" clId="{E613CDE6-1237-4C8B-8D9E-8DAF89353B5D}" dt="2021-04-20T14:00:03.042" v="7042" actId="338"/>
          <ac:spMkLst>
            <pc:docMk/>
            <pc:sldMk cId="1021979012" sldId="1830142832"/>
            <ac:spMk id="644" creationId="{DA332A53-E836-47EC-9BFA-DF817B140C07}"/>
          </ac:spMkLst>
        </pc:spChg>
        <pc:spChg chg="del mod">
          <ac:chgData name="Ferguson, Francis" userId="1169d9b6-b217-480f-bcdc-11c59575fd98" providerId="ADAL" clId="{E613CDE6-1237-4C8B-8D9E-8DAF89353B5D}" dt="2021-04-20T18:27:32.800" v="7355" actId="478"/>
          <ac:spMkLst>
            <pc:docMk/>
            <pc:sldMk cId="1021979012" sldId="1830142832"/>
            <ac:spMk id="645" creationId="{A240077E-0631-4485-9F2B-BD61476D6C50}"/>
          </ac:spMkLst>
        </pc:spChg>
        <pc:spChg chg="mod">
          <ac:chgData name="Ferguson, Francis" userId="1169d9b6-b217-480f-bcdc-11c59575fd98" providerId="ADAL" clId="{E613CDE6-1237-4C8B-8D9E-8DAF89353B5D}" dt="2021-04-20T17:00:19.676" v="7275" actId="1036"/>
          <ac:spMkLst>
            <pc:docMk/>
            <pc:sldMk cId="1021979012" sldId="1830142832"/>
            <ac:spMk id="651" creationId="{3B36EB9E-E421-4737-9C6A-3EC6AA39D226}"/>
          </ac:spMkLst>
        </pc:spChg>
        <pc:spChg chg="del">
          <ac:chgData name="Ferguson, Francis" userId="1169d9b6-b217-480f-bcdc-11c59575fd98" providerId="ADAL" clId="{E613CDE6-1237-4C8B-8D9E-8DAF89353B5D}" dt="2021-04-20T13:53:31.048" v="6991" actId="478"/>
          <ac:spMkLst>
            <pc:docMk/>
            <pc:sldMk cId="1021979012" sldId="1830142832"/>
            <ac:spMk id="652" creationId="{FDAE1ED5-389B-4151-AD54-D59EC9C8F3C8}"/>
          </ac:spMkLst>
        </pc:spChg>
        <pc:spChg chg="del mod">
          <ac:chgData name="Ferguson, Francis" userId="1169d9b6-b217-480f-bcdc-11c59575fd98" providerId="ADAL" clId="{E613CDE6-1237-4C8B-8D9E-8DAF89353B5D}" dt="2021-04-20T13:54:12.785" v="6995" actId="478"/>
          <ac:spMkLst>
            <pc:docMk/>
            <pc:sldMk cId="1021979012" sldId="1830142832"/>
            <ac:spMk id="653" creationId="{ED6A75B5-5D38-4B90-AF10-1F2F1E9AE1C2}"/>
          </ac:spMkLst>
        </pc:spChg>
        <pc:spChg chg="del mod">
          <ac:chgData name="Ferguson, Francis" userId="1169d9b6-b217-480f-bcdc-11c59575fd98" providerId="ADAL" clId="{E613CDE6-1237-4C8B-8D9E-8DAF89353B5D}" dt="2021-04-20T18:27:35.474" v="7356" actId="478"/>
          <ac:spMkLst>
            <pc:docMk/>
            <pc:sldMk cId="1021979012" sldId="1830142832"/>
            <ac:spMk id="654" creationId="{A1B1BF64-82D4-4492-8618-A117986F393E}"/>
          </ac:spMkLst>
        </pc:spChg>
        <pc:spChg chg="mod">
          <ac:chgData name="Ferguson, Francis" userId="1169d9b6-b217-480f-bcdc-11c59575fd98" providerId="ADAL" clId="{E613CDE6-1237-4C8B-8D9E-8DAF89353B5D}" dt="2021-04-20T18:22:36.297" v="7301" actId="1076"/>
          <ac:spMkLst>
            <pc:docMk/>
            <pc:sldMk cId="1021979012" sldId="1830142832"/>
            <ac:spMk id="655" creationId="{5BBE0C5C-BD0F-4762-88C0-F27FE54EC83E}"/>
          </ac:spMkLst>
        </pc:spChg>
        <pc:spChg chg="del">
          <ac:chgData name="Ferguson, Francis" userId="1169d9b6-b217-480f-bcdc-11c59575fd98" providerId="ADAL" clId="{E613CDE6-1237-4C8B-8D9E-8DAF89353B5D}" dt="2021-04-20T13:52:54.865" v="6989" actId="478"/>
          <ac:spMkLst>
            <pc:docMk/>
            <pc:sldMk cId="1021979012" sldId="1830142832"/>
            <ac:spMk id="656" creationId="{D964509A-93D2-428F-A159-96636A2323CC}"/>
          </ac:spMkLst>
        </pc:spChg>
        <pc:grpChg chg="mod">
          <ac:chgData name="Ferguson, Francis" userId="1169d9b6-b217-480f-bcdc-11c59575fd98" providerId="ADAL" clId="{E613CDE6-1237-4C8B-8D9E-8DAF89353B5D}" dt="2021-04-20T14:00:03.042" v="7042" actId="338"/>
          <ac:grpSpMkLst>
            <pc:docMk/>
            <pc:sldMk cId="1021979012" sldId="1830142832"/>
            <ac:grpSpMk id="1" creationId="{00000000-0000-0000-0000-000000000000}"/>
          </ac:grpSpMkLst>
        </pc:grpChg>
        <pc:grpChg chg="mod">
          <ac:chgData name="Ferguson, Francis" userId="1169d9b6-b217-480f-bcdc-11c59575fd98" providerId="ADAL" clId="{E613CDE6-1237-4C8B-8D9E-8DAF89353B5D}" dt="2021-04-20T15:15:53.069" v="7269" actId="1036"/>
          <ac:grpSpMkLst>
            <pc:docMk/>
            <pc:sldMk cId="1021979012" sldId="1830142832"/>
            <ac:grpSpMk id="2" creationId="{74C9C492-040B-403F-A1D3-FBF4C66D3E89}"/>
          </ac:grpSpMkLst>
        </pc:grpChg>
        <pc:grpChg chg="add mod">
          <ac:chgData name="Ferguson, Francis" userId="1169d9b6-b217-480f-bcdc-11c59575fd98" providerId="ADAL" clId="{E613CDE6-1237-4C8B-8D9E-8DAF89353B5D}" dt="2021-04-20T15:07:16.235" v="7053" actId="164"/>
          <ac:grpSpMkLst>
            <pc:docMk/>
            <pc:sldMk cId="1021979012" sldId="1830142832"/>
            <ac:grpSpMk id="13" creationId="{0426A372-0C7A-48D2-8A05-B7119AA2ACF9}"/>
          </ac:grpSpMkLst>
        </pc:grpChg>
        <pc:grpChg chg="add mod">
          <ac:chgData name="Ferguson, Francis" userId="1169d9b6-b217-480f-bcdc-11c59575fd98" providerId="ADAL" clId="{E613CDE6-1237-4C8B-8D9E-8DAF89353B5D}" dt="2021-04-20T15:15:53.069" v="7269" actId="1036"/>
          <ac:grpSpMkLst>
            <pc:docMk/>
            <pc:sldMk cId="1021979012" sldId="1830142832"/>
            <ac:grpSpMk id="226" creationId="{93D4CC80-B97F-4534-A560-CEBD0BFD0153}"/>
          </ac:grpSpMkLst>
        </pc:grpChg>
        <pc:grpChg chg="mod">
          <ac:chgData name="Ferguson, Francis" userId="1169d9b6-b217-480f-bcdc-11c59575fd98" providerId="ADAL" clId="{E613CDE6-1237-4C8B-8D9E-8DAF89353B5D}" dt="2021-04-20T15:15:53.069" v="7269" actId="1036"/>
          <ac:grpSpMkLst>
            <pc:docMk/>
            <pc:sldMk cId="1021979012" sldId="1830142832"/>
            <ac:grpSpMk id="228" creationId="{03EB2B41-C008-4362-B643-B63E472E66D4}"/>
          </ac:grpSpMkLst>
        </pc:grpChg>
        <pc:grpChg chg="add del mod">
          <ac:chgData name="Ferguson, Francis" userId="1169d9b6-b217-480f-bcdc-11c59575fd98" providerId="ADAL" clId="{E613CDE6-1237-4C8B-8D9E-8DAF89353B5D}" dt="2021-04-20T13:58:01.157" v="7030" actId="478"/>
          <ac:grpSpMkLst>
            <pc:docMk/>
            <pc:sldMk cId="1021979012" sldId="1830142832"/>
            <ac:grpSpMk id="245" creationId="{0A3790D4-E979-455B-82E8-91D1E68EDB51}"/>
          </ac:grpSpMkLst>
        </pc:grpChg>
        <pc:grpChg chg="mod">
          <ac:chgData name="Ferguson, Francis" userId="1169d9b6-b217-480f-bcdc-11c59575fd98" providerId="ADAL" clId="{E613CDE6-1237-4C8B-8D9E-8DAF89353B5D}" dt="2021-04-20T13:56:17.510" v="7029" actId="1076"/>
          <ac:grpSpMkLst>
            <pc:docMk/>
            <pc:sldMk cId="1021979012" sldId="1830142832"/>
            <ac:grpSpMk id="247" creationId="{9963D876-EE38-4DFC-885D-83A0A6A8C643}"/>
          </ac:grpSpMkLst>
        </pc:grpChg>
        <pc:grpChg chg="add del mod">
          <ac:chgData name="Ferguson, Francis" userId="1169d9b6-b217-480f-bcdc-11c59575fd98" providerId="ADAL" clId="{E613CDE6-1237-4C8B-8D9E-8DAF89353B5D}" dt="2021-04-20T13:58:01.157" v="7030" actId="478"/>
          <ac:grpSpMkLst>
            <pc:docMk/>
            <pc:sldMk cId="1021979012" sldId="1830142832"/>
            <ac:grpSpMk id="252" creationId="{F4B0A4A6-B15A-4229-89AA-ADCC44E35E56}"/>
          </ac:grpSpMkLst>
        </pc:grpChg>
        <pc:grpChg chg="mod">
          <ac:chgData name="Ferguson, Francis" userId="1169d9b6-b217-480f-bcdc-11c59575fd98" providerId="ADAL" clId="{E613CDE6-1237-4C8B-8D9E-8DAF89353B5D}" dt="2021-04-20T13:56:17.510" v="7029" actId="1076"/>
          <ac:grpSpMkLst>
            <pc:docMk/>
            <pc:sldMk cId="1021979012" sldId="1830142832"/>
            <ac:grpSpMk id="254" creationId="{065F640B-D06D-45B0-8659-2DC1C0A0F159}"/>
          </ac:grpSpMkLst>
        </pc:grpChg>
        <pc:grpChg chg="add mod">
          <ac:chgData name="Ferguson, Francis" userId="1169d9b6-b217-480f-bcdc-11c59575fd98" providerId="ADAL" clId="{E613CDE6-1237-4C8B-8D9E-8DAF89353B5D}" dt="2021-04-20T15:15:53.069" v="7269" actId="1036"/>
          <ac:grpSpMkLst>
            <pc:docMk/>
            <pc:sldMk cId="1021979012" sldId="1830142832"/>
            <ac:grpSpMk id="272" creationId="{64C3EDB1-C0C4-43AE-A6DF-7BF013A6F992}"/>
          </ac:grpSpMkLst>
        </pc:grpChg>
        <pc:grpChg chg="mod">
          <ac:chgData name="Ferguson, Francis" userId="1169d9b6-b217-480f-bcdc-11c59575fd98" providerId="ADAL" clId="{E613CDE6-1237-4C8B-8D9E-8DAF89353B5D}" dt="2021-04-20T15:15:53.069" v="7269" actId="1036"/>
          <ac:grpSpMkLst>
            <pc:docMk/>
            <pc:sldMk cId="1021979012" sldId="1830142832"/>
            <ac:grpSpMk id="274" creationId="{F3D59B54-5425-415B-B271-5A313F0FF495}"/>
          </ac:grpSpMkLst>
        </pc:grpChg>
        <pc:grpChg chg="mod">
          <ac:chgData name="Ferguson, Francis" userId="1169d9b6-b217-480f-bcdc-11c59575fd98" providerId="ADAL" clId="{E613CDE6-1237-4C8B-8D9E-8DAF89353B5D}" dt="2021-04-20T17:00:19.676" v="7275" actId="1036"/>
          <ac:grpSpMkLst>
            <pc:docMk/>
            <pc:sldMk cId="1021979012" sldId="1830142832"/>
            <ac:grpSpMk id="297" creationId="{EB3A08B5-690F-43E4-814A-4845437C149F}"/>
          </ac:grpSpMkLst>
        </pc:grpChg>
        <pc:grpChg chg="mod">
          <ac:chgData name="Ferguson, Francis" userId="1169d9b6-b217-480f-bcdc-11c59575fd98" providerId="ADAL" clId="{E613CDE6-1237-4C8B-8D9E-8DAF89353B5D}" dt="2021-04-20T17:00:19.676" v="7275" actId="1036"/>
          <ac:grpSpMkLst>
            <pc:docMk/>
            <pc:sldMk cId="1021979012" sldId="1830142832"/>
            <ac:grpSpMk id="299" creationId="{8A66377B-A2FA-4BEC-B201-01FAB50182DA}"/>
          </ac:grpSpMkLst>
        </pc:grpChg>
        <pc:grpChg chg="mod">
          <ac:chgData name="Ferguson, Francis" userId="1169d9b6-b217-480f-bcdc-11c59575fd98" providerId="ADAL" clId="{E613CDE6-1237-4C8B-8D9E-8DAF89353B5D}" dt="2021-04-20T17:00:19.676" v="7275" actId="1036"/>
          <ac:grpSpMkLst>
            <pc:docMk/>
            <pc:sldMk cId="1021979012" sldId="1830142832"/>
            <ac:grpSpMk id="316" creationId="{2BF92346-0FA4-4CE5-AC80-544CC0AF340D}"/>
          </ac:grpSpMkLst>
        </pc:grpChg>
        <pc:grpChg chg="mod">
          <ac:chgData name="Ferguson, Francis" userId="1169d9b6-b217-480f-bcdc-11c59575fd98" providerId="ADAL" clId="{E613CDE6-1237-4C8B-8D9E-8DAF89353B5D}" dt="2021-04-20T17:00:19.676" v="7275" actId="1036"/>
          <ac:grpSpMkLst>
            <pc:docMk/>
            <pc:sldMk cId="1021979012" sldId="1830142832"/>
            <ac:grpSpMk id="318" creationId="{6627162F-4CA5-4BEB-8A95-6517B92040F9}"/>
          </ac:grpSpMkLst>
        </pc:grpChg>
        <pc:grpChg chg="mod">
          <ac:chgData name="Ferguson, Francis" userId="1169d9b6-b217-480f-bcdc-11c59575fd98" providerId="ADAL" clId="{E613CDE6-1237-4C8B-8D9E-8DAF89353B5D}" dt="2021-04-20T17:00:19.676" v="7275" actId="1036"/>
          <ac:grpSpMkLst>
            <pc:docMk/>
            <pc:sldMk cId="1021979012" sldId="1830142832"/>
            <ac:grpSpMk id="323" creationId="{86E11BBE-D754-4241-A3F0-1D3FC5105D4C}"/>
          </ac:grpSpMkLst>
        </pc:grpChg>
        <pc:grpChg chg="mod">
          <ac:chgData name="Ferguson, Francis" userId="1169d9b6-b217-480f-bcdc-11c59575fd98" providerId="ADAL" clId="{E613CDE6-1237-4C8B-8D9E-8DAF89353B5D}" dt="2021-04-20T17:00:19.676" v="7275" actId="1036"/>
          <ac:grpSpMkLst>
            <pc:docMk/>
            <pc:sldMk cId="1021979012" sldId="1830142832"/>
            <ac:grpSpMk id="325" creationId="{1CCF963A-C13C-436D-80CA-473BF6C759E2}"/>
          </ac:grpSpMkLst>
        </pc:grpChg>
        <pc:grpChg chg="mod">
          <ac:chgData name="Ferguson, Francis" userId="1169d9b6-b217-480f-bcdc-11c59575fd98" providerId="ADAL" clId="{E613CDE6-1237-4C8B-8D9E-8DAF89353B5D}" dt="2021-04-20T17:00:19.676" v="7275" actId="1036"/>
          <ac:grpSpMkLst>
            <pc:docMk/>
            <pc:sldMk cId="1021979012" sldId="1830142832"/>
            <ac:grpSpMk id="346" creationId="{B7086A7A-FF99-42C8-856F-F2E418FC988F}"/>
          </ac:grpSpMkLst>
        </pc:grpChg>
        <pc:grpChg chg="mod">
          <ac:chgData name="Ferguson, Francis" userId="1169d9b6-b217-480f-bcdc-11c59575fd98" providerId="ADAL" clId="{E613CDE6-1237-4C8B-8D9E-8DAF89353B5D}" dt="2021-04-20T17:00:19.676" v="7275" actId="1036"/>
          <ac:grpSpMkLst>
            <pc:docMk/>
            <pc:sldMk cId="1021979012" sldId="1830142832"/>
            <ac:grpSpMk id="348" creationId="{754FBFEA-382B-48FA-A277-B67AA2851629}"/>
          </ac:grpSpMkLst>
        </pc:grpChg>
        <pc:grpChg chg="mod">
          <ac:chgData name="Ferguson, Francis" userId="1169d9b6-b217-480f-bcdc-11c59575fd98" providerId="ADAL" clId="{E613CDE6-1237-4C8B-8D9E-8DAF89353B5D}" dt="2021-04-20T17:00:19.676" v="7275" actId="1036"/>
          <ac:grpSpMkLst>
            <pc:docMk/>
            <pc:sldMk cId="1021979012" sldId="1830142832"/>
            <ac:grpSpMk id="360" creationId="{A2CE1B95-0362-4551-854F-7E2EF25B8646}"/>
          </ac:grpSpMkLst>
        </pc:grpChg>
        <pc:grpChg chg="mod">
          <ac:chgData name="Ferguson, Francis" userId="1169d9b6-b217-480f-bcdc-11c59575fd98" providerId="ADAL" clId="{E613CDE6-1237-4C8B-8D9E-8DAF89353B5D}" dt="2021-04-20T17:00:19.676" v="7275" actId="1036"/>
          <ac:grpSpMkLst>
            <pc:docMk/>
            <pc:sldMk cId="1021979012" sldId="1830142832"/>
            <ac:grpSpMk id="362" creationId="{A5EB58D5-D7D7-47E6-AC6E-519C6B020713}"/>
          </ac:grpSpMkLst>
        </pc:grpChg>
        <pc:grpChg chg="add mod">
          <ac:chgData name="Ferguson, Francis" userId="1169d9b6-b217-480f-bcdc-11c59575fd98" providerId="ADAL" clId="{E613CDE6-1237-4C8B-8D9E-8DAF89353B5D}" dt="2021-04-20T15:15:53.069" v="7269" actId="1036"/>
          <ac:grpSpMkLst>
            <pc:docMk/>
            <pc:sldMk cId="1021979012" sldId="1830142832"/>
            <ac:grpSpMk id="363" creationId="{76AB5929-75C5-4E1F-8003-1E7DAE0AD5B0}"/>
          </ac:grpSpMkLst>
        </pc:grpChg>
        <pc:grpChg chg="mod">
          <ac:chgData name="Ferguson, Francis" userId="1169d9b6-b217-480f-bcdc-11c59575fd98" providerId="ADAL" clId="{E613CDE6-1237-4C8B-8D9E-8DAF89353B5D}" dt="2021-04-20T15:15:53.069" v="7269" actId="1036"/>
          <ac:grpSpMkLst>
            <pc:docMk/>
            <pc:sldMk cId="1021979012" sldId="1830142832"/>
            <ac:grpSpMk id="365" creationId="{8DB13A79-8003-4D41-811C-17C7E405DB39}"/>
          </ac:grpSpMkLst>
        </pc:grpChg>
        <pc:grpChg chg="add mod">
          <ac:chgData name="Ferguson, Francis" userId="1169d9b6-b217-480f-bcdc-11c59575fd98" providerId="ADAL" clId="{E613CDE6-1237-4C8B-8D9E-8DAF89353B5D}" dt="2021-04-20T17:09:25.703" v="7298" actId="1038"/>
          <ac:grpSpMkLst>
            <pc:docMk/>
            <pc:sldMk cId="1021979012" sldId="1830142832"/>
            <ac:grpSpMk id="390" creationId="{66A4EE08-792F-4FFB-B925-4B82A5B7F6C2}"/>
          </ac:grpSpMkLst>
        </pc:grpChg>
        <pc:grpChg chg="mod">
          <ac:chgData name="Ferguson, Francis" userId="1169d9b6-b217-480f-bcdc-11c59575fd98" providerId="ADAL" clId="{E613CDE6-1237-4C8B-8D9E-8DAF89353B5D}" dt="2021-04-20T15:15:53.069" v="7269" actId="1036"/>
          <ac:grpSpMkLst>
            <pc:docMk/>
            <pc:sldMk cId="1021979012" sldId="1830142832"/>
            <ac:grpSpMk id="392" creationId="{B5BED19A-FAE9-4AFE-883E-BE1D11C8214D}"/>
          </ac:grpSpMkLst>
        </pc:grpChg>
        <pc:grpChg chg="add mod">
          <ac:chgData name="Ferguson, Francis" userId="1169d9b6-b217-480f-bcdc-11c59575fd98" providerId="ADAL" clId="{E613CDE6-1237-4C8B-8D9E-8DAF89353B5D}" dt="2021-04-20T17:09:25.703" v="7298" actId="1038"/>
          <ac:grpSpMkLst>
            <pc:docMk/>
            <pc:sldMk cId="1021979012" sldId="1830142832"/>
            <ac:grpSpMk id="397" creationId="{2D068FDC-F953-42CD-A115-2ADD5B8E4138}"/>
          </ac:grpSpMkLst>
        </pc:grpChg>
        <pc:grpChg chg="mod">
          <ac:chgData name="Ferguson, Francis" userId="1169d9b6-b217-480f-bcdc-11c59575fd98" providerId="ADAL" clId="{E613CDE6-1237-4C8B-8D9E-8DAF89353B5D}" dt="2021-04-20T15:15:53.069" v="7269" actId="1036"/>
          <ac:grpSpMkLst>
            <pc:docMk/>
            <pc:sldMk cId="1021979012" sldId="1830142832"/>
            <ac:grpSpMk id="399" creationId="{FFB03D08-1A32-4301-910C-774361F49995}"/>
          </ac:grpSpMkLst>
        </pc:grpChg>
        <pc:grpChg chg="add mod">
          <ac:chgData name="Ferguson, Francis" userId="1169d9b6-b217-480f-bcdc-11c59575fd98" providerId="ADAL" clId="{E613CDE6-1237-4C8B-8D9E-8DAF89353B5D}" dt="2021-04-20T15:15:53.069" v="7269" actId="1036"/>
          <ac:grpSpMkLst>
            <pc:docMk/>
            <pc:sldMk cId="1021979012" sldId="1830142832"/>
            <ac:grpSpMk id="409" creationId="{D2C3AD39-31E8-4880-AC35-704388ABC1E5}"/>
          </ac:grpSpMkLst>
        </pc:grpChg>
        <pc:grpChg chg="mod">
          <ac:chgData name="Ferguson, Francis" userId="1169d9b6-b217-480f-bcdc-11c59575fd98" providerId="ADAL" clId="{E613CDE6-1237-4C8B-8D9E-8DAF89353B5D}" dt="2021-04-20T14:00:03.042" v="7042" actId="338"/>
          <ac:grpSpMkLst>
            <pc:docMk/>
            <pc:sldMk cId="1021979012" sldId="1830142832"/>
            <ac:grpSpMk id="440" creationId="{07EBE802-2442-4B1B-92FC-73CBE292FC17}"/>
          </ac:grpSpMkLst>
        </pc:grpChg>
        <pc:grpChg chg="mod">
          <ac:chgData name="Ferguson, Francis" userId="1169d9b6-b217-480f-bcdc-11c59575fd98" providerId="ADAL" clId="{E613CDE6-1237-4C8B-8D9E-8DAF89353B5D}" dt="2021-04-20T14:00:03.042" v="7042" actId="338"/>
          <ac:grpSpMkLst>
            <pc:docMk/>
            <pc:sldMk cId="1021979012" sldId="1830142832"/>
            <ac:grpSpMk id="442" creationId="{01D3FDE0-F312-4CFF-B7EA-C96AB071C827}"/>
          </ac:grpSpMkLst>
        </pc:grpChg>
        <pc:grpChg chg="mod">
          <ac:chgData name="Ferguson, Francis" userId="1169d9b6-b217-480f-bcdc-11c59575fd98" providerId="ADAL" clId="{E613CDE6-1237-4C8B-8D9E-8DAF89353B5D}" dt="2021-04-20T14:00:03.042" v="7042" actId="338"/>
          <ac:grpSpMkLst>
            <pc:docMk/>
            <pc:sldMk cId="1021979012" sldId="1830142832"/>
            <ac:grpSpMk id="447" creationId="{179972C1-4CAA-4FA9-8EEA-B449B1F8A845}"/>
          </ac:grpSpMkLst>
        </pc:grpChg>
        <pc:grpChg chg="mod">
          <ac:chgData name="Ferguson, Francis" userId="1169d9b6-b217-480f-bcdc-11c59575fd98" providerId="ADAL" clId="{E613CDE6-1237-4C8B-8D9E-8DAF89353B5D}" dt="2021-04-20T14:00:03.042" v="7042" actId="338"/>
          <ac:grpSpMkLst>
            <pc:docMk/>
            <pc:sldMk cId="1021979012" sldId="1830142832"/>
            <ac:grpSpMk id="449" creationId="{8FA6350F-24F4-41F4-B4AF-EFA8CFF1024C}"/>
          </ac:grpSpMkLst>
        </pc:grpChg>
        <pc:grpChg chg="mod">
          <ac:chgData name="Ferguson, Francis" userId="1169d9b6-b217-480f-bcdc-11c59575fd98" providerId="ADAL" clId="{E613CDE6-1237-4C8B-8D9E-8DAF89353B5D}" dt="2021-04-20T14:00:03.042" v="7042" actId="338"/>
          <ac:grpSpMkLst>
            <pc:docMk/>
            <pc:sldMk cId="1021979012" sldId="1830142832"/>
            <ac:grpSpMk id="454" creationId="{F0C91358-F927-4A39-9796-7606094FFD96}"/>
          </ac:grpSpMkLst>
        </pc:grpChg>
        <pc:grpChg chg="mod">
          <ac:chgData name="Ferguson, Francis" userId="1169d9b6-b217-480f-bcdc-11c59575fd98" providerId="ADAL" clId="{E613CDE6-1237-4C8B-8D9E-8DAF89353B5D}" dt="2021-04-20T14:00:03.042" v="7042" actId="338"/>
          <ac:grpSpMkLst>
            <pc:docMk/>
            <pc:sldMk cId="1021979012" sldId="1830142832"/>
            <ac:grpSpMk id="456" creationId="{22C82AB0-8BD8-4E7D-A6ED-F72506168133}"/>
          </ac:grpSpMkLst>
        </pc:grpChg>
        <pc:grpChg chg="mod">
          <ac:chgData name="Ferguson, Francis" userId="1169d9b6-b217-480f-bcdc-11c59575fd98" providerId="ADAL" clId="{E613CDE6-1237-4C8B-8D9E-8DAF89353B5D}" dt="2021-04-20T14:00:03.042" v="7042" actId="338"/>
          <ac:grpSpMkLst>
            <pc:docMk/>
            <pc:sldMk cId="1021979012" sldId="1830142832"/>
            <ac:grpSpMk id="463" creationId="{70C31D30-BEFE-4A26-A651-B9B6E83CE598}"/>
          </ac:grpSpMkLst>
        </pc:grpChg>
        <pc:grpChg chg="add mod">
          <ac:chgData name="Ferguson, Francis" userId="1169d9b6-b217-480f-bcdc-11c59575fd98" providerId="ADAL" clId="{E613CDE6-1237-4C8B-8D9E-8DAF89353B5D}" dt="2021-04-20T15:10:29.822" v="7134" actId="1036"/>
          <ac:grpSpMkLst>
            <pc:docMk/>
            <pc:sldMk cId="1021979012" sldId="1830142832"/>
            <ac:grpSpMk id="464" creationId="{43433ABE-24AC-43A4-AAB4-49236C846F4A}"/>
          </ac:grpSpMkLst>
        </pc:grpChg>
        <pc:grpChg chg="add mod">
          <ac:chgData name="Ferguson, Francis" userId="1169d9b6-b217-480f-bcdc-11c59575fd98" providerId="ADAL" clId="{E613CDE6-1237-4C8B-8D9E-8DAF89353B5D}" dt="2021-04-20T15:10:29.822" v="7134" actId="1036"/>
          <ac:grpSpMkLst>
            <pc:docMk/>
            <pc:sldMk cId="1021979012" sldId="1830142832"/>
            <ac:grpSpMk id="479" creationId="{5C3A1440-EF25-44AE-97B4-E40076A3A4FA}"/>
          </ac:grpSpMkLst>
        </pc:grpChg>
        <pc:grpChg chg="add mod">
          <ac:chgData name="Ferguson, Francis" userId="1169d9b6-b217-480f-bcdc-11c59575fd98" providerId="ADAL" clId="{E613CDE6-1237-4C8B-8D9E-8DAF89353B5D}" dt="2021-04-20T17:08:52.506" v="7287" actId="1076"/>
          <ac:grpSpMkLst>
            <pc:docMk/>
            <pc:sldMk cId="1021979012" sldId="1830142832"/>
            <ac:grpSpMk id="497" creationId="{4B27E89F-48F1-40DC-8452-FE857A845FB8}"/>
          </ac:grpSpMkLst>
        </pc:grpChg>
        <pc:grpChg chg="mod">
          <ac:chgData name="Ferguson, Francis" userId="1169d9b6-b217-480f-bcdc-11c59575fd98" providerId="ADAL" clId="{E613CDE6-1237-4C8B-8D9E-8DAF89353B5D}" dt="2021-04-20T17:08:47.379" v="7286"/>
          <ac:grpSpMkLst>
            <pc:docMk/>
            <pc:sldMk cId="1021979012" sldId="1830142832"/>
            <ac:grpSpMk id="499" creationId="{FE677A28-2983-4D52-9154-098B0E129534}"/>
          </ac:grpSpMkLst>
        </pc:grpChg>
        <pc:grpChg chg="add mod">
          <ac:chgData name="Ferguson, Francis" userId="1169d9b6-b217-480f-bcdc-11c59575fd98" providerId="ADAL" clId="{E613CDE6-1237-4C8B-8D9E-8DAF89353B5D}" dt="2021-04-20T17:08:59.021" v="7289" actId="1076"/>
          <ac:grpSpMkLst>
            <pc:docMk/>
            <pc:sldMk cId="1021979012" sldId="1830142832"/>
            <ac:grpSpMk id="504" creationId="{4DCD3F8C-A344-4E5F-8408-42B4A9B154D5}"/>
          </ac:grpSpMkLst>
        </pc:grpChg>
        <pc:grpChg chg="mod">
          <ac:chgData name="Ferguson, Francis" userId="1169d9b6-b217-480f-bcdc-11c59575fd98" providerId="ADAL" clId="{E613CDE6-1237-4C8B-8D9E-8DAF89353B5D}" dt="2021-04-20T17:08:55.317" v="7288"/>
          <ac:grpSpMkLst>
            <pc:docMk/>
            <pc:sldMk cId="1021979012" sldId="1830142832"/>
            <ac:grpSpMk id="506" creationId="{B0C70407-CC98-4B4D-862B-E35E4D47540C}"/>
          </ac:grpSpMkLst>
        </pc:grpChg>
        <pc:grpChg chg="mod">
          <ac:chgData name="Ferguson, Francis" userId="1169d9b6-b217-480f-bcdc-11c59575fd98" providerId="ADAL" clId="{E613CDE6-1237-4C8B-8D9E-8DAF89353B5D}" dt="2021-04-20T14:00:03.042" v="7042" actId="338"/>
          <ac:grpSpMkLst>
            <pc:docMk/>
            <pc:sldMk cId="1021979012" sldId="1830142832"/>
            <ac:grpSpMk id="510" creationId="{EAB446A1-4B8E-42CA-84E3-F3E573F84613}"/>
          </ac:grpSpMkLst>
        </pc:grpChg>
        <pc:grpChg chg="mod">
          <ac:chgData name="Ferguson, Francis" userId="1169d9b6-b217-480f-bcdc-11c59575fd98" providerId="ADAL" clId="{E613CDE6-1237-4C8B-8D9E-8DAF89353B5D}" dt="2021-04-20T14:00:03.042" v="7042" actId="338"/>
          <ac:grpSpMkLst>
            <pc:docMk/>
            <pc:sldMk cId="1021979012" sldId="1830142832"/>
            <ac:grpSpMk id="515" creationId="{2AC54FF4-5D9D-48CE-90A6-CFD1BC2DACBA}"/>
          </ac:grpSpMkLst>
        </pc:grpChg>
        <pc:grpChg chg="mod">
          <ac:chgData name="Ferguson, Francis" userId="1169d9b6-b217-480f-bcdc-11c59575fd98" providerId="ADAL" clId="{E613CDE6-1237-4C8B-8D9E-8DAF89353B5D}" dt="2021-04-20T14:00:03.042" v="7042" actId="338"/>
          <ac:grpSpMkLst>
            <pc:docMk/>
            <pc:sldMk cId="1021979012" sldId="1830142832"/>
            <ac:grpSpMk id="517" creationId="{A2381568-C328-4C1F-A696-CB0792D4953C}"/>
          </ac:grpSpMkLst>
        </pc:grpChg>
        <pc:grpChg chg="mod">
          <ac:chgData name="Ferguson, Francis" userId="1169d9b6-b217-480f-bcdc-11c59575fd98" providerId="ADAL" clId="{E613CDE6-1237-4C8B-8D9E-8DAF89353B5D}" dt="2021-04-20T14:00:03.042" v="7042" actId="338"/>
          <ac:grpSpMkLst>
            <pc:docMk/>
            <pc:sldMk cId="1021979012" sldId="1830142832"/>
            <ac:grpSpMk id="522" creationId="{E3FE9286-026D-48DB-93C3-BA4CEF1AF6B0}"/>
          </ac:grpSpMkLst>
        </pc:grpChg>
        <pc:grpChg chg="mod">
          <ac:chgData name="Ferguson, Francis" userId="1169d9b6-b217-480f-bcdc-11c59575fd98" providerId="ADAL" clId="{E613CDE6-1237-4C8B-8D9E-8DAF89353B5D}" dt="2021-04-20T14:00:03.042" v="7042" actId="338"/>
          <ac:grpSpMkLst>
            <pc:docMk/>
            <pc:sldMk cId="1021979012" sldId="1830142832"/>
            <ac:grpSpMk id="524" creationId="{281F5DC6-43DB-448C-A8DD-574FB97DD998}"/>
          </ac:grpSpMkLst>
        </pc:grpChg>
        <pc:grpChg chg="mod">
          <ac:chgData name="Ferguson, Francis" userId="1169d9b6-b217-480f-bcdc-11c59575fd98" providerId="ADAL" clId="{E613CDE6-1237-4C8B-8D9E-8DAF89353B5D}" dt="2021-04-20T17:00:19.676" v="7275" actId="1036"/>
          <ac:grpSpMkLst>
            <pc:docMk/>
            <pc:sldMk cId="1021979012" sldId="1830142832"/>
            <ac:grpSpMk id="628" creationId="{B794E3DD-F52D-48C3-83BA-34045D8519FF}"/>
          </ac:grpSpMkLst>
        </pc:grpChg>
        <pc:grpChg chg="mod">
          <ac:chgData name="Ferguson, Francis" userId="1169d9b6-b217-480f-bcdc-11c59575fd98" providerId="ADAL" clId="{E613CDE6-1237-4C8B-8D9E-8DAF89353B5D}" dt="2021-04-20T17:00:19.676" v="7275" actId="1036"/>
          <ac:grpSpMkLst>
            <pc:docMk/>
            <pc:sldMk cId="1021979012" sldId="1830142832"/>
            <ac:grpSpMk id="630" creationId="{133EF5CF-896A-4B89-A9D8-45A4818BFDAD}"/>
          </ac:grpSpMkLst>
        </pc:grpChg>
        <pc:grpChg chg="mod">
          <ac:chgData name="Ferguson, Francis" userId="1169d9b6-b217-480f-bcdc-11c59575fd98" providerId="ADAL" clId="{E613CDE6-1237-4C8B-8D9E-8DAF89353B5D}" dt="2021-04-20T17:00:19.676" v="7275" actId="1036"/>
          <ac:grpSpMkLst>
            <pc:docMk/>
            <pc:sldMk cId="1021979012" sldId="1830142832"/>
            <ac:grpSpMk id="635" creationId="{50B0F752-DC10-4502-81B4-EF3F9BBE4893}"/>
          </ac:grpSpMkLst>
        </pc:grpChg>
        <pc:grpChg chg="mod">
          <ac:chgData name="Ferguson, Francis" userId="1169d9b6-b217-480f-bcdc-11c59575fd98" providerId="ADAL" clId="{E613CDE6-1237-4C8B-8D9E-8DAF89353B5D}" dt="2021-04-20T17:00:19.676" v="7275" actId="1036"/>
          <ac:grpSpMkLst>
            <pc:docMk/>
            <pc:sldMk cId="1021979012" sldId="1830142832"/>
            <ac:grpSpMk id="637" creationId="{8B8F6CD1-058A-482F-8104-0CD6927C5B6A}"/>
          </ac:grpSpMkLst>
        </pc:grpChg>
        <pc:picChg chg="add 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196" creationId="{4855EF06-CCD3-4313-870A-FB4DFCF1F54B}"/>
          </ac:picMkLst>
        </pc:picChg>
        <pc:picChg chg="add 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199" creationId="{C4A83EA5-6DD8-4BE4-A4E4-4A1A0D0D5C89}"/>
          </ac:picMkLst>
        </pc:picChg>
        <pc:picChg chg="add 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202" creationId="{2DE4B17D-A75C-4F1A-9F67-687DA36CEB5C}"/>
          </ac:picMkLst>
        </pc:picChg>
        <pc:picChg chg="add 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205" creationId="{73C13D3E-1548-4579-8018-2D81C362CB37}"/>
          </ac:picMkLst>
        </pc:picChg>
        <pc:picChg chg="add 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207" creationId="{8A2B9058-CC1B-4C72-9E23-EB16BD870872}"/>
          </ac:picMkLst>
        </pc:picChg>
        <pc:picChg chg="add 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210" creationId="{B445DDAB-D3CD-4C9F-8995-F6638CF41AB5}"/>
          </ac:picMkLst>
        </pc:picChg>
        <pc:picChg chg="add mod">
          <ac:chgData name="Ferguson, Francis" userId="1169d9b6-b217-480f-bcdc-11c59575fd98" providerId="ADAL" clId="{E613CDE6-1237-4C8B-8D9E-8DAF89353B5D}" dt="2021-04-20T15:11:43.057" v="7235" actId="1037"/>
          <ac:picMkLst>
            <pc:docMk/>
            <pc:sldMk cId="1021979012" sldId="1830142832"/>
            <ac:picMk id="211" creationId="{6B0A3024-314D-4E6A-B9B4-A24080CB2749}"/>
          </ac:picMkLst>
        </pc:picChg>
        <pc:picChg chg="add mod">
          <ac:chgData name="Ferguson, Francis" userId="1169d9b6-b217-480f-bcdc-11c59575fd98" providerId="ADAL" clId="{E613CDE6-1237-4C8B-8D9E-8DAF89353B5D}" dt="2021-04-20T15:13:28.648" v="7254" actId="1037"/>
          <ac:picMkLst>
            <pc:docMk/>
            <pc:sldMk cId="1021979012" sldId="1830142832"/>
            <ac:picMk id="212" creationId="{D3610F4C-6417-4290-B18A-A8109A283FA6}"/>
          </ac:picMkLst>
        </pc:picChg>
        <pc:picChg chg="add del 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213" creationId="{79463C1A-7DE0-4893-A50C-61A5D1E664BB}"/>
          </ac:picMkLst>
        </pc:picChg>
        <pc:picChg chg="add 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214" creationId="{4F7AB541-5FC7-4665-8BE6-5B89A838EDE8}"/>
          </ac:picMkLst>
        </pc:picChg>
        <pc:picChg chg="add 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215" creationId="{E40B15E1-2B51-4898-876B-98FE2FD369DD}"/>
          </ac:picMkLst>
        </pc:picChg>
        <pc:picChg chg="add mod">
          <ac:chgData name="Ferguson, Francis" userId="1169d9b6-b217-480f-bcdc-11c59575fd98" providerId="ADAL" clId="{E613CDE6-1237-4C8B-8D9E-8DAF89353B5D}" dt="2021-04-20T15:15:53.069" v="7269" actId="1036"/>
          <ac:picMkLst>
            <pc:docMk/>
            <pc:sldMk cId="1021979012" sldId="1830142832"/>
            <ac:picMk id="218" creationId="{049127AA-AA48-434F-B353-45E74B1D7996}"/>
          </ac:picMkLst>
        </pc:picChg>
        <pc:picChg chg="add mod">
          <ac:chgData name="Ferguson, Francis" userId="1169d9b6-b217-480f-bcdc-11c59575fd98" providerId="ADAL" clId="{E613CDE6-1237-4C8B-8D9E-8DAF89353B5D}" dt="2021-04-20T15:15:53.069" v="7269" actId="1036"/>
          <ac:picMkLst>
            <pc:docMk/>
            <pc:sldMk cId="1021979012" sldId="1830142832"/>
            <ac:picMk id="222" creationId="{7F613FA1-2B2E-47EF-B6DB-C9EA654E57A5}"/>
          </ac:picMkLst>
        </pc:picChg>
        <pc:picChg chg="add del mod">
          <ac:chgData name="Ferguson, Francis" userId="1169d9b6-b217-480f-bcdc-11c59575fd98" providerId="ADAL" clId="{E613CDE6-1237-4C8B-8D9E-8DAF89353B5D}" dt="2021-04-20T13:58:01.157" v="7030" actId="478"/>
          <ac:picMkLst>
            <pc:docMk/>
            <pc:sldMk cId="1021979012" sldId="1830142832"/>
            <ac:picMk id="261" creationId="{F785DB5D-E884-4F6D-BFE3-A8B40E2505B2}"/>
          </ac:picMkLst>
        </pc:picChg>
        <pc:picChg chg="add del mod">
          <ac:chgData name="Ferguson, Francis" userId="1169d9b6-b217-480f-bcdc-11c59575fd98" providerId="ADAL" clId="{E613CDE6-1237-4C8B-8D9E-8DAF89353B5D}" dt="2021-04-20T13:58:01.157" v="7030" actId="478"/>
          <ac:picMkLst>
            <pc:docMk/>
            <pc:sldMk cId="1021979012" sldId="1830142832"/>
            <ac:picMk id="262" creationId="{1B32B1FA-AD8E-4D1C-A65E-386FD2B3B844}"/>
          </ac:picMkLst>
        </pc:picChg>
        <pc:picChg chg="add mod">
          <ac:chgData name="Ferguson, Francis" userId="1169d9b6-b217-480f-bcdc-11c59575fd98" providerId="ADAL" clId="{E613CDE6-1237-4C8B-8D9E-8DAF89353B5D}" dt="2021-04-20T15:15:53.069" v="7269" actId="1036"/>
          <ac:picMkLst>
            <pc:docMk/>
            <pc:sldMk cId="1021979012" sldId="1830142832"/>
            <ac:picMk id="265" creationId="{4590D3BF-7A7A-47FB-A806-E1758B9C8E6B}"/>
          </ac:picMkLst>
        </pc:picChg>
        <pc:picChg chg="add mod">
          <ac:chgData name="Ferguson, Francis" userId="1169d9b6-b217-480f-bcdc-11c59575fd98" providerId="ADAL" clId="{E613CDE6-1237-4C8B-8D9E-8DAF89353B5D}" dt="2021-04-20T15:15:53.069" v="7269" actId="1036"/>
          <ac:picMkLst>
            <pc:docMk/>
            <pc:sldMk cId="1021979012" sldId="1830142832"/>
            <ac:picMk id="269" creationId="{6EAEE6B9-E33B-4B3F-8806-D29D97C63DCC}"/>
          </ac:picMkLst>
        </pc:picChg>
        <pc:picChg chg="add mod">
          <ac:chgData name="Ferguson, Francis" userId="1169d9b6-b217-480f-bcdc-11c59575fd98" providerId="ADAL" clId="{E613CDE6-1237-4C8B-8D9E-8DAF89353B5D}" dt="2021-04-20T15:15:53.069" v="7269" actId="1036"/>
          <ac:picMkLst>
            <pc:docMk/>
            <pc:sldMk cId="1021979012" sldId="1830142832"/>
            <ac:picMk id="283" creationId="{E2CD8B37-7CEE-453F-B982-4411AEA16304}"/>
          </ac:picMkLst>
        </pc:picChg>
        <pc:picChg chg="mod">
          <ac:chgData name="Ferguson, Francis" userId="1169d9b6-b217-480f-bcdc-11c59575fd98" providerId="ADAL" clId="{E613CDE6-1237-4C8B-8D9E-8DAF89353B5D}" dt="2021-04-20T17:00:19.676" v="7275" actId="1036"/>
          <ac:picMkLst>
            <pc:docMk/>
            <pc:sldMk cId="1021979012" sldId="1830142832"/>
            <ac:picMk id="286" creationId="{72537346-D993-47EF-8129-40A3C2D95A76}"/>
          </ac:picMkLst>
        </pc:picChg>
        <pc:picChg chg="add mod">
          <ac:chgData name="Ferguson, Francis" userId="1169d9b6-b217-480f-bcdc-11c59575fd98" providerId="ADAL" clId="{E613CDE6-1237-4C8B-8D9E-8DAF89353B5D}" dt="2021-04-20T15:15:53.069" v="7269" actId="1036"/>
          <ac:picMkLst>
            <pc:docMk/>
            <pc:sldMk cId="1021979012" sldId="1830142832"/>
            <ac:picMk id="290" creationId="{F35749C8-9C21-4308-97A1-B4EC5DA89D78}"/>
          </ac:picMkLst>
        </pc:picChg>
        <pc:picChg chg="mod">
          <ac:chgData name="Ferguson, Francis" userId="1169d9b6-b217-480f-bcdc-11c59575fd98" providerId="ADAL" clId="{E613CDE6-1237-4C8B-8D9E-8DAF89353B5D}" dt="2021-04-20T17:00:19.676" v="7275" actId="1036"/>
          <ac:picMkLst>
            <pc:docMk/>
            <pc:sldMk cId="1021979012" sldId="1830142832"/>
            <ac:picMk id="293" creationId="{0DAACD1A-573C-4F68-8F39-A230937BC181}"/>
          </ac:picMkLst>
        </pc:picChg>
        <pc:picChg chg="mod">
          <ac:chgData name="Ferguson, Francis" userId="1169d9b6-b217-480f-bcdc-11c59575fd98" providerId="ADAL" clId="{E613CDE6-1237-4C8B-8D9E-8DAF89353B5D}" dt="2021-04-20T17:00:19.676" v="7275" actId="1036"/>
          <ac:picMkLst>
            <pc:docMk/>
            <pc:sldMk cId="1021979012" sldId="1830142832"/>
            <ac:picMk id="332" creationId="{8CEB916A-49F3-467E-AB9D-15E619E8E011}"/>
          </ac:picMkLst>
        </pc:picChg>
        <pc:picChg chg="mod">
          <ac:chgData name="Ferguson, Francis" userId="1169d9b6-b217-480f-bcdc-11c59575fd98" providerId="ADAL" clId="{E613CDE6-1237-4C8B-8D9E-8DAF89353B5D}" dt="2021-04-20T17:00:19.676" v="7275" actId="1036"/>
          <ac:picMkLst>
            <pc:docMk/>
            <pc:sldMk cId="1021979012" sldId="1830142832"/>
            <ac:picMk id="333" creationId="{358ED4AB-3616-470B-B999-F1F22BEEDB1B}"/>
          </ac:picMkLst>
        </pc:picChg>
        <pc:picChg chg="mod">
          <ac:chgData name="Ferguson, Francis" userId="1169d9b6-b217-480f-bcdc-11c59575fd98" providerId="ADAL" clId="{E613CDE6-1237-4C8B-8D9E-8DAF89353B5D}" dt="2021-04-20T17:00:19.676" v="7275" actId="1036"/>
          <ac:picMkLst>
            <pc:docMk/>
            <pc:sldMk cId="1021979012" sldId="1830142832"/>
            <ac:picMk id="338" creationId="{3A6BC4AA-01A4-42E6-BED2-9507AA4398BC}"/>
          </ac:picMkLst>
        </pc:picChg>
        <pc:picChg chg="mod">
          <ac:chgData name="Ferguson, Francis" userId="1169d9b6-b217-480f-bcdc-11c59575fd98" providerId="ADAL" clId="{E613CDE6-1237-4C8B-8D9E-8DAF89353B5D}" dt="2021-04-20T17:00:19.676" v="7275" actId="1036"/>
          <ac:picMkLst>
            <pc:docMk/>
            <pc:sldMk cId="1021979012" sldId="1830142832"/>
            <ac:picMk id="342" creationId="{421E40F8-FC29-4903-A33C-B636AACF3859}"/>
          </ac:picMkLst>
        </pc:picChg>
        <pc:picChg chg="mod">
          <ac:chgData name="Ferguson, Francis" userId="1169d9b6-b217-480f-bcdc-11c59575fd98" providerId="ADAL" clId="{E613CDE6-1237-4C8B-8D9E-8DAF89353B5D}" dt="2021-04-20T17:00:19.676" v="7275" actId="1036"/>
          <ac:picMkLst>
            <pc:docMk/>
            <pc:sldMk cId="1021979012" sldId="1830142832"/>
            <ac:picMk id="354" creationId="{DA27A190-95B1-45B3-9BD1-370DA722CEAA}"/>
          </ac:picMkLst>
        </pc:picChg>
        <pc:picChg chg="mod">
          <ac:chgData name="Ferguson, Francis" userId="1169d9b6-b217-480f-bcdc-11c59575fd98" providerId="ADAL" clId="{E613CDE6-1237-4C8B-8D9E-8DAF89353B5D}" dt="2021-04-20T17:00:19.676" v="7275" actId="1036"/>
          <ac:picMkLst>
            <pc:docMk/>
            <pc:sldMk cId="1021979012" sldId="1830142832"/>
            <ac:picMk id="357" creationId="{96B0A58D-ADDA-4428-B654-618A53179507}"/>
          </ac:picMkLst>
        </pc:picChg>
        <pc:picChg chg="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371" creationId="{11A56E24-B93E-48A5-9400-479F88040B99}"/>
          </ac:picMkLst>
        </pc:picChg>
        <pc:picChg chg="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377" creationId="{BA340755-8056-4B8A-A385-F29EF91B4DD1}"/>
          </ac:picMkLst>
        </pc:picChg>
        <pc:picChg chg="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381" creationId="{3B8C6FC6-FCAF-4840-A8BE-37BB008B16F1}"/>
          </ac:picMkLst>
        </pc:picChg>
        <pc:picChg chg="add mod ord">
          <ac:chgData name="Ferguson, Francis" userId="1169d9b6-b217-480f-bcdc-11c59575fd98" providerId="ADAL" clId="{E613CDE6-1237-4C8B-8D9E-8DAF89353B5D}" dt="2021-04-20T15:15:53.069" v="7269" actId="1036"/>
          <ac:picMkLst>
            <pc:docMk/>
            <pc:sldMk cId="1021979012" sldId="1830142832"/>
            <ac:picMk id="406" creationId="{6342AC46-C3E1-4766-93D6-39603890EC39}"/>
          </ac:picMkLst>
        </pc:picChg>
        <pc:picChg chg="add mod ord">
          <ac:chgData name="Ferguson, Francis" userId="1169d9b6-b217-480f-bcdc-11c59575fd98" providerId="ADAL" clId="{E613CDE6-1237-4C8B-8D9E-8DAF89353B5D}" dt="2021-04-20T15:15:53.069" v="7269" actId="1036"/>
          <ac:picMkLst>
            <pc:docMk/>
            <pc:sldMk cId="1021979012" sldId="1830142832"/>
            <ac:picMk id="407" creationId="{AE77314F-F4EA-4F0E-9806-923A8E01CC88}"/>
          </ac:picMkLst>
        </pc:picChg>
        <pc:picChg chg="add 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408" creationId="{DB329640-BBEF-4A2B-BBDD-E944EBBB852C}"/>
          </ac:picMkLst>
        </pc:picChg>
        <pc:picChg chg="mod">
          <ac:chgData name="Ferguson, Francis" userId="1169d9b6-b217-480f-bcdc-11c59575fd98" providerId="ADAL" clId="{E613CDE6-1237-4C8B-8D9E-8DAF89353B5D}" dt="2021-04-20T15:15:53.069" v="7269" actId="1036"/>
          <ac:picMkLst>
            <pc:docMk/>
            <pc:sldMk cId="1021979012" sldId="1830142832"/>
            <ac:picMk id="413" creationId="{8E056674-1343-4D3D-B33D-621C53F77E9D}"/>
          </ac:picMkLst>
        </pc:picChg>
        <pc:picChg chg="mod">
          <ac:chgData name="Ferguson, Francis" userId="1169d9b6-b217-480f-bcdc-11c59575fd98" providerId="ADAL" clId="{E613CDE6-1237-4C8B-8D9E-8DAF89353B5D}" dt="2021-04-20T15:15:53.069" v="7269" actId="1036"/>
          <ac:picMkLst>
            <pc:docMk/>
            <pc:sldMk cId="1021979012" sldId="1830142832"/>
            <ac:picMk id="414" creationId="{80970CAC-94CE-47B1-BE6F-D5A903619F0F}"/>
          </ac:picMkLst>
        </pc:picChg>
        <pc:picChg chg="mod">
          <ac:chgData name="Ferguson, Francis" userId="1169d9b6-b217-480f-bcdc-11c59575fd98" providerId="ADAL" clId="{E613CDE6-1237-4C8B-8D9E-8DAF89353B5D}" dt="2021-04-20T15:15:53.069" v="7269" actId="1036"/>
          <ac:picMkLst>
            <pc:docMk/>
            <pc:sldMk cId="1021979012" sldId="1830142832"/>
            <ac:picMk id="416" creationId="{5D052D52-9D30-4BF6-91BD-D0AD55EC44F4}"/>
          </ac:picMkLst>
        </pc:picChg>
        <pc:picChg chg="mod">
          <ac:chgData name="Ferguson, Francis" userId="1169d9b6-b217-480f-bcdc-11c59575fd98" providerId="ADAL" clId="{E613CDE6-1237-4C8B-8D9E-8DAF89353B5D}" dt="2021-04-20T15:15:53.069" v="7269" actId="1036"/>
          <ac:picMkLst>
            <pc:docMk/>
            <pc:sldMk cId="1021979012" sldId="1830142832"/>
            <ac:picMk id="417" creationId="{3F0D16E9-951F-4FF3-9B41-DF1046774DDF}"/>
          </ac:picMkLst>
        </pc:picChg>
        <pc:picChg chg="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436" creationId="{DEC71F96-9895-4555-8DDE-3BA9C065C0F5}"/>
          </ac:picMkLst>
        </pc:picChg>
        <pc:picChg chg="mod">
          <ac:chgData name="Ferguson, Francis" userId="1169d9b6-b217-480f-bcdc-11c59575fd98" providerId="ADAL" clId="{E613CDE6-1237-4C8B-8D9E-8DAF89353B5D}" dt="2021-04-20T15:10:29.822" v="7134" actId="1036"/>
          <ac:picMkLst>
            <pc:docMk/>
            <pc:sldMk cId="1021979012" sldId="1830142832"/>
            <ac:picMk id="466" creationId="{9EA8BED8-9940-4A05-AD94-9F61C41300FD}"/>
          </ac:picMkLst>
        </pc:picChg>
        <pc:picChg chg="mod">
          <ac:chgData name="Ferguson, Francis" userId="1169d9b6-b217-480f-bcdc-11c59575fd98" providerId="ADAL" clId="{E613CDE6-1237-4C8B-8D9E-8DAF89353B5D}" dt="2021-04-20T15:10:29.822" v="7134" actId="1036"/>
          <ac:picMkLst>
            <pc:docMk/>
            <pc:sldMk cId="1021979012" sldId="1830142832"/>
            <ac:picMk id="467" creationId="{5E11220C-9121-469C-8541-86AB0FA62B6F}"/>
          </ac:picMkLst>
        </pc:picChg>
        <pc:picChg chg="mod">
          <ac:chgData name="Ferguson, Francis" userId="1169d9b6-b217-480f-bcdc-11c59575fd98" providerId="ADAL" clId="{E613CDE6-1237-4C8B-8D9E-8DAF89353B5D}" dt="2021-04-20T15:10:29.822" v="7134" actId="1036"/>
          <ac:picMkLst>
            <pc:docMk/>
            <pc:sldMk cId="1021979012" sldId="1830142832"/>
            <ac:picMk id="468" creationId="{22CAD73D-BE21-47F0-96A3-236E3DA63012}"/>
          </ac:picMkLst>
        </pc:picChg>
        <pc:picChg chg="mod">
          <ac:chgData name="Ferguson, Francis" userId="1169d9b6-b217-480f-bcdc-11c59575fd98" providerId="ADAL" clId="{E613CDE6-1237-4C8B-8D9E-8DAF89353B5D}" dt="2021-04-20T15:10:29.822" v="7134" actId="1036"/>
          <ac:picMkLst>
            <pc:docMk/>
            <pc:sldMk cId="1021979012" sldId="1830142832"/>
            <ac:picMk id="469" creationId="{0E67EE9D-DF8C-4E73-8A9D-2F7266039A80}"/>
          </ac:picMkLst>
        </pc:picChg>
        <pc:picChg chg="mod">
          <ac:chgData name="Ferguson, Francis" userId="1169d9b6-b217-480f-bcdc-11c59575fd98" providerId="ADAL" clId="{E613CDE6-1237-4C8B-8D9E-8DAF89353B5D}" dt="2021-04-20T15:10:29.822" v="7134" actId="1036"/>
          <ac:picMkLst>
            <pc:docMk/>
            <pc:sldMk cId="1021979012" sldId="1830142832"/>
            <ac:picMk id="481" creationId="{E3C8B517-B6C3-4456-BF60-7C3315A9841D}"/>
          </ac:picMkLst>
        </pc:picChg>
        <pc:picChg chg="mod">
          <ac:chgData name="Ferguson, Francis" userId="1169d9b6-b217-480f-bcdc-11c59575fd98" providerId="ADAL" clId="{E613CDE6-1237-4C8B-8D9E-8DAF89353B5D}" dt="2021-04-20T15:10:29.822" v="7134" actId="1036"/>
          <ac:picMkLst>
            <pc:docMk/>
            <pc:sldMk cId="1021979012" sldId="1830142832"/>
            <ac:picMk id="482" creationId="{BFA97517-DD48-40A5-AF86-908E4B6ECF4C}"/>
          </ac:picMkLst>
        </pc:picChg>
        <pc:picChg chg="mod">
          <ac:chgData name="Ferguson, Francis" userId="1169d9b6-b217-480f-bcdc-11c59575fd98" providerId="ADAL" clId="{E613CDE6-1237-4C8B-8D9E-8DAF89353B5D}" dt="2021-04-20T15:10:29.822" v="7134" actId="1036"/>
          <ac:picMkLst>
            <pc:docMk/>
            <pc:sldMk cId="1021979012" sldId="1830142832"/>
            <ac:picMk id="483" creationId="{B77D9CB4-1FBC-4B3F-9848-990E3C033BFF}"/>
          </ac:picMkLst>
        </pc:picChg>
        <pc:picChg chg="mod">
          <ac:chgData name="Ferguson, Francis" userId="1169d9b6-b217-480f-bcdc-11c59575fd98" providerId="ADAL" clId="{E613CDE6-1237-4C8B-8D9E-8DAF89353B5D}" dt="2021-04-20T15:10:29.822" v="7134" actId="1036"/>
          <ac:picMkLst>
            <pc:docMk/>
            <pc:sldMk cId="1021979012" sldId="1830142832"/>
            <ac:picMk id="484" creationId="{952FCBEF-83FD-42F2-820C-A42535F6F223}"/>
          </ac:picMkLst>
        </pc:picChg>
        <pc:picChg chg="add del mod">
          <ac:chgData name="Ferguson, Francis" userId="1169d9b6-b217-480f-bcdc-11c59575fd98" providerId="ADAL" clId="{E613CDE6-1237-4C8B-8D9E-8DAF89353B5D}" dt="2021-04-20T15:10:38.718" v="7136" actId="478"/>
          <ac:picMkLst>
            <pc:docMk/>
            <pc:sldMk cId="1021979012" sldId="1830142832"/>
            <ac:picMk id="494" creationId="{6D602451-AC68-4EF1-8D28-B915DDD95A0A}"/>
          </ac:picMkLst>
        </pc:picChg>
        <pc:picChg chg="add del mod">
          <ac:chgData name="Ferguson, Francis" userId="1169d9b6-b217-480f-bcdc-11c59575fd98" providerId="ADAL" clId="{E613CDE6-1237-4C8B-8D9E-8DAF89353B5D}" dt="2021-04-20T15:10:37.556" v="7135" actId="478"/>
          <ac:picMkLst>
            <pc:docMk/>
            <pc:sldMk cId="1021979012" sldId="1830142832"/>
            <ac:picMk id="495" creationId="{5E38FF19-7BF0-447F-A65A-323075068C95}"/>
          </ac:picMkLst>
        </pc:picChg>
        <pc:picChg chg="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539" creationId="{8D4B7E84-F93A-433F-B9A5-8A5B83A4DB13}"/>
          </ac:picMkLst>
        </pc:picChg>
        <pc:picChg chg="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542" creationId="{29B4EBB2-C764-4D3F-B777-3A4B69F19379}"/>
          </ac:picMkLst>
        </pc:picChg>
        <pc:picChg chg="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624" creationId="{82FDABCF-C63D-4127-81C3-CF31CFE4D003}"/>
          </ac:picMkLst>
        </pc:picChg>
        <pc:picChg chg="mod">
          <ac:chgData name="Ferguson, Francis" userId="1169d9b6-b217-480f-bcdc-11c59575fd98" providerId="ADAL" clId="{E613CDE6-1237-4C8B-8D9E-8DAF89353B5D}" dt="2021-04-20T14:00:03.042" v="7042" actId="338"/>
          <ac:picMkLst>
            <pc:docMk/>
            <pc:sldMk cId="1021979012" sldId="1830142832"/>
            <ac:picMk id="627" creationId="{5D46953A-C030-4D61-B363-D79F79DC24D5}"/>
          </ac:picMkLst>
        </pc:picChg>
        <pc:picChg chg="mod ord">
          <ac:chgData name="Ferguson, Francis" userId="1169d9b6-b217-480f-bcdc-11c59575fd98" providerId="ADAL" clId="{E613CDE6-1237-4C8B-8D9E-8DAF89353B5D}" dt="2021-04-20T18:26:39.430" v="7354" actId="166"/>
          <ac:picMkLst>
            <pc:docMk/>
            <pc:sldMk cId="1021979012" sldId="1830142832"/>
            <ac:picMk id="646" creationId="{67BB3B74-473F-48FF-BC08-64E73B2CE52E}"/>
          </ac:picMkLst>
        </pc:picChg>
        <pc:picChg chg="mod ord">
          <ac:chgData name="Ferguson, Francis" userId="1169d9b6-b217-480f-bcdc-11c59575fd98" providerId="ADAL" clId="{E613CDE6-1237-4C8B-8D9E-8DAF89353B5D}" dt="2021-04-20T18:26:39.430" v="7354" actId="166"/>
          <ac:picMkLst>
            <pc:docMk/>
            <pc:sldMk cId="1021979012" sldId="1830142832"/>
            <ac:picMk id="647" creationId="{A9C8881C-D88B-4302-9171-DD540420A4B2}"/>
          </ac:picMkLst>
        </pc:picChg>
        <pc:picChg chg="mod ord">
          <ac:chgData name="Ferguson, Francis" userId="1169d9b6-b217-480f-bcdc-11c59575fd98" providerId="ADAL" clId="{E613CDE6-1237-4C8B-8D9E-8DAF89353B5D}" dt="2021-04-20T18:26:39.430" v="7354" actId="166"/>
          <ac:picMkLst>
            <pc:docMk/>
            <pc:sldMk cId="1021979012" sldId="1830142832"/>
            <ac:picMk id="648" creationId="{0196B7E4-88A2-489E-840B-9D092F994630}"/>
          </ac:picMkLst>
        </pc:picChg>
        <pc:picChg chg="mod ord">
          <ac:chgData name="Ferguson, Francis" userId="1169d9b6-b217-480f-bcdc-11c59575fd98" providerId="ADAL" clId="{E613CDE6-1237-4C8B-8D9E-8DAF89353B5D}" dt="2021-04-20T18:26:39.430" v="7354" actId="166"/>
          <ac:picMkLst>
            <pc:docMk/>
            <pc:sldMk cId="1021979012" sldId="1830142832"/>
            <ac:picMk id="649" creationId="{A556805A-CB9E-4901-8CD4-48AA343DDEEA}"/>
          </ac:picMkLst>
        </pc:picChg>
        <pc:picChg chg="mod ord">
          <ac:chgData name="Ferguson, Francis" userId="1169d9b6-b217-480f-bcdc-11c59575fd98" providerId="ADAL" clId="{E613CDE6-1237-4C8B-8D9E-8DAF89353B5D}" dt="2021-04-20T18:26:39.430" v="7354" actId="166"/>
          <ac:picMkLst>
            <pc:docMk/>
            <pc:sldMk cId="1021979012" sldId="1830142832"/>
            <ac:picMk id="650" creationId="{72A8A641-669B-4B8A-8E4A-9B2B3AA48198}"/>
          </ac:picMkLst>
        </pc:picChg>
        <pc:picChg chg="mod">
          <ac:chgData name="Ferguson, Francis" userId="1169d9b6-b217-480f-bcdc-11c59575fd98" providerId="ADAL" clId="{E613CDE6-1237-4C8B-8D9E-8DAF89353B5D}" dt="2021-04-20T15:15:53.069" v="7269" actId="1036"/>
          <ac:picMkLst>
            <pc:docMk/>
            <pc:sldMk cId="1021979012" sldId="1830142832"/>
            <ac:picMk id="1029" creationId="{919C43D3-4F6F-4CD9-8223-898D94E7ED1F}"/>
          </ac:picMkLst>
        </pc:picChg>
        <pc:picChg chg="mod">
          <ac:chgData name="Ferguson, Francis" userId="1169d9b6-b217-480f-bcdc-11c59575fd98" providerId="ADAL" clId="{E613CDE6-1237-4C8B-8D9E-8DAF89353B5D}" dt="2021-04-20T15:15:53.069" v="7269" actId="1036"/>
          <ac:picMkLst>
            <pc:docMk/>
            <pc:sldMk cId="1021979012" sldId="1830142832"/>
            <ac:picMk id="1030" creationId="{3C914FC6-1024-4656-B426-89045ADB0C14}"/>
          </ac:picMkLst>
        </pc:picChg>
        <pc:picChg chg="mod">
          <ac:chgData name="Ferguson, Francis" userId="1169d9b6-b217-480f-bcdc-11c59575fd98" providerId="ADAL" clId="{E613CDE6-1237-4C8B-8D9E-8DAF89353B5D}" dt="2021-04-20T15:15:53.069" v="7269" actId="1036"/>
          <ac:picMkLst>
            <pc:docMk/>
            <pc:sldMk cId="1021979012" sldId="1830142832"/>
            <ac:picMk id="1031" creationId="{84DE0C34-5564-4609-B48F-B6EF59325CD5}"/>
          </ac:picMkLst>
        </pc:picChg>
        <pc:picChg chg="mod">
          <ac:chgData name="Ferguson, Francis" userId="1169d9b6-b217-480f-bcdc-11c59575fd98" providerId="ADAL" clId="{E613CDE6-1237-4C8B-8D9E-8DAF89353B5D}" dt="2021-04-20T15:15:53.069" v="7269" actId="1036"/>
          <ac:picMkLst>
            <pc:docMk/>
            <pc:sldMk cId="1021979012" sldId="1830142832"/>
            <ac:picMk id="1032" creationId="{2B2A21E3-E1CB-44E4-8128-83A75CD55347}"/>
          </ac:picMkLst>
        </pc:picChg>
        <pc:cxnChg chg="add 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197" creationId="{BCD2436B-65BC-4D33-95B8-6A8CD2A84745}"/>
          </ac:cxnSpMkLst>
        </pc:cxnChg>
        <pc:cxnChg chg="add 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198" creationId="{90D16953-4E88-46B7-BDEC-CF40CDF43721}"/>
          </ac:cxnSpMkLst>
        </pc:cxnChg>
        <pc:cxnChg chg="add 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203" creationId="{DE2A22CE-0330-42D1-9133-204205BFA509}"/>
          </ac:cxnSpMkLst>
        </pc:cxnChg>
        <pc:cxnChg chg="add 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204" creationId="{E4997620-DE13-41EE-B73C-3E46B5F32EB2}"/>
          </ac:cxnSpMkLst>
        </pc:cxnChg>
        <pc:cxnChg chg="add 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208" creationId="{5D6B10F5-1C39-401C-99EA-541B2377C499}"/>
          </ac:cxnSpMkLst>
        </pc:cxnChg>
        <pc:cxnChg chg="add 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209" creationId="{79D646AD-9A02-4301-8A2E-3C6EE2D50E89}"/>
          </ac:cxnSpMkLst>
        </pc:cxnChg>
        <pc:cxnChg chg="add mod">
          <ac:chgData name="Ferguson, Francis" userId="1169d9b6-b217-480f-bcdc-11c59575fd98" providerId="ADAL" clId="{E613CDE6-1237-4C8B-8D9E-8DAF89353B5D}" dt="2021-04-20T15:15:53.069" v="7269" actId="1036"/>
          <ac:cxnSpMkLst>
            <pc:docMk/>
            <pc:sldMk cId="1021979012" sldId="1830142832"/>
            <ac:cxnSpMk id="219" creationId="{8B9515D0-11D2-4ECD-829C-68FF68E65C2B}"/>
          </ac:cxnSpMkLst>
        </pc:cxnChg>
        <pc:cxnChg chg="add mod">
          <ac:chgData name="Ferguson, Francis" userId="1169d9b6-b217-480f-bcdc-11c59575fd98" providerId="ADAL" clId="{E613CDE6-1237-4C8B-8D9E-8DAF89353B5D}" dt="2021-04-20T15:15:53.069" v="7269" actId="1036"/>
          <ac:cxnSpMkLst>
            <pc:docMk/>
            <pc:sldMk cId="1021979012" sldId="1830142832"/>
            <ac:cxnSpMk id="221" creationId="{0BC12158-7023-4DE3-BE26-EA0D8A08F4A2}"/>
          </ac:cxnSpMkLst>
        </pc:cxnChg>
        <pc:cxnChg chg="add mod">
          <ac:chgData name="Ferguson, Francis" userId="1169d9b6-b217-480f-bcdc-11c59575fd98" providerId="ADAL" clId="{E613CDE6-1237-4C8B-8D9E-8DAF89353B5D}" dt="2021-04-20T17:09:25.703" v="7298" actId="1038"/>
          <ac:cxnSpMkLst>
            <pc:docMk/>
            <pc:sldMk cId="1021979012" sldId="1830142832"/>
            <ac:cxnSpMk id="223" creationId="{1FDE6488-DE5C-44CF-8653-C72714265741}"/>
          </ac:cxnSpMkLst>
        </pc:cxnChg>
        <pc:cxnChg chg="add mod">
          <ac:chgData name="Ferguson, Francis" userId="1169d9b6-b217-480f-bcdc-11c59575fd98" providerId="ADAL" clId="{E613CDE6-1237-4C8B-8D9E-8DAF89353B5D}" dt="2021-04-20T17:09:25.703" v="7298" actId="1038"/>
          <ac:cxnSpMkLst>
            <pc:docMk/>
            <pc:sldMk cId="1021979012" sldId="1830142832"/>
            <ac:cxnSpMk id="224" creationId="{1DD0963D-7088-4ECC-96B1-34B059B53677}"/>
          </ac:cxnSpMkLst>
        </pc:cxnChg>
        <pc:cxnChg chg="add mod">
          <ac:chgData name="Ferguson, Francis" userId="1169d9b6-b217-480f-bcdc-11c59575fd98" providerId="ADAL" clId="{E613CDE6-1237-4C8B-8D9E-8DAF89353B5D}" dt="2021-04-20T17:09:25.703" v="7298" actId="1038"/>
          <ac:cxnSpMkLst>
            <pc:docMk/>
            <pc:sldMk cId="1021979012" sldId="1830142832"/>
            <ac:cxnSpMk id="225" creationId="{011D1CA2-D304-42B5-8246-B824A90CC2BD}"/>
          </ac:cxnSpMkLst>
        </pc:cxnChg>
        <pc:cxnChg chg="add del mod">
          <ac:chgData name="Ferguson, Francis" userId="1169d9b6-b217-480f-bcdc-11c59575fd98" providerId="ADAL" clId="{E613CDE6-1237-4C8B-8D9E-8DAF89353B5D}" dt="2021-04-20T13:58:01.157" v="7030" actId="478"/>
          <ac:cxnSpMkLst>
            <pc:docMk/>
            <pc:sldMk cId="1021979012" sldId="1830142832"/>
            <ac:cxnSpMk id="235" creationId="{758C2A5A-33EF-4F38-989D-39E34E723ED9}"/>
          </ac:cxnSpMkLst>
        </pc:cxnChg>
        <pc:cxnChg chg="add mod">
          <ac:chgData name="Ferguson, Francis" userId="1169d9b6-b217-480f-bcdc-11c59575fd98" providerId="ADAL" clId="{E613CDE6-1237-4C8B-8D9E-8DAF89353B5D}" dt="2021-04-20T17:00:55.098" v="7282" actId="14100"/>
          <ac:cxnSpMkLst>
            <pc:docMk/>
            <pc:sldMk cId="1021979012" sldId="1830142832"/>
            <ac:cxnSpMk id="236" creationId="{1C8B97CC-15D1-4ABE-8C69-28CAE649F906}"/>
          </ac:cxnSpMkLst>
        </pc:cxnChg>
        <pc:cxnChg chg="add mod">
          <ac:chgData name="Ferguson, Francis" userId="1169d9b6-b217-480f-bcdc-11c59575fd98" providerId="ADAL" clId="{E613CDE6-1237-4C8B-8D9E-8DAF89353B5D}" dt="2021-04-20T15:15:53.069" v="7269" actId="1036"/>
          <ac:cxnSpMkLst>
            <pc:docMk/>
            <pc:sldMk cId="1021979012" sldId="1830142832"/>
            <ac:cxnSpMk id="239" creationId="{3373E82C-BF2D-4E6A-BCE5-BD801873607A}"/>
          </ac:cxnSpMkLst>
        </pc:cxnChg>
        <pc:cxnChg chg="add mod">
          <ac:chgData name="Ferguson, Francis" userId="1169d9b6-b217-480f-bcdc-11c59575fd98" providerId="ADAL" clId="{E613CDE6-1237-4C8B-8D9E-8DAF89353B5D}" dt="2021-04-20T17:09:32.737" v="7300" actId="14100"/>
          <ac:cxnSpMkLst>
            <pc:docMk/>
            <pc:sldMk cId="1021979012" sldId="1830142832"/>
            <ac:cxnSpMk id="240" creationId="{E46A418B-AED2-458D-BAB6-C6E264225531}"/>
          </ac:cxnSpMkLst>
        </pc:cxnChg>
        <pc:cxnChg chg="add del mod">
          <ac:chgData name="Ferguson, Francis" userId="1169d9b6-b217-480f-bcdc-11c59575fd98" providerId="ADAL" clId="{E613CDE6-1237-4C8B-8D9E-8DAF89353B5D}" dt="2021-04-20T13:58:05.112" v="7032" actId="478"/>
          <ac:cxnSpMkLst>
            <pc:docMk/>
            <pc:sldMk cId="1021979012" sldId="1830142832"/>
            <ac:cxnSpMk id="241" creationId="{27ED4840-8C05-46C0-BFE2-29E52AB6D1C4}"/>
          </ac:cxnSpMkLst>
        </pc:cxnChg>
        <pc:cxnChg chg="add del mod">
          <ac:chgData name="Ferguson, Francis" userId="1169d9b6-b217-480f-bcdc-11c59575fd98" providerId="ADAL" clId="{E613CDE6-1237-4C8B-8D9E-8DAF89353B5D}" dt="2021-04-20T13:58:03.376" v="7031" actId="478"/>
          <ac:cxnSpMkLst>
            <pc:docMk/>
            <pc:sldMk cId="1021979012" sldId="1830142832"/>
            <ac:cxnSpMk id="242" creationId="{C1EA9675-4639-4925-BD2F-43FF13BBEBC9}"/>
          </ac:cxnSpMkLst>
        </pc:cxnChg>
        <pc:cxnChg chg="add del mod">
          <ac:chgData name="Ferguson, Francis" userId="1169d9b6-b217-480f-bcdc-11c59575fd98" providerId="ADAL" clId="{E613CDE6-1237-4C8B-8D9E-8DAF89353B5D}" dt="2021-04-20T13:58:01.157" v="7030" actId="478"/>
          <ac:cxnSpMkLst>
            <pc:docMk/>
            <pc:sldMk cId="1021979012" sldId="1830142832"/>
            <ac:cxnSpMk id="243" creationId="{AF90EBDB-B48E-4975-ACA3-14F06E7BC190}"/>
          </ac:cxnSpMkLst>
        </pc:cxnChg>
        <pc:cxnChg chg="add mod">
          <ac:chgData name="Ferguson, Francis" userId="1169d9b6-b217-480f-bcdc-11c59575fd98" providerId="ADAL" clId="{E613CDE6-1237-4C8B-8D9E-8DAF89353B5D}" dt="2021-04-20T17:00:51.946" v="7281" actId="14100"/>
          <ac:cxnSpMkLst>
            <pc:docMk/>
            <pc:sldMk cId="1021979012" sldId="1830142832"/>
            <ac:cxnSpMk id="244" creationId="{B3254A3F-0DA3-4766-833C-4EDCB29C26E6}"/>
          </ac:cxnSpMkLst>
        </pc:cxnChg>
        <pc:cxnChg chg="add mod">
          <ac:chgData name="Ferguson, Francis" userId="1169d9b6-b217-480f-bcdc-11c59575fd98" providerId="ADAL" clId="{E613CDE6-1237-4C8B-8D9E-8DAF89353B5D}" dt="2021-04-20T15:15:53.069" v="7269" actId="1036"/>
          <ac:cxnSpMkLst>
            <pc:docMk/>
            <pc:sldMk cId="1021979012" sldId="1830142832"/>
            <ac:cxnSpMk id="266" creationId="{A05D9D76-B42C-4CB3-8BC6-FE9FFC7733A7}"/>
          </ac:cxnSpMkLst>
        </pc:cxnChg>
        <pc:cxnChg chg="add mod">
          <ac:chgData name="Ferguson, Francis" userId="1169d9b6-b217-480f-bcdc-11c59575fd98" providerId="ADAL" clId="{E613CDE6-1237-4C8B-8D9E-8DAF89353B5D}" dt="2021-04-20T15:15:53.069" v="7269" actId="1036"/>
          <ac:cxnSpMkLst>
            <pc:docMk/>
            <pc:sldMk cId="1021979012" sldId="1830142832"/>
            <ac:cxnSpMk id="268" creationId="{3BFDF23A-A32E-4BBD-BAB1-EEF6A8E44963}"/>
          </ac:cxnSpMkLst>
        </pc:cxnChg>
        <pc:cxnChg chg="add mod">
          <ac:chgData name="Ferguson, Francis" userId="1169d9b6-b217-480f-bcdc-11c59575fd98" providerId="ADAL" clId="{E613CDE6-1237-4C8B-8D9E-8DAF89353B5D}" dt="2021-04-20T17:09:25.703" v="7298" actId="1038"/>
          <ac:cxnSpMkLst>
            <pc:docMk/>
            <pc:sldMk cId="1021979012" sldId="1830142832"/>
            <ac:cxnSpMk id="270" creationId="{241B25E7-B0EE-4D9B-91BD-1C06BEE4C686}"/>
          </ac:cxnSpMkLst>
        </pc:cxnChg>
        <pc:cxnChg chg="add mod">
          <ac:chgData name="Ferguson, Francis" userId="1169d9b6-b217-480f-bcdc-11c59575fd98" providerId="ADAL" clId="{E613CDE6-1237-4C8B-8D9E-8DAF89353B5D}" dt="2021-04-20T17:09:25.703" v="7298" actId="1038"/>
          <ac:cxnSpMkLst>
            <pc:docMk/>
            <pc:sldMk cId="1021979012" sldId="1830142832"/>
            <ac:cxnSpMk id="271" creationId="{FCE44A36-0AE3-4270-97F4-B02EDED61904}"/>
          </ac:cxnSpMkLst>
        </pc:cxnChg>
        <pc:cxnChg chg="add mod">
          <ac:chgData name="Ferguson, Francis" userId="1169d9b6-b217-480f-bcdc-11c59575fd98" providerId="ADAL" clId="{E613CDE6-1237-4C8B-8D9E-8DAF89353B5D}" dt="2021-04-20T15:15:53.069" v="7269" actId="1036"/>
          <ac:cxnSpMkLst>
            <pc:docMk/>
            <pc:sldMk cId="1021979012" sldId="1830142832"/>
            <ac:cxnSpMk id="285" creationId="{93EBAFFB-D0C2-47FC-AF71-544092A74C4F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287" creationId="{B3EC48F9-83CC-49B2-A5A6-AD00DECE2719}"/>
          </ac:cxnSpMkLst>
        </pc:cxnChg>
        <pc:cxnChg chg="add mod">
          <ac:chgData name="Ferguson, Francis" userId="1169d9b6-b217-480f-bcdc-11c59575fd98" providerId="ADAL" clId="{E613CDE6-1237-4C8B-8D9E-8DAF89353B5D}" dt="2021-04-20T15:15:53.069" v="7269" actId="1036"/>
          <ac:cxnSpMkLst>
            <pc:docMk/>
            <pc:sldMk cId="1021979012" sldId="1830142832"/>
            <ac:cxnSpMk id="289" creationId="{A997F55C-A5AE-419D-8FE6-53010C8D17D1}"/>
          </ac:cxnSpMkLst>
        </pc:cxnChg>
        <pc:cxnChg chg="add mod">
          <ac:chgData name="Ferguson, Francis" userId="1169d9b6-b217-480f-bcdc-11c59575fd98" providerId="ADAL" clId="{E613CDE6-1237-4C8B-8D9E-8DAF89353B5D}" dt="2021-04-20T17:09:25.703" v="7298" actId="1038"/>
          <ac:cxnSpMkLst>
            <pc:docMk/>
            <pc:sldMk cId="1021979012" sldId="1830142832"/>
            <ac:cxnSpMk id="291" creationId="{2389CC26-DA63-4511-AD5B-06645000D009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292" creationId="{FAB89A67-D266-4013-BD38-4ABA42669653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294" creationId="{FC975BF0-905B-45AF-AB51-8EE773762F08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295" creationId="{8C0CCCB5-D721-463F-9A46-4808BC03D75B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296" creationId="{8C88ACF2-5FA0-494A-A697-6685E60CB0C4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306" creationId="{DF203886-8E30-437A-BCFE-4E05F30688B7}"/>
          </ac:cxnSpMkLst>
        </pc:cxnChg>
        <pc:cxnChg chg="mod">
          <ac:chgData name="Ferguson, Francis" userId="1169d9b6-b217-480f-bcdc-11c59575fd98" providerId="ADAL" clId="{E613CDE6-1237-4C8B-8D9E-8DAF89353B5D}" dt="2021-04-20T17:00:31.711" v="7277" actId="1035"/>
          <ac:cxnSpMkLst>
            <pc:docMk/>
            <pc:sldMk cId="1021979012" sldId="1830142832"/>
            <ac:cxnSpMk id="307" creationId="{5F14A9A5-B1BF-45BC-B3C7-E2BA96D2190F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310" creationId="{5442A49D-8AE0-49AD-A523-DC261839465B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311" creationId="{CB7E5799-7053-4250-9B75-B9564044CAB3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312" creationId="{8C6B9098-84B4-45DF-A5EE-1D7DE8132E6E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313" creationId="{366518D3-CED8-4EE9-AC3C-2C8338274742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314" creationId="{D6784BD8-CDCD-4832-9F60-B762C2755B0C}"/>
          </ac:cxnSpMkLst>
        </pc:cxnChg>
        <pc:cxnChg chg="mod">
          <ac:chgData name="Ferguson, Francis" userId="1169d9b6-b217-480f-bcdc-11c59575fd98" providerId="ADAL" clId="{E613CDE6-1237-4C8B-8D9E-8DAF89353B5D}" dt="2021-04-20T17:00:31.711" v="7277" actId="1035"/>
          <ac:cxnSpMkLst>
            <pc:docMk/>
            <pc:sldMk cId="1021979012" sldId="1830142832"/>
            <ac:cxnSpMk id="315" creationId="{B52044A5-E6A7-4660-8666-D2E3A8E3D57B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339" creationId="{4E2414B5-5859-4AD6-911A-1F4FD59BC653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341" creationId="{D4D5F237-CF1B-4E9B-82A1-CDA8D6738CA0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343" creationId="{D385F4D4-6DC0-4D14-AF97-AA95FD18F8C8}"/>
          </ac:cxnSpMkLst>
        </pc:cxnChg>
        <pc:cxnChg chg="add del mod">
          <ac:chgData name="Ferguson, Francis" userId="1169d9b6-b217-480f-bcdc-11c59575fd98" providerId="ADAL" clId="{E613CDE6-1237-4C8B-8D9E-8DAF89353B5D}" dt="2021-04-20T18:26:11.111" v="7350" actId="478"/>
          <ac:cxnSpMkLst>
            <pc:docMk/>
            <pc:sldMk cId="1021979012" sldId="1830142832"/>
            <ac:cxnSpMk id="344" creationId="{2449796E-7B0B-4E01-8116-C6F8BE97513C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345" creationId="{687898F1-3B81-493E-8500-FEFA89E590B0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355" creationId="{91964572-D2F3-40DC-97DB-588CAB26A6E7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356" creationId="{CCB33316-06A4-487A-B7BE-3AAD072E538E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358" creationId="{0D40C60E-2328-4351-AA14-85F1A7317328}"/>
          </ac:cxnSpMkLst>
        </pc:cxnChg>
        <pc:cxnChg chg="mod">
          <ac:chgData name="Ferguson, Francis" userId="1169d9b6-b217-480f-bcdc-11c59575fd98" providerId="ADAL" clId="{E613CDE6-1237-4C8B-8D9E-8DAF89353B5D}" dt="2021-04-20T17:00:19.676" v="7275" actId="1036"/>
          <ac:cxnSpMkLst>
            <pc:docMk/>
            <pc:sldMk cId="1021979012" sldId="1830142832"/>
            <ac:cxnSpMk id="359" creationId="{8E799E6A-4D7F-487F-8EAF-AF8A2F89804E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373" creationId="{07E7BBAC-D103-4965-A2F7-60CAE93B1C0B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374" creationId="{3769A927-8466-4D60-9CED-1C2334A699DA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375" creationId="{F0679C17-25A1-4B48-9B6F-04F7791AA508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376" creationId="{49897CC4-16CA-402C-AC9E-24D0C65075AD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383" creationId="{A6C0974A-1AE9-4A8F-99FF-8B18DDC3FAF7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384" creationId="{CC49C7A0-9673-450D-8374-73C5862DDD2B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411" creationId="{CFA88CB8-923D-4FF8-AFB3-1FE2C904E698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415" creationId="{EC8B1F66-ACE8-44F8-84E2-4DB73F8CD89B}"/>
          </ac:cxnSpMkLst>
        </pc:cxnChg>
        <pc:cxnChg chg="add mod">
          <ac:chgData name="Ferguson, Francis" userId="1169d9b6-b217-480f-bcdc-11c59575fd98" providerId="ADAL" clId="{E613CDE6-1237-4C8B-8D9E-8DAF89353B5D}" dt="2021-04-20T15:15:53.069" v="7269" actId="1036"/>
          <ac:cxnSpMkLst>
            <pc:docMk/>
            <pc:sldMk cId="1021979012" sldId="1830142832"/>
            <ac:cxnSpMk id="427" creationId="{BF18274D-EB8B-4D61-B7B4-258961D64DD7}"/>
          </ac:cxnSpMkLst>
        </pc:cxnChg>
        <pc:cxnChg chg="add mod">
          <ac:chgData name="Ferguson, Francis" userId="1169d9b6-b217-480f-bcdc-11c59575fd98" providerId="ADAL" clId="{E613CDE6-1237-4C8B-8D9E-8DAF89353B5D}" dt="2021-04-20T15:07:51.347" v="7062"/>
          <ac:cxnSpMkLst>
            <pc:docMk/>
            <pc:sldMk cId="1021979012" sldId="1830142832"/>
            <ac:cxnSpMk id="428" creationId="{AFF7DA83-2002-472F-9A8E-373BEBC76CC0}"/>
          </ac:cxnSpMkLst>
        </pc:cxnChg>
        <pc:cxnChg chg="add mod">
          <ac:chgData name="Ferguson, Francis" userId="1169d9b6-b217-480f-bcdc-11c59575fd98" providerId="ADAL" clId="{E613CDE6-1237-4C8B-8D9E-8DAF89353B5D}" dt="2021-04-20T15:15:53.069" v="7269" actId="1036"/>
          <ac:cxnSpMkLst>
            <pc:docMk/>
            <pc:sldMk cId="1021979012" sldId="1830142832"/>
            <ac:cxnSpMk id="429" creationId="{F36681A2-22FE-4953-913B-9C80619804BE}"/>
          </ac:cxnSpMkLst>
        </pc:cxnChg>
        <pc:cxnChg chg="add mod">
          <ac:chgData name="Ferguson, Francis" userId="1169d9b6-b217-480f-bcdc-11c59575fd98" providerId="ADAL" clId="{E613CDE6-1237-4C8B-8D9E-8DAF89353B5D}" dt="2021-04-20T15:15:53.069" v="7269" actId="1036"/>
          <ac:cxnSpMkLst>
            <pc:docMk/>
            <pc:sldMk cId="1021979012" sldId="1830142832"/>
            <ac:cxnSpMk id="430" creationId="{421F2C62-DAFE-4BA7-9E74-3EEB08104FCA}"/>
          </ac:cxnSpMkLst>
        </pc:cxnChg>
        <pc:cxnChg chg="add mod">
          <ac:chgData name="Ferguson, Francis" userId="1169d9b6-b217-480f-bcdc-11c59575fd98" providerId="ADAL" clId="{E613CDE6-1237-4C8B-8D9E-8DAF89353B5D}" dt="2021-04-20T15:15:53.069" v="7269" actId="1036"/>
          <ac:cxnSpMkLst>
            <pc:docMk/>
            <pc:sldMk cId="1021979012" sldId="1830142832"/>
            <ac:cxnSpMk id="431" creationId="{4784A49F-2C68-492A-ACBB-54F4333863D9}"/>
          </ac:cxnSpMkLst>
        </pc:cxnChg>
        <pc:cxnChg chg="add mod">
          <ac:chgData name="Ferguson, Francis" userId="1169d9b6-b217-480f-bcdc-11c59575fd98" providerId="ADAL" clId="{E613CDE6-1237-4C8B-8D9E-8DAF89353B5D}" dt="2021-04-20T17:00:44.715" v="7279" actId="14100"/>
          <ac:cxnSpMkLst>
            <pc:docMk/>
            <pc:sldMk cId="1021979012" sldId="1830142832"/>
            <ac:cxnSpMk id="433" creationId="{C6034EC8-0438-4668-9967-D46277DC0EEB}"/>
          </ac:cxnSpMkLst>
        </pc:cxnChg>
        <pc:cxnChg chg="add mod">
          <ac:chgData name="Ferguson, Francis" userId="1169d9b6-b217-480f-bcdc-11c59575fd98" providerId="ADAL" clId="{E613CDE6-1237-4C8B-8D9E-8DAF89353B5D}" dt="2021-04-20T17:00:48.060" v="7280" actId="14100"/>
          <ac:cxnSpMkLst>
            <pc:docMk/>
            <pc:sldMk cId="1021979012" sldId="1830142832"/>
            <ac:cxnSpMk id="434" creationId="{FB103F0C-AD4F-429A-B769-C733A392F4F3}"/>
          </ac:cxnSpMkLst>
        </pc:cxnChg>
        <pc:cxnChg chg="add mod">
          <ac:chgData name="Ferguson, Francis" userId="1169d9b6-b217-480f-bcdc-11c59575fd98" providerId="ADAL" clId="{E613CDE6-1237-4C8B-8D9E-8DAF89353B5D}" dt="2021-04-20T15:11:43.057" v="7235" actId="1037"/>
          <ac:cxnSpMkLst>
            <pc:docMk/>
            <pc:sldMk cId="1021979012" sldId="1830142832"/>
            <ac:cxnSpMk id="435" creationId="{51AE2E3B-AD48-4A61-860E-A65BC740C972}"/>
          </ac:cxnSpMkLst>
        </pc:cxnChg>
        <pc:cxnChg chg="add mod">
          <ac:chgData name="Ferguson, Francis" userId="1169d9b6-b217-480f-bcdc-11c59575fd98" providerId="ADAL" clId="{E613CDE6-1237-4C8B-8D9E-8DAF89353B5D}" dt="2021-04-20T15:13:28.648" v="7254" actId="1037"/>
          <ac:cxnSpMkLst>
            <pc:docMk/>
            <pc:sldMk cId="1021979012" sldId="1830142832"/>
            <ac:cxnSpMk id="437" creationId="{B3ABDB4A-BBD3-4B5E-A383-4E37B2AE831E}"/>
          </ac:cxnSpMkLst>
        </pc:cxnChg>
        <pc:cxnChg chg="add mod">
          <ac:chgData name="Ferguson, Francis" userId="1169d9b6-b217-480f-bcdc-11c59575fd98" providerId="ADAL" clId="{E613CDE6-1237-4C8B-8D9E-8DAF89353B5D}" dt="2021-04-20T15:11:43.057" v="7235" actId="1037"/>
          <ac:cxnSpMkLst>
            <pc:docMk/>
            <pc:sldMk cId="1021979012" sldId="1830142832"/>
            <ac:cxnSpMk id="460" creationId="{DF7E22DC-CDA3-4F1E-B862-F532717A8636}"/>
          </ac:cxnSpMkLst>
        </pc:cxnChg>
        <pc:cxnChg chg="add mod">
          <ac:chgData name="Ferguson, Francis" userId="1169d9b6-b217-480f-bcdc-11c59575fd98" providerId="ADAL" clId="{E613CDE6-1237-4C8B-8D9E-8DAF89353B5D}" dt="2021-04-20T15:13:28.648" v="7254" actId="1037"/>
          <ac:cxnSpMkLst>
            <pc:docMk/>
            <pc:sldMk cId="1021979012" sldId="1830142832"/>
            <ac:cxnSpMk id="462" creationId="{DCE8DC03-C73D-4D62-AF20-4BEAD698EAD9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529" creationId="{CCD3AA95-C938-482F-8387-38C495E84127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530" creationId="{C9871DD1-3C1E-4072-B372-3440F391E80D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531" creationId="{E4863A65-7C2A-4776-9DF1-E9A0FFFFF89D}"/>
          </ac:cxnSpMkLst>
        </pc:cxnChg>
        <pc:cxnChg chg="add mod">
          <ac:chgData name="Ferguson, Francis" userId="1169d9b6-b217-480f-bcdc-11c59575fd98" providerId="ADAL" clId="{E613CDE6-1237-4C8B-8D9E-8DAF89353B5D}" dt="2021-04-20T17:09:25.703" v="7298" actId="1038"/>
          <ac:cxnSpMkLst>
            <pc:docMk/>
            <pc:sldMk cId="1021979012" sldId="1830142832"/>
            <ac:cxnSpMk id="534" creationId="{AC6BA7D1-FC58-4B1D-AE3B-0238D17BC23B}"/>
          </ac:cxnSpMkLst>
        </pc:cxnChg>
        <pc:cxnChg chg="add mod">
          <ac:chgData name="Ferguson, Francis" userId="1169d9b6-b217-480f-bcdc-11c59575fd98" providerId="ADAL" clId="{E613CDE6-1237-4C8B-8D9E-8DAF89353B5D}" dt="2021-04-20T17:09:25.703" v="7298" actId="1038"/>
          <ac:cxnSpMkLst>
            <pc:docMk/>
            <pc:sldMk cId="1021979012" sldId="1830142832"/>
            <ac:cxnSpMk id="535" creationId="{174C2B17-3246-45A8-A593-25510DDA987F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536" creationId="{CE42E438-FDE1-428C-A720-BB0530E7F774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537" creationId="{D12871DE-B72A-42B0-B173-A46A1B170D75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540" creationId="{A21F8278-3782-4309-AD29-90626016027F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541" creationId="{A84E48FC-CF9B-4CDA-AB04-222B3D6EE060}"/>
          </ac:cxnSpMkLst>
        </pc:cxnChg>
        <pc:cxnChg chg="add mod">
          <ac:chgData name="Ferguson, Francis" userId="1169d9b6-b217-480f-bcdc-11c59575fd98" providerId="ADAL" clId="{E613CDE6-1237-4C8B-8D9E-8DAF89353B5D}" dt="2021-04-20T18:26:07.667" v="7348"/>
          <ac:cxnSpMkLst>
            <pc:docMk/>
            <pc:sldMk cId="1021979012" sldId="1830142832"/>
            <ac:cxnSpMk id="543" creationId="{3B3D3735-F234-40D1-BDBD-FD5CB8A741B7}"/>
          </ac:cxnSpMkLst>
        </pc:cxnChg>
        <pc:cxnChg chg="add mod">
          <ac:chgData name="Ferguson, Francis" userId="1169d9b6-b217-480f-bcdc-11c59575fd98" providerId="ADAL" clId="{E613CDE6-1237-4C8B-8D9E-8DAF89353B5D}" dt="2021-04-20T18:26:06.786" v="7345"/>
          <ac:cxnSpMkLst>
            <pc:docMk/>
            <pc:sldMk cId="1021979012" sldId="1830142832"/>
            <ac:cxnSpMk id="544" creationId="{D9EB9648-DF45-4F07-BB07-E9ED42275BCF}"/>
          </ac:cxnSpMkLst>
        </pc:cxnChg>
        <pc:cxnChg chg="add mod">
          <ac:chgData name="Ferguson, Francis" userId="1169d9b6-b217-480f-bcdc-11c59575fd98" providerId="ADAL" clId="{E613CDE6-1237-4C8B-8D9E-8DAF89353B5D}" dt="2021-04-20T18:26:06.049" v="7342"/>
          <ac:cxnSpMkLst>
            <pc:docMk/>
            <pc:sldMk cId="1021979012" sldId="1830142832"/>
            <ac:cxnSpMk id="545" creationId="{F4EB5E3B-5621-481B-8BD6-2A00CCA53485}"/>
          </ac:cxnSpMkLst>
        </pc:cxnChg>
        <pc:cxnChg chg="add mod">
          <ac:chgData name="Ferguson, Francis" userId="1169d9b6-b217-480f-bcdc-11c59575fd98" providerId="ADAL" clId="{E613CDE6-1237-4C8B-8D9E-8DAF89353B5D}" dt="2021-04-20T18:26:05.412" v="7339"/>
          <ac:cxnSpMkLst>
            <pc:docMk/>
            <pc:sldMk cId="1021979012" sldId="1830142832"/>
            <ac:cxnSpMk id="546" creationId="{B7969098-1A48-4512-8FE3-1262A6790167}"/>
          </ac:cxnSpMkLst>
        </pc:cxnChg>
        <pc:cxnChg chg="add del mod">
          <ac:chgData name="Ferguson, Francis" userId="1169d9b6-b217-480f-bcdc-11c59575fd98" providerId="ADAL" clId="{E613CDE6-1237-4C8B-8D9E-8DAF89353B5D}" dt="2021-04-20T18:29:35.839" v="7464"/>
          <ac:cxnSpMkLst>
            <pc:docMk/>
            <pc:sldMk cId="1021979012" sldId="1830142832"/>
            <ac:cxnSpMk id="551" creationId="{374EEB83-AFF4-4257-BD24-118266D54AFC}"/>
          </ac:cxnSpMkLst>
        </pc:cxnChg>
        <pc:cxnChg chg="add mod">
          <ac:chgData name="Ferguson, Francis" userId="1169d9b6-b217-480f-bcdc-11c59575fd98" providerId="ADAL" clId="{E613CDE6-1237-4C8B-8D9E-8DAF89353B5D}" dt="2021-04-20T19:24:27.198" v="7600" actId="14100"/>
          <ac:cxnSpMkLst>
            <pc:docMk/>
            <pc:sldMk cId="1021979012" sldId="1830142832"/>
            <ac:cxnSpMk id="555" creationId="{E2C60CB5-E219-46EB-94E8-F1E95F40990B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625" creationId="{95458759-3931-425A-B59C-C5F516A9C07F}"/>
          </ac:cxnSpMkLst>
        </pc:cxnChg>
        <pc:cxnChg chg="mod">
          <ac:chgData name="Ferguson, Francis" userId="1169d9b6-b217-480f-bcdc-11c59575fd98" providerId="ADAL" clId="{E613CDE6-1237-4C8B-8D9E-8DAF89353B5D}" dt="2021-04-20T14:00:03.042" v="7042" actId="338"/>
          <ac:cxnSpMkLst>
            <pc:docMk/>
            <pc:sldMk cId="1021979012" sldId="1830142832"/>
            <ac:cxnSpMk id="626" creationId="{5C0842A1-BC52-4CAF-9AC5-1C4CD25020D2}"/>
          </ac:cxnSpMkLst>
        </pc:cxnChg>
      </pc:sldChg>
      <pc:sldChg chg="del">
        <pc:chgData name="Ferguson, Francis" userId="1169d9b6-b217-480f-bcdc-11c59575fd98" providerId="ADAL" clId="{E613CDE6-1237-4C8B-8D9E-8DAF89353B5D}" dt="2021-04-19T04:40:38.544" v="2" actId="47"/>
        <pc:sldMkLst>
          <pc:docMk/>
          <pc:sldMk cId="3461235526" sldId="183014283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2:27:17.049" idx="1">
    <p:pos x="5409" y="915"/>
    <p:text>Test to ensure Ansible generated netconf config does not break regular access, normal operation for Nokia.  For IOS-XR - what config bits are needed.  Pinged Cisco (and they are working on it). Chuck has this working on ciscoxrvm2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3A0B4-F647-4753-878B-1386AEA4776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FACF-EFE0-49DE-BF40-33953B000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0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FACF-EFE0-49DE-BF40-33953B000C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5404-9A86-424E-9C4B-81CE4938B8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296729-F8F0-F644-A7CA-E981330DE0F0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1" y="1"/>
            <a:ext cx="186367" cy="685799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3176" y="3214917"/>
            <a:ext cx="10573384" cy="1655763"/>
          </a:xfrm>
        </p:spPr>
        <p:txBody>
          <a:bodyPr>
            <a:normAutofit/>
          </a:bodyPr>
          <a:lstStyle>
            <a:lvl1pPr marL="0" indent="0" algn="l">
              <a:buNone/>
              <a:defRPr sz="18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2679" y="608872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EF26EBB-8E7B-D146-A34C-3C1CEB98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08" y="1475830"/>
            <a:ext cx="10573384" cy="1678909"/>
          </a:xfrm>
        </p:spPr>
        <p:txBody>
          <a:bodyPr anchor="b">
            <a:noAutofit/>
          </a:bodyPr>
          <a:lstStyle>
            <a:lvl1pPr>
              <a:defRPr sz="4267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06DF-BB04-9045-8705-DC28E84E80BB}"/>
              </a:ext>
            </a:extLst>
          </p:cNvPr>
          <p:cNvSpPr/>
          <p:nvPr userDrawn="1"/>
        </p:nvSpPr>
        <p:spPr>
          <a:xfrm>
            <a:off x="423269" y="6554876"/>
            <a:ext cx="3969203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0666DA-95C0-D342-A0BE-35F5D75A77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922883" y="6245299"/>
            <a:ext cx="2137832" cy="5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7681"/>
            <a:ext cx="109728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6137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07543"/>
            <a:ext cx="5157787" cy="3982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13" y="136137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13" y="2207544"/>
            <a:ext cx="5183188" cy="3982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F4A597-5E1F-1F46-B0A3-DFC4E708E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4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BFAEFA-C930-344D-8094-90C929E41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1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1B57F51-CB43-2E4B-A9DA-19B7710F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5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1DC3B6-45A0-8242-92C8-3ECAB27A2DA8}"/>
              </a:ext>
            </a:extLst>
          </p:cNvPr>
          <p:cNvSpPr/>
          <p:nvPr userDrawn="1"/>
        </p:nvSpPr>
        <p:spPr>
          <a:xfrm>
            <a:off x="0" y="0"/>
            <a:ext cx="12192000" cy="247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C30AD-B46C-2D47-8898-A25FD2603CE9}"/>
              </a:ext>
            </a:extLst>
          </p:cNvPr>
          <p:cNvSpPr/>
          <p:nvPr userDrawn="1"/>
        </p:nvSpPr>
        <p:spPr>
          <a:xfrm>
            <a:off x="1" y="0"/>
            <a:ext cx="29980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56A892-D42B-F94C-A306-4A6E49A1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680"/>
            <a:ext cx="10972800" cy="834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865BCC9-3271-D040-98FE-4E6BE8C1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38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217DD6-7104-014F-8F28-477049DAA9E3}"/>
              </a:ext>
            </a:extLst>
          </p:cNvPr>
          <p:cNvSpPr/>
          <p:nvPr userDrawn="1"/>
        </p:nvSpPr>
        <p:spPr>
          <a:xfrm>
            <a:off x="1" y="0"/>
            <a:ext cx="50167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84" y="1249180"/>
            <a:ext cx="6172200" cy="4627928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14601"/>
            <a:ext cx="3932237" cy="3354388"/>
          </a:xfrm>
        </p:spPr>
        <p:txBody>
          <a:bodyPr>
            <a:normAutofit/>
          </a:bodyPr>
          <a:lstStyle>
            <a:lvl1pPr marL="160863" indent="-160863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2133"/>
            </a:lvl1pPr>
            <a:lvl2pPr marL="311143" indent="-150280">
              <a:buFont typeface="Monaco" pitchFamily="2" charset="77"/>
              <a:buChar char="⎻"/>
              <a:tabLst/>
              <a:defRPr sz="1867"/>
            </a:lvl2pPr>
            <a:lvl3pPr marL="463539" indent="-152396">
              <a:buFont typeface="Arial" panose="020B0604020202020204" pitchFamily="34" charset="0"/>
              <a:buChar char="•"/>
              <a:tabLst/>
              <a:defRPr sz="1867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91F93-C01C-3B40-83BD-D7131A565B4B}"/>
              </a:ext>
            </a:extLst>
          </p:cNvPr>
          <p:cNvSpPr/>
          <p:nvPr userDrawn="1"/>
        </p:nvSpPr>
        <p:spPr>
          <a:xfrm>
            <a:off x="5016709" y="0"/>
            <a:ext cx="7175292" cy="369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EE385D-A04C-384D-B8EE-DB7785726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5771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09CA6-8E1B-9A49-AD55-A9E640A55953}"/>
              </a:ext>
            </a:extLst>
          </p:cNvPr>
          <p:cNvSpPr/>
          <p:nvPr userDrawn="1"/>
        </p:nvSpPr>
        <p:spPr>
          <a:xfrm>
            <a:off x="882968" y="6450379"/>
            <a:ext cx="3969203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7F29D1-5F39-5E47-815B-6248C04B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E83CD8B-8BEE-8D48-AE97-E2F3695C91B3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83188" y="984783"/>
            <a:ext cx="6169024" cy="4884205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FontTx/>
              <a:buNone/>
              <a:tabLst/>
              <a:defRPr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C082-6E87-6B43-8C43-0AE08D2B2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3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1E5326-C8BD-9F4C-AF4B-21554AC5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3188" y="984783"/>
            <a:ext cx="6169024" cy="4884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24FA6A-E544-F346-B19B-6E4FDBD9F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9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5905229"/>
            <a:ext cx="12192000" cy="95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12192000" cy="6006256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469" y="4321285"/>
            <a:ext cx="10955951" cy="1215083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468" y="560665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689548" y="5935208"/>
            <a:ext cx="9448800" cy="73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37" y="2604507"/>
            <a:ext cx="10972800" cy="1678909"/>
          </a:xfrm>
        </p:spPr>
        <p:txBody>
          <a:bodyPr anchor="t">
            <a:noAutofit/>
          </a:bodyPr>
          <a:lstStyle>
            <a:lvl1pPr>
              <a:defRPr sz="56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E8C9A-A69F-7D4D-AFF6-2F358AD86049}"/>
              </a:ext>
            </a:extLst>
          </p:cNvPr>
          <p:cNvSpPr/>
          <p:nvPr userDrawn="1"/>
        </p:nvSpPr>
        <p:spPr>
          <a:xfrm>
            <a:off x="423269" y="6536315"/>
            <a:ext cx="3969203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5DE918-F7CF-9447-A4E5-E973943F46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922883" y="6245299"/>
            <a:ext cx="2137832" cy="5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0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5905229"/>
            <a:ext cx="12192000" cy="95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 flipV="1">
            <a:off x="-745" y="5921826"/>
            <a:ext cx="12192000" cy="936172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469" y="4321286"/>
            <a:ext cx="10955951" cy="910556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468" y="524370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624175" y="5921825"/>
            <a:ext cx="9448800" cy="73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37" y="2604507"/>
            <a:ext cx="10972800" cy="1678909"/>
          </a:xfrm>
        </p:spPr>
        <p:txBody>
          <a:bodyPr anchor="t">
            <a:noAutofit/>
          </a:bodyPr>
          <a:lstStyle>
            <a:lvl1pPr>
              <a:defRPr sz="56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43EAC-1D41-8344-80F2-D3514B8FECD8}"/>
              </a:ext>
            </a:extLst>
          </p:cNvPr>
          <p:cNvSpPr/>
          <p:nvPr userDrawn="1"/>
        </p:nvSpPr>
        <p:spPr>
          <a:xfrm>
            <a:off x="0" y="1"/>
            <a:ext cx="12192000" cy="348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44D97-6684-5741-8E58-3D3D708E76CF}"/>
              </a:ext>
            </a:extLst>
          </p:cNvPr>
          <p:cNvSpPr/>
          <p:nvPr userDrawn="1"/>
        </p:nvSpPr>
        <p:spPr>
          <a:xfrm>
            <a:off x="412384" y="6544199"/>
            <a:ext cx="3969203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800" b="0" i="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Lumen Technologies. All Rights Reserved.</a:t>
            </a:r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5909C6-6D0C-B541-856E-1840C87FBE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920994" y="6245079"/>
            <a:ext cx="2189833" cy="5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9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640FD5-23D4-E148-9D14-43D71CA8D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7680"/>
            <a:ext cx="10972797" cy="834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90370"/>
            <a:ext cx="7010400" cy="4091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64299"/>
            <a:ext cx="7010401" cy="4487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5E2E8B-6BA6-E640-B0AC-8515438170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32786" y="1464300"/>
            <a:ext cx="3649615" cy="356221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5C4D1F-DEC8-104F-A4DD-73A8A0E01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7680"/>
            <a:ext cx="10972797" cy="834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90370"/>
            <a:ext cx="10972800" cy="4091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1464299"/>
            <a:ext cx="10972799" cy="4487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815943-AE4F-064C-8525-BBDDBB2F5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1"/>
            <a:ext cx="12187035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0" y="1885014"/>
            <a:ext cx="239843" cy="3067985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2778456"/>
            <a:ext cx="10515600" cy="1301085"/>
          </a:xfrm>
        </p:spPr>
        <p:txBody>
          <a:bodyPr anchor="ctr">
            <a:noAutofit/>
          </a:bodyPr>
          <a:lstStyle>
            <a:lvl1pPr algn="ctr">
              <a:defRPr sz="4267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43FAE-C295-9F4A-81C0-AF1DDD2CE7C2}"/>
              </a:ext>
            </a:extLst>
          </p:cNvPr>
          <p:cNvSpPr/>
          <p:nvPr userDrawn="1"/>
        </p:nvSpPr>
        <p:spPr>
          <a:xfrm>
            <a:off x="882968" y="6450379"/>
            <a:ext cx="3969203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A933E5F-76F0-DF4B-94B7-2B41A2CC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CE5D40-5DDC-F940-A8CF-8201DF1237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922883" y="6245299"/>
            <a:ext cx="2137832" cy="5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6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1"/>
            <a:ext cx="12187035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715" y="2498643"/>
            <a:ext cx="10515600" cy="1301085"/>
          </a:xfrm>
        </p:spPr>
        <p:txBody>
          <a:bodyPr anchor="ctr">
            <a:noAutofit/>
          </a:bodyPr>
          <a:lstStyle>
            <a:lvl1pPr algn="ctr">
              <a:defRPr sz="4267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0FB53-25B5-2246-80E1-D7D0211A0574}"/>
              </a:ext>
            </a:extLst>
          </p:cNvPr>
          <p:cNvSpPr/>
          <p:nvPr userDrawn="1"/>
        </p:nvSpPr>
        <p:spPr>
          <a:xfrm>
            <a:off x="882968" y="6450379"/>
            <a:ext cx="3969203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ADD47-AB10-294D-8E2F-DCAABCBB8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920994" y="6245079"/>
            <a:ext cx="2189833" cy="56596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1932C2-B47E-164D-8378-7CABAAA1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3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410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4C97-B411-F444-ADCB-A3BBEBEA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87680"/>
            <a:ext cx="10972800" cy="83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555103"/>
            <a:ext cx="10972799" cy="4480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5BD6C-304F-6F4F-9AFA-F523AC7C70A4}"/>
              </a:ext>
            </a:extLst>
          </p:cNvPr>
          <p:cNvSpPr/>
          <p:nvPr userDrawn="1"/>
        </p:nvSpPr>
        <p:spPr>
          <a:xfrm>
            <a:off x="0" y="0"/>
            <a:ext cx="12192000" cy="247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0AEAA-E9B2-FB44-A85F-75D7146FAACD}"/>
              </a:ext>
            </a:extLst>
          </p:cNvPr>
          <p:cNvSpPr/>
          <p:nvPr userDrawn="1"/>
        </p:nvSpPr>
        <p:spPr>
          <a:xfrm>
            <a:off x="882968" y="6450379"/>
            <a:ext cx="3969203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401D8-6A50-264D-AD48-DCB690ADCB1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rcRect/>
          <a:stretch/>
        </p:blipFill>
        <p:spPr>
          <a:xfrm>
            <a:off x="9922883" y="6245299"/>
            <a:ext cx="2137832" cy="55252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D3AEA-2592-574C-845C-D50182E18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226478" algn="l" defTabSz="914377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70000"/>
        <a:buFont typeface="Monaco" pitchFamily="2" charset="77"/>
        <a:buChar char="⎻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1981" indent="-224361" algn="l" defTabSz="914377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867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90000"/>
        <a:buFont typeface="STIXGeneral-Regular" pitchFamily="2" charset="2"/>
        <a:buChar char="⎯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90000"/>
        <a:buFont typeface="STIXGeneral-Regular" pitchFamily="2" charset="2"/>
        <a:buChar char="⎯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svg"/><Relationship Id="rId7" Type="http://schemas.openxmlformats.org/officeDocument/2006/relationships/image" Target="../media/image1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emf"/><Relationship Id="rId11" Type="http://schemas.openxmlformats.org/officeDocument/2006/relationships/image" Target="../media/image16.emf"/><Relationship Id="rId5" Type="http://schemas.openxmlformats.org/officeDocument/2006/relationships/image" Target="../media/image10.png"/><Relationship Id="rId10" Type="http://schemas.openxmlformats.org/officeDocument/2006/relationships/image" Target="../media/image15.emf"/><Relationship Id="rId4" Type="http://schemas.openxmlformats.org/officeDocument/2006/relationships/image" Target="../media/image9.png"/><Relationship Id="rId9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03ED0F0-FDDF-AD4E-B571-1A4D95D46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Routing and Switching Architecture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7E2A20-A319-44D1-9905-4EF9AB6FE55D}"/>
              </a:ext>
            </a:extLst>
          </p:cNvPr>
          <p:cNvSpPr txBox="1">
            <a:spLocks/>
          </p:cNvSpPr>
          <p:nvPr/>
        </p:nvSpPr>
        <p:spPr>
          <a:xfrm>
            <a:off x="602555" y="1800640"/>
            <a:ext cx="10986891" cy="1163565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4267"/>
              <a:t>Colorless Metro  </a:t>
            </a:r>
          </a:p>
        </p:txBody>
      </p:sp>
    </p:spTree>
    <p:extLst>
      <p:ext uri="{BB962C8B-B14F-4D97-AF65-F5344CB8AC3E}">
        <p14:creationId xmlns:p14="http://schemas.microsoft.com/office/powerpoint/2010/main" val="249407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1F1D-6CCE-4C7B-9DB6-DA314512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53" y="405387"/>
            <a:ext cx="10972800" cy="834963"/>
          </a:xfrm>
        </p:spPr>
        <p:txBody>
          <a:bodyPr/>
          <a:lstStyle/>
          <a:p>
            <a:r>
              <a:rPr lang="en-US"/>
              <a:t>What problems are we trying to solve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A1D6-6A65-4CFF-AD31-4A04446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0349"/>
            <a:ext cx="10972799" cy="539675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27965" lvl="1" indent="0">
              <a:spcBef>
                <a:spcPts val="0"/>
              </a:spcBef>
              <a:buNone/>
            </a:pPr>
            <a:endParaRPr lang="en-US" sz="1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796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>
                <a:effectLst/>
                <a:latin typeface="Calibri"/>
                <a:ea typeface="Times New Roman" panose="02020603050405020304" pitchFamily="18" charset="0"/>
                <a:cs typeface="Calibri"/>
              </a:rPr>
              <a:t>Both the iLEC and Metro 2.0 networks are cost optimized for 1G Services</a:t>
            </a:r>
            <a:endParaRPr lang="en-US" sz="1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7965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796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We need to invest to scale the Metro for 10G and 100G Services – we can’t afford to strategically invest in both</a:t>
            </a:r>
          </a:p>
          <a:p>
            <a:pPr marL="227965" lvl="1" indent="0">
              <a:spcBef>
                <a:spcPts val="0"/>
              </a:spcBef>
              <a:buNone/>
            </a:pPr>
            <a:endParaRPr lang="en-US" sz="1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796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b="1">
                <a:latin typeface="Calibri" panose="020F0502020204030204" pitchFamily="34" charset="0"/>
                <a:cs typeface="Calibri" panose="020F0502020204030204" pitchFamily="34" charset="0"/>
              </a:rPr>
              <a:t>Cell Site backhaul 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(VZ, AT&amp;T, T-Mob ~ 18K ports) will require upgrade from 1G to 10G within 2+yrs</a:t>
            </a:r>
          </a:p>
          <a:p>
            <a:pPr marL="513715" lvl="1" indent="-2857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2700 wire centers in iLEC  metro support cell cite backhaul</a:t>
            </a:r>
          </a:p>
          <a:p>
            <a:pPr marL="513715" lvl="1" indent="-2857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T-Mobile has ~4800 tower in ~1600 Wire center </a:t>
            </a:r>
          </a:p>
          <a:p>
            <a:pPr marL="513715" lvl="1" indent="-2857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100G metro require to support 10G Tower </a:t>
            </a:r>
          </a:p>
          <a:p>
            <a:pPr marL="513715" lvl="1" indent="-2857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4% of the Current iLEC Wire center are 100G</a:t>
            </a:r>
          </a:p>
          <a:p>
            <a:pPr marL="513715" lvl="1" indent="-2857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70% of VZ, AT&amp;T, T-Mobile towers are same Serving Wire Centers </a:t>
            </a:r>
          </a:p>
          <a:p>
            <a:pPr marL="227965" lvl="1" indent="0">
              <a:spcBef>
                <a:spcPts val="0"/>
              </a:spcBef>
              <a:buNone/>
            </a:pPr>
            <a:endParaRPr lang="en-US" sz="1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796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Analysis of supporting T-Mobile cell site backhaul upgrade </a:t>
            </a:r>
          </a:p>
          <a:p>
            <a:pPr marL="570865" lvl="1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iLEC - $500M+</a:t>
            </a:r>
          </a:p>
          <a:p>
            <a:pPr marL="570865" lvl="1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Colorless  $150M &lt; $200M </a:t>
            </a:r>
          </a:p>
          <a:p>
            <a:pPr marL="570865" lvl="1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7965" lvl="1" indent="0"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Minimize development and reliance on iLEC OSS systems</a:t>
            </a:r>
          </a:p>
          <a:p>
            <a:pPr marL="227965" lvl="1" indent="0">
              <a:spcBef>
                <a:spcPts val="0"/>
              </a:spcBef>
              <a:buNone/>
            </a:pPr>
            <a:endParaRPr lang="en-US" sz="1900">
              <a:effectLst/>
              <a:latin typeface="Calibri"/>
              <a:ea typeface="Times New Roman" panose="02020603050405020304" pitchFamily="18" charset="0"/>
              <a:cs typeface="Calibri"/>
            </a:endParaRPr>
          </a:p>
          <a:p>
            <a:pPr marL="227965" lvl="1" indent="0">
              <a:spcBef>
                <a:spcPts val="0"/>
              </a:spcBef>
              <a:buNone/>
            </a:pPr>
            <a:r>
              <a:rPr lang="en-US" sz="1900">
                <a:effectLst/>
                <a:latin typeface="Calibri"/>
                <a:ea typeface="Times New Roman" panose="02020603050405020304" pitchFamily="18" charset="0"/>
                <a:cs typeface="Calibri"/>
              </a:rPr>
              <a:t>Eliminate duplicity of network and hardware (NIDs) , truck rolls and streamline Access </a:t>
            </a:r>
          </a:p>
          <a:p>
            <a:pPr marL="227965" lvl="1" indent="0">
              <a:spcBef>
                <a:spcPts val="0"/>
              </a:spcBef>
              <a:buNone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7965" lvl="1" indent="0">
              <a:spcBef>
                <a:spcPts val="0"/>
              </a:spcBef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323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1F1D-6CCE-4C7B-9DB6-DA314512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53" y="405387"/>
            <a:ext cx="10972800" cy="834963"/>
          </a:xfrm>
        </p:spPr>
        <p:txBody>
          <a:bodyPr/>
          <a:lstStyle/>
          <a:p>
            <a:r>
              <a:rPr lang="en-US"/>
              <a:t>Colorless Metro - Strategy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A1D6-6A65-4CFF-AD31-4A04446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0349"/>
            <a:ext cx="10972799" cy="49584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effectLst/>
                <a:latin typeface="Calibri"/>
                <a:ea typeface="Times New Roman" panose="02020603050405020304" pitchFamily="18" charset="0"/>
                <a:cs typeface="Calibri"/>
              </a:rPr>
              <a:t>Grow Metro 3.0 as strategic colorless Metro and develop support for “</a:t>
            </a:r>
            <a:r>
              <a:rPr lang="en-US" sz="1600" b="1">
                <a:effectLst/>
                <a:latin typeface="Calibri"/>
                <a:ea typeface="Times New Roman" panose="02020603050405020304" pitchFamily="18" charset="0"/>
                <a:cs typeface="Calibri"/>
              </a:rPr>
              <a:t>all growth</a:t>
            </a:r>
            <a:r>
              <a:rPr lang="en-US" sz="1600">
                <a:effectLst/>
                <a:latin typeface="Calibri"/>
                <a:ea typeface="Times New Roman" panose="02020603050405020304" pitchFamily="18" charset="0"/>
                <a:cs typeface="Calibri"/>
              </a:rPr>
              <a:t>” services</a:t>
            </a: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>
                <a:effectLst/>
                <a:latin typeface="Calibri"/>
                <a:ea typeface="Times New Roman" panose="02020603050405020304" pitchFamily="18" charset="0"/>
                <a:cs typeface="Calibri"/>
              </a:rPr>
              <a:t>iLEC Metro will conti</a:t>
            </a:r>
            <a:r>
              <a:rPr lang="en-US" sz="1600">
                <a:latin typeface="Calibri"/>
                <a:ea typeface="Times New Roman" panose="02020603050405020304" pitchFamily="18" charset="0"/>
                <a:cs typeface="Calibri"/>
              </a:rPr>
              <a:t>nue to support existing services and speeds -  consumer available port capacity</a:t>
            </a:r>
            <a:endParaRPr lang="en-US" sz="1600">
              <a:latin typeface="Calibri" panose="020F0502020204030204" pitchFamily="34" charset="0"/>
              <a:ea typeface="Times New Roman" panose="02020603050405020304" pitchFamily="18" charset="0"/>
              <a:cs typeface="Calibri"/>
            </a:endParaRP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>
                <a:effectLst/>
                <a:latin typeface="Calibri"/>
                <a:ea typeface="Times New Roman" panose="02020603050405020304" pitchFamily="18" charset="0"/>
                <a:cs typeface="Calibri"/>
              </a:rPr>
              <a:t>Grow new and higher speed  10G/100G service on Metro 3.0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effectLst/>
                <a:latin typeface="Calibri"/>
                <a:ea typeface="Times New Roman" panose="02020603050405020304" pitchFamily="18" charset="0"/>
                <a:cs typeface="Calibri"/>
              </a:rPr>
              <a:t>Interconnect th</a:t>
            </a:r>
            <a:r>
              <a:rPr lang="en-US" sz="1600">
                <a:latin typeface="Calibri"/>
                <a:ea typeface="Times New Roman" panose="02020603050405020304" pitchFamily="18" charset="0"/>
                <a:cs typeface="Calibri"/>
              </a:rPr>
              <a:t>e Metro with BGP-LU / Option-C NNI – allows service interoperability with a common </a:t>
            </a:r>
            <a:r>
              <a:rPr lang="en-US" sz="1600" b="1">
                <a:latin typeface="Calibri"/>
                <a:ea typeface="Times New Roman" panose="02020603050405020304" pitchFamily="18" charset="0"/>
                <a:cs typeface="Calibri"/>
              </a:rPr>
              <a:t>“Route Target”</a:t>
            </a:r>
            <a:r>
              <a:rPr lang="en-US" sz="1600">
                <a:latin typeface="Calibri"/>
                <a:ea typeface="Times New Roman" panose="02020603050405020304" pitchFamily="18" charset="0"/>
                <a:cs typeface="Calibri"/>
              </a:rPr>
              <a:t> </a:t>
            </a:r>
            <a:endParaRPr lang="en-US" sz="1600">
              <a:effectLst/>
              <a:latin typeface="Calibri"/>
              <a:ea typeface="Times New Roman" panose="02020603050405020304" pitchFamily="18" charset="0"/>
              <a:cs typeface="Calibri"/>
            </a:endParaRPr>
          </a:p>
          <a:p>
            <a:pPr marL="532765" lvl="2" indent="0">
              <a:spcBef>
                <a:spcPts val="0"/>
              </a:spcBef>
              <a:buNone/>
            </a:pPr>
            <a:endParaRPr lang="en-US" sz="160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Calibri"/>
                <a:cs typeface="Calibri"/>
              </a:rPr>
              <a:t>Deploy 100G Ethernet Collector Node (ECN) in each iLEC wire center</a:t>
            </a:r>
          </a:p>
          <a:p>
            <a:pPr marL="57149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>
                <a:latin typeface="Calibri"/>
                <a:cs typeface="Calibri"/>
              </a:rPr>
              <a:t>Use existing (Orange) systems and process to deploy ECN into the Wire center</a:t>
            </a:r>
          </a:p>
          <a:p>
            <a:pPr marL="57149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>
                <a:latin typeface="Calibri"/>
                <a:cs typeface="Calibri"/>
              </a:rPr>
              <a:t>Use Inter office Fiber to build 400G and 100G ECNs into the iLEC Wire center </a:t>
            </a:r>
          </a:p>
          <a:p>
            <a:pPr marL="57149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>
                <a:latin typeface="Calibri"/>
                <a:cs typeface="Calibri"/>
              </a:rPr>
              <a:t>Use the iLEC lateral fiber to deploy 10G NID over single fiber to the customer/Cell site towers</a:t>
            </a:r>
          </a:p>
          <a:p>
            <a:pPr marL="876287" lvl="2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>
                <a:latin typeface="Calibri"/>
                <a:cs typeface="Calibri"/>
              </a:rPr>
              <a:t>A port/UNI on a NID can be iLEC (green) or  National (Red/Blue/Orange/Green) – </a:t>
            </a:r>
            <a:r>
              <a:rPr lang="en-US" sz="1600" b="1" i="1">
                <a:latin typeface="Calibri"/>
                <a:cs typeface="Calibri"/>
              </a:rPr>
              <a:t>colorless</a:t>
            </a:r>
            <a:r>
              <a:rPr lang="en-US" sz="1600">
                <a:latin typeface="Calibri"/>
                <a:cs typeface="Calibri"/>
              </a:rPr>
              <a:t> </a:t>
            </a:r>
          </a:p>
          <a:p>
            <a:pPr marL="533387" lvl="2" indent="0">
              <a:spcBef>
                <a:spcPts val="0"/>
              </a:spcBef>
              <a:buNone/>
            </a:pPr>
            <a:endParaRPr lang="en-US" sz="1600">
              <a:latin typeface="Calibri"/>
              <a:cs typeface="Calibri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cs typeface="Calibri"/>
              </a:rPr>
              <a:t>Two touch service provisioning </a:t>
            </a:r>
          </a:p>
          <a:p>
            <a:pPr marL="570873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>
                <a:latin typeface="Calibri"/>
                <a:cs typeface="Calibri"/>
              </a:rPr>
              <a:t>Node A - ILEC MER/MGR  - use existing iLEC provision systems </a:t>
            </a:r>
          </a:p>
          <a:p>
            <a:pPr marL="570873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>
                <a:latin typeface="Calibri"/>
                <a:cs typeface="Calibri"/>
              </a:rPr>
              <a:t>Node B - Metro Edge (3.0) – use go forward provisioning and automation</a:t>
            </a:r>
          </a:p>
          <a:p>
            <a:pPr marL="570873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>
                <a:latin typeface="Calibri"/>
                <a:cs typeface="Calibri"/>
              </a:rPr>
              <a:t>Automates performance testing Y.1731 , Service turn-up Y.1564 </a:t>
            </a:r>
          </a:p>
          <a:p>
            <a:pPr marL="228595" lvl="1" indent="0">
              <a:spcBef>
                <a:spcPts val="0"/>
              </a:spcBef>
              <a:buNone/>
            </a:pPr>
            <a:endParaRPr lang="en-US" sz="1068">
              <a:latin typeface="Calibri"/>
              <a:cs typeface="Calibri"/>
            </a:endParaRPr>
          </a:p>
          <a:p>
            <a:pPr marL="228595" lvl="1" indent="0">
              <a:spcBef>
                <a:spcPts val="0"/>
              </a:spcBef>
              <a:buNone/>
            </a:pPr>
            <a:endParaRPr lang="en-US" sz="1068"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Calibri"/>
                <a:cs typeface="Calibri"/>
              </a:rPr>
              <a:t>Add new Metro 3.0/iLEC Node inventoried in iLEC systems (barebones/black box)</a:t>
            </a: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>
                <a:latin typeface="Calibri"/>
                <a:cs typeface="Calibri"/>
              </a:rPr>
              <a:t>Develop  a sync-Engine to reconcile inventory between National ARM ( ASPI ) and iLEC ARM</a:t>
            </a: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>
                <a:latin typeface="Calibri"/>
                <a:cs typeface="Calibri"/>
              </a:rPr>
              <a:t>Real time Reconciliation of port inventory and Customer Facing Service (CFS)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Calibri"/>
                <a:cs typeface="Calibri"/>
              </a:rPr>
              <a:t>New/Existing iLEC services can be design to new Metro 3.0 – fully interoperable to iLEC </a:t>
            </a:r>
            <a:endParaRPr lang="en-US" sz="1600">
              <a:latin typeface="Calibri" panose="020F0502020204030204" pitchFamily="34" charset="0"/>
              <a:cs typeface="Calibri"/>
            </a:endParaRP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>
                <a:latin typeface="Calibri"/>
                <a:cs typeface="Calibri"/>
              </a:rPr>
              <a:t>Support wireless backhaul , Wholesale Ethernet, MOE services</a:t>
            </a: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4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1F1D-6CCE-4C7B-9DB6-DA314512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56" y="289652"/>
            <a:ext cx="10972800" cy="834963"/>
          </a:xfrm>
        </p:spPr>
        <p:txBody>
          <a:bodyPr/>
          <a:lstStyle/>
          <a:p>
            <a:r>
              <a:rPr lang="en-US">
                <a:cs typeface="Arial"/>
              </a:rPr>
              <a:t>BGP-LU for colorless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A1D6-6A65-4CFF-AD31-4A04446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6" y="971870"/>
            <a:ext cx="10972799" cy="15371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70865" lvl="1" indent="-3429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Symbol" panose="05050102010706020507" pitchFamily="18" charset="2"/>
              <a:buChar char=""/>
            </a:pPr>
            <a:r>
              <a:rPr lang="en-US" sz="180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BGP-LU provides reachability between iLEC and Metro 3.0 by advertising PE loopbacks </a:t>
            </a:r>
          </a:p>
          <a:p>
            <a:pPr marL="570865" lvl="1" indent="-3429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Symbol" panose="05050102010706020507" pitchFamily="18" charset="2"/>
              <a:buChar char=""/>
            </a:pPr>
            <a:r>
              <a:rPr lang="en-US" sz="180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BGP-LU in turn advertises the loopbacks and label bindings to remote MEs/MERs/MGR between the iLEC and metro Nodes </a:t>
            </a:r>
          </a:p>
          <a:p>
            <a:pPr marL="570865" lvl="1" indent="-3429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Symbol" panose="05050102010706020507" pitchFamily="18" charset="2"/>
              <a:buChar char=""/>
            </a:pPr>
            <a:r>
              <a:rPr lang="en-US" sz="180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BGP-Address Family (SAFI) L2VPN – advertises VPLS Route targets</a:t>
            </a:r>
          </a:p>
          <a:p>
            <a:pPr marL="570865" lvl="1" indent="-3429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Symbol" panose="05050102010706020507" pitchFamily="18" charset="2"/>
              <a:buChar char="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BGP-LU NNIs would replace FIN-E NNIs in Metro Markets – existing Services would be migrated</a:t>
            </a:r>
          </a:p>
          <a:p>
            <a:pPr marL="227965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0D38A07-0969-48EC-963E-6A19424B9291}"/>
              </a:ext>
            </a:extLst>
          </p:cNvPr>
          <p:cNvSpPr/>
          <p:nvPr/>
        </p:nvSpPr>
        <p:spPr>
          <a:xfrm>
            <a:off x="1236792" y="2923194"/>
            <a:ext cx="4061125" cy="2220226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04C08-EB3E-4C75-887A-D7821B3A1547}"/>
              </a:ext>
            </a:extLst>
          </p:cNvPr>
          <p:cNvSpPr txBox="1"/>
          <p:nvPr/>
        </p:nvSpPr>
        <p:spPr>
          <a:xfrm>
            <a:off x="2793704" y="3968594"/>
            <a:ext cx="142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Metro 3.0</a:t>
            </a: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B1EB0FF1-2EA3-4B5F-9079-C6E8B861E67C}"/>
              </a:ext>
            </a:extLst>
          </p:cNvPr>
          <p:cNvSpPr/>
          <p:nvPr/>
        </p:nvSpPr>
        <p:spPr>
          <a:xfrm>
            <a:off x="6290266" y="2767232"/>
            <a:ext cx="4151949" cy="2220226"/>
          </a:xfrm>
          <a:prstGeom prst="cloud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70AAC3-6B3E-4347-833A-1B58C9ABE70B}"/>
              </a:ext>
            </a:extLst>
          </p:cNvPr>
          <p:cNvCxnSpPr>
            <a:cxnSpLocks/>
          </p:cNvCxnSpPr>
          <p:nvPr/>
        </p:nvCxnSpPr>
        <p:spPr>
          <a:xfrm flipH="1" flipV="1">
            <a:off x="5032732" y="3699005"/>
            <a:ext cx="1313719" cy="23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9C0D45-321D-4742-A1F4-D7FAD8507BC1}"/>
              </a:ext>
            </a:extLst>
          </p:cNvPr>
          <p:cNvCxnSpPr>
            <a:cxnSpLocks/>
          </p:cNvCxnSpPr>
          <p:nvPr/>
        </p:nvCxnSpPr>
        <p:spPr>
          <a:xfrm flipH="1" flipV="1">
            <a:off x="5188678" y="4305503"/>
            <a:ext cx="1125336" cy="799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7B2D9A-D233-4A89-A130-D5127DE8C89E}"/>
              </a:ext>
            </a:extLst>
          </p:cNvPr>
          <p:cNvSpPr txBox="1"/>
          <p:nvPr/>
        </p:nvSpPr>
        <p:spPr>
          <a:xfrm>
            <a:off x="6202029" y="4460553"/>
            <a:ext cx="554712" cy="24622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MGR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4A2BE5D-0970-44B5-86AF-F31D3C4AB13F}"/>
              </a:ext>
            </a:extLst>
          </p:cNvPr>
          <p:cNvGrpSpPr/>
          <p:nvPr/>
        </p:nvGrpSpPr>
        <p:grpSpPr>
          <a:xfrm>
            <a:off x="9447293" y="3570979"/>
            <a:ext cx="304889" cy="309877"/>
            <a:chOff x="1427996" y="1651882"/>
            <a:chExt cx="304889" cy="30987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93348F6-4E81-4F69-BFA9-8E1788336CDE}"/>
                </a:ext>
              </a:extLst>
            </p:cNvPr>
            <p:cNvSpPr/>
            <p:nvPr/>
          </p:nvSpPr>
          <p:spPr>
            <a:xfrm>
              <a:off x="1427996" y="1651882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ACB0B2B-0CFC-4970-B524-5AB2FE14E7BD}"/>
                </a:ext>
              </a:extLst>
            </p:cNvPr>
            <p:cNvGrpSpPr/>
            <p:nvPr/>
          </p:nvGrpSpPr>
          <p:grpSpPr>
            <a:xfrm>
              <a:off x="1452015" y="1671218"/>
              <a:ext cx="249723" cy="245956"/>
              <a:chOff x="5005934" y="3055247"/>
              <a:chExt cx="263325" cy="277021"/>
            </a:xfrm>
            <a:solidFill>
              <a:srgbClr val="92D050"/>
            </a:solidFill>
          </p:grpSpPr>
          <p:sp>
            <p:nvSpPr>
              <p:cNvPr id="139" name="Arrow: Down 138">
                <a:extLst>
                  <a:ext uri="{FF2B5EF4-FFF2-40B4-BE49-F238E27FC236}">
                    <a16:creationId xmlns:a16="http://schemas.microsoft.com/office/drawing/2014/main" id="{25EA1712-D4C1-4E4E-8A4C-EEE6EF3E07CE}"/>
                  </a:ext>
                </a:extLst>
              </p:cNvPr>
              <p:cNvSpPr/>
              <p:nvPr/>
            </p:nvSpPr>
            <p:spPr>
              <a:xfrm>
                <a:off x="5083986" y="316571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0" name="Arrow: Down 139">
                <a:extLst>
                  <a:ext uri="{FF2B5EF4-FFF2-40B4-BE49-F238E27FC236}">
                    <a16:creationId xmlns:a16="http://schemas.microsoft.com/office/drawing/2014/main" id="{0545BC26-01DF-49D4-87D5-E8522E1CE8FA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Arrow: Down 140">
                <a:extLst>
                  <a:ext uri="{FF2B5EF4-FFF2-40B4-BE49-F238E27FC236}">
                    <a16:creationId xmlns:a16="http://schemas.microsoft.com/office/drawing/2014/main" id="{D5B3BDBF-9DE8-4F06-9821-CB134BFE15C2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2" name="Arrow: Down 141">
                <a:extLst>
                  <a:ext uri="{FF2B5EF4-FFF2-40B4-BE49-F238E27FC236}">
                    <a16:creationId xmlns:a16="http://schemas.microsoft.com/office/drawing/2014/main" id="{CB1D5863-A430-4764-80E4-C827B8B26C08}"/>
                  </a:ext>
                </a:extLst>
              </p:cNvPr>
              <p:cNvSpPr/>
              <p:nvPr/>
            </p:nvSpPr>
            <p:spPr>
              <a:xfrm rot="16200000">
                <a:off x="5132380" y="311340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6589B61-F0E2-4A92-8AA9-70064F2B34B7}"/>
              </a:ext>
            </a:extLst>
          </p:cNvPr>
          <p:cNvGrpSpPr/>
          <p:nvPr/>
        </p:nvGrpSpPr>
        <p:grpSpPr>
          <a:xfrm>
            <a:off x="9381609" y="2769089"/>
            <a:ext cx="304889" cy="309877"/>
            <a:chOff x="1427996" y="1651882"/>
            <a:chExt cx="304889" cy="309877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A2B5D02-B358-46D2-AADF-6E73A29AD874}"/>
                </a:ext>
              </a:extLst>
            </p:cNvPr>
            <p:cNvSpPr/>
            <p:nvPr/>
          </p:nvSpPr>
          <p:spPr>
            <a:xfrm>
              <a:off x="1427996" y="1651882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7488E7F-D816-4105-94F4-ADECCED168CF}"/>
                </a:ext>
              </a:extLst>
            </p:cNvPr>
            <p:cNvGrpSpPr/>
            <p:nvPr/>
          </p:nvGrpSpPr>
          <p:grpSpPr>
            <a:xfrm>
              <a:off x="1452015" y="1671218"/>
              <a:ext cx="249723" cy="245956"/>
              <a:chOff x="5005934" y="3055247"/>
              <a:chExt cx="263325" cy="277021"/>
            </a:xfrm>
            <a:solidFill>
              <a:srgbClr val="92D050"/>
            </a:solidFill>
          </p:grpSpPr>
          <p:sp>
            <p:nvSpPr>
              <p:cNvPr id="147" name="Arrow: Down 146">
                <a:extLst>
                  <a:ext uri="{FF2B5EF4-FFF2-40B4-BE49-F238E27FC236}">
                    <a16:creationId xmlns:a16="http://schemas.microsoft.com/office/drawing/2014/main" id="{D5B42989-71D9-4BB6-AEC5-2875368198CF}"/>
                  </a:ext>
                </a:extLst>
              </p:cNvPr>
              <p:cNvSpPr/>
              <p:nvPr/>
            </p:nvSpPr>
            <p:spPr>
              <a:xfrm>
                <a:off x="5083986" y="316571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8" name="Arrow: Down 147">
                <a:extLst>
                  <a:ext uri="{FF2B5EF4-FFF2-40B4-BE49-F238E27FC236}">
                    <a16:creationId xmlns:a16="http://schemas.microsoft.com/office/drawing/2014/main" id="{DE84DEB9-8EB6-4EA6-B341-475D3261FF70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9" name="Arrow: Down 148">
                <a:extLst>
                  <a:ext uri="{FF2B5EF4-FFF2-40B4-BE49-F238E27FC236}">
                    <a16:creationId xmlns:a16="http://schemas.microsoft.com/office/drawing/2014/main" id="{FD92C42D-7219-424F-9912-53D187D12DB5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5564044C-227E-4989-AC86-48EE6349A673}"/>
                  </a:ext>
                </a:extLst>
              </p:cNvPr>
              <p:cNvSpPr/>
              <p:nvPr/>
            </p:nvSpPr>
            <p:spPr>
              <a:xfrm rot="16200000">
                <a:off x="5132380" y="311340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837BD8C-EEBA-4698-857F-17E1CA24D020}"/>
              </a:ext>
            </a:extLst>
          </p:cNvPr>
          <p:cNvGrpSpPr/>
          <p:nvPr/>
        </p:nvGrpSpPr>
        <p:grpSpPr>
          <a:xfrm>
            <a:off x="9442472" y="4238898"/>
            <a:ext cx="304889" cy="309877"/>
            <a:chOff x="1427996" y="1651882"/>
            <a:chExt cx="304889" cy="3098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D970F25-D3F3-43C0-81F3-09D10FD30944}"/>
                </a:ext>
              </a:extLst>
            </p:cNvPr>
            <p:cNvSpPr/>
            <p:nvPr/>
          </p:nvSpPr>
          <p:spPr>
            <a:xfrm>
              <a:off x="1427996" y="1651882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157EBDC-9A60-471B-9212-0593F2480BE5}"/>
                </a:ext>
              </a:extLst>
            </p:cNvPr>
            <p:cNvGrpSpPr/>
            <p:nvPr/>
          </p:nvGrpSpPr>
          <p:grpSpPr>
            <a:xfrm>
              <a:off x="1452015" y="1671218"/>
              <a:ext cx="249723" cy="245956"/>
              <a:chOff x="5005934" y="3055247"/>
              <a:chExt cx="263325" cy="277021"/>
            </a:xfrm>
            <a:solidFill>
              <a:srgbClr val="92D050"/>
            </a:solidFill>
          </p:grpSpPr>
          <p:sp>
            <p:nvSpPr>
              <p:cNvPr id="171" name="Arrow: Down 170">
                <a:extLst>
                  <a:ext uri="{FF2B5EF4-FFF2-40B4-BE49-F238E27FC236}">
                    <a16:creationId xmlns:a16="http://schemas.microsoft.com/office/drawing/2014/main" id="{AF4AD251-1646-4BC6-B1BF-DCA34F2E4491}"/>
                  </a:ext>
                </a:extLst>
              </p:cNvPr>
              <p:cNvSpPr/>
              <p:nvPr/>
            </p:nvSpPr>
            <p:spPr>
              <a:xfrm>
                <a:off x="5083986" y="316571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2" name="Arrow: Down 171">
                <a:extLst>
                  <a:ext uri="{FF2B5EF4-FFF2-40B4-BE49-F238E27FC236}">
                    <a16:creationId xmlns:a16="http://schemas.microsoft.com/office/drawing/2014/main" id="{F19233A8-BEBA-4020-8CC1-D871C9D49751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3E977D2-36E7-48EE-B52B-92E2DD582109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4" name="Arrow: Down 173">
                <a:extLst>
                  <a:ext uri="{FF2B5EF4-FFF2-40B4-BE49-F238E27FC236}">
                    <a16:creationId xmlns:a16="http://schemas.microsoft.com/office/drawing/2014/main" id="{CB285E8C-12D1-40D0-A6BD-F4EF91388C25}"/>
                  </a:ext>
                </a:extLst>
              </p:cNvPr>
              <p:cNvSpPr/>
              <p:nvPr/>
            </p:nvSpPr>
            <p:spPr>
              <a:xfrm rot="16200000">
                <a:off x="5132380" y="311340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9158D0AE-9DF6-42EA-984C-3E326527F9DD}"/>
              </a:ext>
            </a:extLst>
          </p:cNvPr>
          <p:cNvSpPr txBox="1"/>
          <p:nvPr/>
        </p:nvSpPr>
        <p:spPr>
          <a:xfrm>
            <a:off x="4740442" y="2999950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726FAA5-9A1D-48A7-9E16-71FD3C30E798}"/>
              </a:ext>
            </a:extLst>
          </p:cNvPr>
          <p:cNvGrpSpPr/>
          <p:nvPr/>
        </p:nvGrpSpPr>
        <p:grpSpPr>
          <a:xfrm>
            <a:off x="2801849" y="2769731"/>
            <a:ext cx="1041130" cy="492152"/>
            <a:chOff x="7877600" y="3716942"/>
            <a:chExt cx="751599" cy="343731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CEA094B-EBEF-4483-966C-CB0759F503AB}"/>
                </a:ext>
              </a:extLst>
            </p:cNvPr>
            <p:cNvSpPr/>
            <p:nvPr/>
          </p:nvSpPr>
          <p:spPr>
            <a:xfrm>
              <a:off x="8249831" y="3719639"/>
              <a:ext cx="345260" cy="3101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F4368846-50CB-405C-9111-D25B0A2E02DA}"/>
                </a:ext>
              </a:extLst>
            </p:cNvPr>
            <p:cNvCxnSpPr/>
            <p:nvPr/>
          </p:nvCxnSpPr>
          <p:spPr>
            <a:xfrm>
              <a:off x="8368514" y="3743918"/>
              <a:ext cx="0" cy="213091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FB7591EF-F049-4BC7-BCA1-DCF6CEB65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1244" y="3732455"/>
              <a:ext cx="0" cy="219157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6B6057AF-F95A-4020-809B-CEC12145E726}"/>
                </a:ext>
              </a:extLst>
            </p:cNvPr>
            <p:cNvSpPr txBox="1"/>
            <p:nvPr/>
          </p:nvSpPr>
          <p:spPr>
            <a:xfrm>
              <a:off x="8316309" y="3942302"/>
              <a:ext cx="312890" cy="113271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9E18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MC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3254C8E1-673A-4AFF-92D2-D21E2680838F}"/>
                </a:ext>
              </a:extLst>
            </p:cNvPr>
            <p:cNvSpPr/>
            <p:nvPr/>
          </p:nvSpPr>
          <p:spPr>
            <a:xfrm>
              <a:off x="7877600" y="3716942"/>
              <a:ext cx="345260" cy="3101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CF4D13DC-CF7E-4A78-9609-CEEE1ABDD8B6}"/>
                </a:ext>
              </a:extLst>
            </p:cNvPr>
            <p:cNvCxnSpPr/>
            <p:nvPr/>
          </p:nvCxnSpPr>
          <p:spPr>
            <a:xfrm>
              <a:off x="7996283" y="3741221"/>
              <a:ext cx="0" cy="213091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937F77ED-6A79-4739-8D77-4CA85E298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9013" y="3729758"/>
              <a:ext cx="0" cy="219157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699C8384-F038-4700-A829-B5DF97F6FE74}"/>
                </a:ext>
              </a:extLst>
            </p:cNvPr>
            <p:cNvSpPr txBox="1"/>
            <p:nvPr/>
          </p:nvSpPr>
          <p:spPr>
            <a:xfrm>
              <a:off x="7948255" y="3947402"/>
              <a:ext cx="312890" cy="113271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9E18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MC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01C92B75-BF0F-403D-AD90-B9F24815A439}"/>
              </a:ext>
            </a:extLst>
          </p:cNvPr>
          <p:cNvSpPr txBox="1"/>
          <p:nvPr/>
        </p:nvSpPr>
        <p:spPr>
          <a:xfrm>
            <a:off x="7570857" y="3734132"/>
            <a:ext cx="14296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lang="en-US">
                <a:solidFill>
                  <a:srgbClr val="000000"/>
                </a:solidFill>
                <a:latin typeface="Arial" panose="020B0604020202020204"/>
              </a:rPr>
              <a:t>ILEC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BD4EA27-D325-43AF-98A7-DBE1A61922FE}"/>
              </a:ext>
            </a:extLst>
          </p:cNvPr>
          <p:cNvSpPr txBox="1"/>
          <p:nvPr/>
        </p:nvSpPr>
        <p:spPr>
          <a:xfrm>
            <a:off x="8870164" y="3861132"/>
            <a:ext cx="142963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lang="en-US" sz="1000">
                <a:solidFill>
                  <a:srgbClr val="000000"/>
                </a:solidFill>
                <a:latin typeface="Arial" panose="020B0604020202020204"/>
                <a:cs typeface="Arial"/>
              </a:rPr>
              <a:t>MER-2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8D9ACC-37EA-418E-BF6B-A3726C85E100}"/>
              </a:ext>
            </a:extLst>
          </p:cNvPr>
          <p:cNvSpPr txBox="1"/>
          <p:nvPr/>
        </p:nvSpPr>
        <p:spPr>
          <a:xfrm>
            <a:off x="8825692" y="3078587"/>
            <a:ext cx="142963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lang="en-US" sz="1000">
                <a:solidFill>
                  <a:srgbClr val="000000"/>
                </a:solidFill>
                <a:latin typeface="Arial" panose="020B0604020202020204"/>
                <a:cs typeface="Arial"/>
              </a:rPr>
              <a:t>MGR-3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7E5198-47FD-48B4-99AF-84F418550A92}"/>
              </a:ext>
            </a:extLst>
          </p:cNvPr>
          <p:cNvSpPr txBox="1"/>
          <p:nvPr/>
        </p:nvSpPr>
        <p:spPr>
          <a:xfrm>
            <a:off x="8909622" y="4529571"/>
            <a:ext cx="142963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lang="en-US" sz="1000">
                <a:solidFill>
                  <a:srgbClr val="000000"/>
                </a:solidFill>
                <a:latin typeface="Arial" panose="020B0604020202020204"/>
                <a:cs typeface="Arial"/>
              </a:rPr>
              <a:t>MER-1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5822E0-DDC6-40AF-BF45-ECD1E9A1C9D5}"/>
              </a:ext>
            </a:extLst>
          </p:cNvPr>
          <p:cNvSpPr txBox="1"/>
          <p:nvPr/>
        </p:nvSpPr>
        <p:spPr>
          <a:xfrm>
            <a:off x="4107928" y="3317946"/>
            <a:ext cx="78124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BGP-RR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FB1356-89F8-4026-A672-2B0F278A46E3}"/>
              </a:ext>
            </a:extLst>
          </p:cNvPr>
          <p:cNvSpPr txBox="1"/>
          <p:nvPr/>
        </p:nvSpPr>
        <p:spPr>
          <a:xfrm>
            <a:off x="6911609" y="3409756"/>
            <a:ext cx="78124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BGP-RR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BAE924F-AE7F-411B-8D62-15BAB461E680}"/>
              </a:ext>
            </a:extLst>
          </p:cNvPr>
          <p:cNvSpPr/>
          <p:nvPr/>
        </p:nvSpPr>
        <p:spPr>
          <a:xfrm>
            <a:off x="7481014" y="2763440"/>
            <a:ext cx="1907628" cy="455273"/>
          </a:xfrm>
          <a:custGeom>
            <a:avLst/>
            <a:gdLst>
              <a:gd name="connsiteX0" fmla="*/ 0 w 1907628"/>
              <a:gd name="connsiteY0" fmla="*/ 455273 h 455273"/>
              <a:gd name="connsiteX1" fmla="*/ 788276 w 1907628"/>
              <a:gd name="connsiteY1" fmla="*/ 5956 h 455273"/>
              <a:gd name="connsiteX2" fmla="*/ 1907628 w 1907628"/>
              <a:gd name="connsiteY2" fmla="*/ 163611 h 4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628" h="455273">
                <a:moveTo>
                  <a:pt x="0" y="455273"/>
                </a:moveTo>
                <a:cubicBezTo>
                  <a:pt x="235169" y="254919"/>
                  <a:pt x="470338" y="54566"/>
                  <a:pt x="788276" y="5956"/>
                </a:cubicBezTo>
                <a:cubicBezTo>
                  <a:pt x="1106214" y="-42654"/>
                  <a:pt x="1769680" y="224045"/>
                  <a:pt x="1907628" y="1636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0D8D3EF-E4EC-4407-B061-8102D523A0DB}"/>
              </a:ext>
            </a:extLst>
          </p:cNvPr>
          <p:cNvSpPr/>
          <p:nvPr/>
        </p:nvSpPr>
        <p:spPr>
          <a:xfrm rot="1340530">
            <a:off x="7469196" y="3153072"/>
            <a:ext cx="2014065" cy="473984"/>
          </a:xfrm>
          <a:custGeom>
            <a:avLst/>
            <a:gdLst>
              <a:gd name="connsiteX0" fmla="*/ 0 w 1907628"/>
              <a:gd name="connsiteY0" fmla="*/ 455273 h 455273"/>
              <a:gd name="connsiteX1" fmla="*/ 788276 w 1907628"/>
              <a:gd name="connsiteY1" fmla="*/ 5956 h 455273"/>
              <a:gd name="connsiteX2" fmla="*/ 1907628 w 1907628"/>
              <a:gd name="connsiteY2" fmla="*/ 163611 h 4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628" h="455273">
                <a:moveTo>
                  <a:pt x="0" y="455273"/>
                </a:moveTo>
                <a:cubicBezTo>
                  <a:pt x="235169" y="254919"/>
                  <a:pt x="470338" y="54566"/>
                  <a:pt x="788276" y="5956"/>
                </a:cubicBezTo>
                <a:cubicBezTo>
                  <a:pt x="1106214" y="-42654"/>
                  <a:pt x="1769680" y="224045"/>
                  <a:pt x="1907628" y="1636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57A3FDD6-8063-42B7-8BFA-2DC7294AC7F6}"/>
              </a:ext>
            </a:extLst>
          </p:cNvPr>
          <p:cNvSpPr/>
          <p:nvPr/>
        </p:nvSpPr>
        <p:spPr>
          <a:xfrm rot="2405237">
            <a:off x="7365233" y="3535175"/>
            <a:ext cx="2303849" cy="495191"/>
          </a:xfrm>
          <a:custGeom>
            <a:avLst/>
            <a:gdLst>
              <a:gd name="connsiteX0" fmla="*/ 0 w 1907628"/>
              <a:gd name="connsiteY0" fmla="*/ 455273 h 455273"/>
              <a:gd name="connsiteX1" fmla="*/ 788276 w 1907628"/>
              <a:gd name="connsiteY1" fmla="*/ 5956 h 455273"/>
              <a:gd name="connsiteX2" fmla="*/ 1907628 w 1907628"/>
              <a:gd name="connsiteY2" fmla="*/ 163611 h 4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628" h="455273">
                <a:moveTo>
                  <a:pt x="0" y="455273"/>
                </a:moveTo>
                <a:cubicBezTo>
                  <a:pt x="235169" y="254919"/>
                  <a:pt x="470338" y="54566"/>
                  <a:pt x="788276" y="5956"/>
                </a:cubicBezTo>
                <a:cubicBezTo>
                  <a:pt x="1106214" y="-42654"/>
                  <a:pt x="1769680" y="224045"/>
                  <a:pt x="1907628" y="1636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F8DBE81-5804-4964-81D9-8229E8D2F8FA}"/>
              </a:ext>
            </a:extLst>
          </p:cNvPr>
          <p:cNvSpPr/>
          <p:nvPr/>
        </p:nvSpPr>
        <p:spPr>
          <a:xfrm rot="21026673">
            <a:off x="1823422" y="3385057"/>
            <a:ext cx="2633410" cy="455273"/>
          </a:xfrm>
          <a:custGeom>
            <a:avLst/>
            <a:gdLst>
              <a:gd name="connsiteX0" fmla="*/ 0 w 1907628"/>
              <a:gd name="connsiteY0" fmla="*/ 455273 h 455273"/>
              <a:gd name="connsiteX1" fmla="*/ 788276 w 1907628"/>
              <a:gd name="connsiteY1" fmla="*/ 5956 h 455273"/>
              <a:gd name="connsiteX2" fmla="*/ 1907628 w 1907628"/>
              <a:gd name="connsiteY2" fmla="*/ 163611 h 4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628" h="455273">
                <a:moveTo>
                  <a:pt x="0" y="455273"/>
                </a:moveTo>
                <a:cubicBezTo>
                  <a:pt x="235169" y="254919"/>
                  <a:pt x="470338" y="54566"/>
                  <a:pt x="788276" y="5956"/>
                </a:cubicBezTo>
                <a:cubicBezTo>
                  <a:pt x="1106214" y="-42654"/>
                  <a:pt x="1769680" y="224045"/>
                  <a:pt x="1907628" y="1636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9C5B0BD-CA5C-4691-B73A-EE3A6C732E27}"/>
              </a:ext>
            </a:extLst>
          </p:cNvPr>
          <p:cNvSpPr/>
          <p:nvPr/>
        </p:nvSpPr>
        <p:spPr>
          <a:xfrm rot="20758888">
            <a:off x="1898262" y="3479136"/>
            <a:ext cx="2633410" cy="455273"/>
          </a:xfrm>
          <a:custGeom>
            <a:avLst/>
            <a:gdLst>
              <a:gd name="connsiteX0" fmla="*/ 0 w 1907628"/>
              <a:gd name="connsiteY0" fmla="*/ 455273 h 455273"/>
              <a:gd name="connsiteX1" fmla="*/ 788276 w 1907628"/>
              <a:gd name="connsiteY1" fmla="*/ 5956 h 455273"/>
              <a:gd name="connsiteX2" fmla="*/ 1907628 w 1907628"/>
              <a:gd name="connsiteY2" fmla="*/ 163611 h 4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628" h="455273">
                <a:moveTo>
                  <a:pt x="0" y="455273"/>
                </a:moveTo>
                <a:cubicBezTo>
                  <a:pt x="235169" y="254919"/>
                  <a:pt x="470338" y="54566"/>
                  <a:pt x="788276" y="5956"/>
                </a:cubicBezTo>
                <a:cubicBezTo>
                  <a:pt x="1106214" y="-42654"/>
                  <a:pt x="1769680" y="224045"/>
                  <a:pt x="1907628" y="1636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971F976-4DD0-48DC-9AFC-EE5DEAC58E2F}"/>
              </a:ext>
            </a:extLst>
          </p:cNvPr>
          <p:cNvSpPr/>
          <p:nvPr/>
        </p:nvSpPr>
        <p:spPr>
          <a:xfrm rot="20350537">
            <a:off x="2034241" y="3631254"/>
            <a:ext cx="2460211" cy="413606"/>
          </a:xfrm>
          <a:custGeom>
            <a:avLst/>
            <a:gdLst>
              <a:gd name="connsiteX0" fmla="*/ 0 w 1907628"/>
              <a:gd name="connsiteY0" fmla="*/ 455273 h 455273"/>
              <a:gd name="connsiteX1" fmla="*/ 788276 w 1907628"/>
              <a:gd name="connsiteY1" fmla="*/ 5956 h 455273"/>
              <a:gd name="connsiteX2" fmla="*/ 1907628 w 1907628"/>
              <a:gd name="connsiteY2" fmla="*/ 163611 h 4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628" h="455273">
                <a:moveTo>
                  <a:pt x="0" y="455273"/>
                </a:moveTo>
                <a:cubicBezTo>
                  <a:pt x="235169" y="254919"/>
                  <a:pt x="470338" y="54566"/>
                  <a:pt x="788276" y="5956"/>
                </a:cubicBezTo>
                <a:cubicBezTo>
                  <a:pt x="1106214" y="-42654"/>
                  <a:pt x="1769680" y="224045"/>
                  <a:pt x="1907628" y="1636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4D4D565-EE3A-4901-9000-1BA0902ABE0C}"/>
              </a:ext>
            </a:extLst>
          </p:cNvPr>
          <p:cNvSpPr/>
          <p:nvPr/>
        </p:nvSpPr>
        <p:spPr>
          <a:xfrm rot="497599">
            <a:off x="4676547" y="2930146"/>
            <a:ext cx="2475410" cy="455273"/>
          </a:xfrm>
          <a:custGeom>
            <a:avLst/>
            <a:gdLst>
              <a:gd name="connsiteX0" fmla="*/ 0 w 1907628"/>
              <a:gd name="connsiteY0" fmla="*/ 455273 h 455273"/>
              <a:gd name="connsiteX1" fmla="*/ 788276 w 1907628"/>
              <a:gd name="connsiteY1" fmla="*/ 5956 h 455273"/>
              <a:gd name="connsiteX2" fmla="*/ 1907628 w 1907628"/>
              <a:gd name="connsiteY2" fmla="*/ 163611 h 4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628" h="455273">
                <a:moveTo>
                  <a:pt x="0" y="455273"/>
                </a:moveTo>
                <a:cubicBezTo>
                  <a:pt x="235169" y="254919"/>
                  <a:pt x="470338" y="54566"/>
                  <a:pt x="788276" y="5956"/>
                </a:cubicBezTo>
                <a:cubicBezTo>
                  <a:pt x="1106214" y="-42654"/>
                  <a:pt x="1769680" y="224045"/>
                  <a:pt x="1907628" y="1636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9C2699-9652-4A9E-91B7-4853426F78D8}"/>
              </a:ext>
            </a:extLst>
          </p:cNvPr>
          <p:cNvSpPr/>
          <p:nvPr/>
        </p:nvSpPr>
        <p:spPr>
          <a:xfrm rot="11428116">
            <a:off x="5111581" y="4237512"/>
            <a:ext cx="1308569" cy="455273"/>
          </a:xfrm>
          <a:custGeom>
            <a:avLst/>
            <a:gdLst>
              <a:gd name="connsiteX0" fmla="*/ 0 w 1907628"/>
              <a:gd name="connsiteY0" fmla="*/ 455273 h 455273"/>
              <a:gd name="connsiteX1" fmla="*/ 788276 w 1907628"/>
              <a:gd name="connsiteY1" fmla="*/ 5956 h 455273"/>
              <a:gd name="connsiteX2" fmla="*/ 1907628 w 1907628"/>
              <a:gd name="connsiteY2" fmla="*/ 163611 h 4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628" h="455273">
                <a:moveTo>
                  <a:pt x="0" y="455273"/>
                </a:moveTo>
                <a:cubicBezTo>
                  <a:pt x="235169" y="254919"/>
                  <a:pt x="470338" y="54566"/>
                  <a:pt x="788276" y="5956"/>
                </a:cubicBezTo>
                <a:cubicBezTo>
                  <a:pt x="1106214" y="-42654"/>
                  <a:pt x="1769680" y="224045"/>
                  <a:pt x="1907628" y="1636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261DFB99-09CD-4149-920C-3CEE3E5FA5FA}"/>
              </a:ext>
            </a:extLst>
          </p:cNvPr>
          <p:cNvSpPr/>
          <p:nvPr/>
        </p:nvSpPr>
        <p:spPr>
          <a:xfrm rot="925618">
            <a:off x="5117716" y="3304603"/>
            <a:ext cx="1308569" cy="455273"/>
          </a:xfrm>
          <a:custGeom>
            <a:avLst/>
            <a:gdLst>
              <a:gd name="connsiteX0" fmla="*/ 0 w 1907628"/>
              <a:gd name="connsiteY0" fmla="*/ 455273 h 455273"/>
              <a:gd name="connsiteX1" fmla="*/ 788276 w 1907628"/>
              <a:gd name="connsiteY1" fmla="*/ 5956 h 455273"/>
              <a:gd name="connsiteX2" fmla="*/ 1907628 w 1907628"/>
              <a:gd name="connsiteY2" fmla="*/ 163611 h 4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628" h="455273">
                <a:moveTo>
                  <a:pt x="0" y="455273"/>
                </a:moveTo>
                <a:cubicBezTo>
                  <a:pt x="235169" y="254919"/>
                  <a:pt x="470338" y="54566"/>
                  <a:pt x="788276" y="5956"/>
                </a:cubicBezTo>
                <a:cubicBezTo>
                  <a:pt x="1106214" y="-42654"/>
                  <a:pt x="1769680" y="224045"/>
                  <a:pt x="1907628" y="1636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26D813-3D4F-44A9-AF2E-7B94DDB936B3}"/>
              </a:ext>
            </a:extLst>
          </p:cNvPr>
          <p:cNvSpPr txBox="1"/>
          <p:nvPr/>
        </p:nvSpPr>
        <p:spPr>
          <a:xfrm>
            <a:off x="5431034" y="4707375"/>
            <a:ext cx="78124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BGP-LU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29DD83-663C-4C95-8AF2-271DBD879785}"/>
              </a:ext>
            </a:extLst>
          </p:cNvPr>
          <p:cNvSpPr txBox="1"/>
          <p:nvPr/>
        </p:nvSpPr>
        <p:spPr>
          <a:xfrm>
            <a:off x="5354438" y="2703105"/>
            <a:ext cx="78124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BGP-L2VPN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9F2162-0356-4D09-8AC5-E0495E6D6C7B}"/>
              </a:ext>
            </a:extLst>
          </p:cNvPr>
          <p:cNvSpPr txBox="1"/>
          <p:nvPr/>
        </p:nvSpPr>
        <p:spPr>
          <a:xfrm>
            <a:off x="5303055" y="3098566"/>
            <a:ext cx="78124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BGP-LU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E6B595E-104A-411B-9EFA-144E493197FB}"/>
              </a:ext>
            </a:extLst>
          </p:cNvPr>
          <p:cNvGrpSpPr/>
          <p:nvPr/>
        </p:nvGrpSpPr>
        <p:grpSpPr>
          <a:xfrm>
            <a:off x="6291062" y="3560008"/>
            <a:ext cx="304889" cy="309877"/>
            <a:chOff x="1427996" y="1651882"/>
            <a:chExt cx="304889" cy="30987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D81DC1E-C0F9-4536-A351-16A9BA034C61}"/>
                </a:ext>
              </a:extLst>
            </p:cNvPr>
            <p:cNvSpPr/>
            <p:nvPr/>
          </p:nvSpPr>
          <p:spPr>
            <a:xfrm>
              <a:off x="1427996" y="1651882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6273271-0BDD-46D6-AD28-1879A048F30C}"/>
                </a:ext>
              </a:extLst>
            </p:cNvPr>
            <p:cNvGrpSpPr/>
            <p:nvPr/>
          </p:nvGrpSpPr>
          <p:grpSpPr>
            <a:xfrm>
              <a:off x="1452015" y="1671218"/>
              <a:ext cx="249723" cy="245956"/>
              <a:chOff x="5005934" y="3055247"/>
              <a:chExt cx="263325" cy="277021"/>
            </a:xfrm>
            <a:solidFill>
              <a:srgbClr val="92D050"/>
            </a:solidFill>
          </p:grpSpPr>
          <p:sp>
            <p:nvSpPr>
              <p:cNvPr id="115" name="Arrow: Down 114">
                <a:extLst>
                  <a:ext uri="{FF2B5EF4-FFF2-40B4-BE49-F238E27FC236}">
                    <a16:creationId xmlns:a16="http://schemas.microsoft.com/office/drawing/2014/main" id="{3CFE628B-3926-468D-8237-DF5516DE6044}"/>
                  </a:ext>
                </a:extLst>
              </p:cNvPr>
              <p:cNvSpPr/>
              <p:nvPr/>
            </p:nvSpPr>
            <p:spPr>
              <a:xfrm>
                <a:off x="5083986" y="316571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6" name="Arrow: Down 115">
                <a:extLst>
                  <a:ext uri="{FF2B5EF4-FFF2-40B4-BE49-F238E27FC236}">
                    <a16:creationId xmlns:a16="http://schemas.microsoft.com/office/drawing/2014/main" id="{C48B8F98-038F-4257-B217-6DFEAFAC7216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7" name="Arrow: Down 116">
                <a:extLst>
                  <a:ext uri="{FF2B5EF4-FFF2-40B4-BE49-F238E27FC236}">
                    <a16:creationId xmlns:a16="http://schemas.microsoft.com/office/drawing/2014/main" id="{3EB659CF-B1FC-4FAE-B6EF-66876FB8122F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8" name="Arrow: Down 117">
                <a:extLst>
                  <a:ext uri="{FF2B5EF4-FFF2-40B4-BE49-F238E27FC236}">
                    <a16:creationId xmlns:a16="http://schemas.microsoft.com/office/drawing/2014/main" id="{678B12B5-2914-4496-962F-AEE08EAEC9EF}"/>
                  </a:ext>
                </a:extLst>
              </p:cNvPr>
              <p:cNvSpPr/>
              <p:nvPr/>
            </p:nvSpPr>
            <p:spPr>
              <a:xfrm rot="16200000">
                <a:off x="5132380" y="311340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1B1C475-DD00-4737-AB92-4D7F3042F2CC}"/>
              </a:ext>
            </a:extLst>
          </p:cNvPr>
          <p:cNvGrpSpPr/>
          <p:nvPr/>
        </p:nvGrpSpPr>
        <p:grpSpPr>
          <a:xfrm>
            <a:off x="6294186" y="4113684"/>
            <a:ext cx="304889" cy="309877"/>
            <a:chOff x="1427996" y="1651882"/>
            <a:chExt cx="304889" cy="309877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4B90C8B-18B5-4C90-BD4F-85E5C4F8B697}"/>
                </a:ext>
              </a:extLst>
            </p:cNvPr>
            <p:cNvSpPr/>
            <p:nvPr/>
          </p:nvSpPr>
          <p:spPr>
            <a:xfrm>
              <a:off x="1427996" y="1651882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6CAC6720-BE61-4526-961D-854D28F72FB0}"/>
                </a:ext>
              </a:extLst>
            </p:cNvPr>
            <p:cNvGrpSpPr/>
            <p:nvPr/>
          </p:nvGrpSpPr>
          <p:grpSpPr>
            <a:xfrm>
              <a:off x="1452015" y="1671218"/>
              <a:ext cx="249723" cy="245956"/>
              <a:chOff x="5005934" y="3055247"/>
              <a:chExt cx="263325" cy="277021"/>
            </a:xfrm>
            <a:solidFill>
              <a:srgbClr val="92D050"/>
            </a:solidFill>
          </p:grpSpPr>
          <p:sp>
            <p:nvSpPr>
              <p:cNvPr id="123" name="Arrow: Down 122">
                <a:extLst>
                  <a:ext uri="{FF2B5EF4-FFF2-40B4-BE49-F238E27FC236}">
                    <a16:creationId xmlns:a16="http://schemas.microsoft.com/office/drawing/2014/main" id="{A6578F2C-14AB-4050-B8EA-B720C03C7D7E}"/>
                  </a:ext>
                </a:extLst>
              </p:cNvPr>
              <p:cNvSpPr/>
              <p:nvPr/>
            </p:nvSpPr>
            <p:spPr>
              <a:xfrm>
                <a:off x="5083986" y="316571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4" name="Arrow: Down 123">
                <a:extLst>
                  <a:ext uri="{FF2B5EF4-FFF2-40B4-BE49-F238E27FC236}">
                    <a16:creationId xmlns:a16="http://schemas.microsoft.com/office/drawing/2014/main" id="{1C393AB0-06FD-4C49-B88D-14C4A53C1E8F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5" name="Arrow: Down 124">
                <a:extLst>
                  <a:ext uri="{FF2B5EF4-FFF2-40B4-BE49-F238E27FC236}">
                    <a16:creationId xmlns:a16="http://schemas.microsoft.com/office/drawing/2014/main" id="{04DF2AAB-F87E-4FE8-A7A6-3ADCD4EC2BC7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6" name="Arrow: Down 125">
                <a:extLst>
                  <a:ext uri="{FF2B5EF4-FFF2-40B4-BE49-F238E27FC236}">
                    <a16:creationId xmlns:a16="http://schemas.microsoft.com/office/drawing/2014/main" id="{E8F657F1-CB09-40AB-97EA-CBE66DE5BB02}"/>
                  </a:ext>
                </a:extLst>
              </p:cNvPr>
              <p:cNvSpPr/>
              <p:nvPr/>
            </p:nvSpPr>
            <p:spPr>
              <a:xfrm rot="16200000">
                <a:off x="5132380" y="311340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12" name="Table 15">
            <a:extLst>
              <a:ext uri="{FF2B5EF4-FFF2-40B4-BE49-F238E27FC236}">
                <a16:creationId xmlns:a16="http://schemas.microsoft.com/office/drawing/2014/main" id="{F108FC18-CE6D-4622-822C-51D09414D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36389"/>
              </p:ext>
            </p:extLst>
          </p:nvPr>
        </p:nvGraphicFramePr>
        <p:xfrm>
          <a:off x="1313714" y="5233678"/>
          <a:ext cx="364509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030">
                  <a:extLst>
                    <a:ext uri="{9D8B030D-6E8A-4147-A177-3AD203B41FA5}">
                      <a16:colId xmlns:a16="http://schemas.microsoft.com/office/drawing/2014/main" val="2864358616"/>
                    </a:ext>
                  </a:extLst>
                </a:gridCol>
                <a:gridCol w="1215030">
                  <a:extLst>
                    <a:ext uri="{9D8B030D-6E8A-4147-A177-3AD203B41FA5}">
                      <a16:colId xmlns:a16="http://schemas.microsoft.com/office/drawing/2014/main" val="2219528094"/>
                    </a:ext>
                  </a:extLst>
                </a:gridCol>
                <a:gridCol w="1215030">
                  <a:extLst>
                    <a:ext uri="{9D8B030D-6E8A-4147-A177-3AD203B41FA5}">
                      <a16:colId xmlns:a16="http://schemas.microsoft.com/office/drawing/2014/main" val="2714817577"/>
                    </a:ext>
                  </a:extLst>
                </a:gridCol>
              </a:tblGrid>
              <a:tr h="265635">
                <a:tc>
                  <a:txBody>
                    <a:bodyPr/>
                    <a:lstStyle/>
                    <a:p>
                      <a:r>
                        <a:rPr lang="en-US" sz="100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loopback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BGP-Label Unicast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81973"/>
                  </a:ext>
                </a:extLst>
              </a:tr>
              <a:tr h="198654">
                <a:tc>
                  <a:txBody>
                    <a:bodyPr/>
                    <a:lstStyle/>
                    <a:p>
                      <a:r>
                        <a:rPr lang="en-US" sz="800"/>
                        <a:t>ME3-1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1.1.1.1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1999345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74214"/>
                  </a:ext>
                </a:extLst>
              </a:tr>
              <a:tr h="198654">
                <a:tc>
                  <a:txBody>
                    <a:bodyPr/>
                    <a:lstStyle/>
                    <a:p>
                      <a:r>
                        <a:rPr lang="en-US" sz="800"/>
                        <a:t>ME3-2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1.1.1.2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1999347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39581"/>
                  </a:ext>
                </a:extLst>
              </a:tr>
              <a:tr h="198654">
                <a:tc>
                  <a:txBody>
                    <a:bodyPr/>
                    <a:lstStyle/>
                    <a:p>
                      <a:r>
                        <a:rPr lang="en-US" sz="800"/>
                        <a:t>ME3-3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1.1.1.3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1999386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4095"/>
                  </a:ext>
                </a:extLst>
              </a:tr>
            </a:tbl>
          </a:graphicData>
        </a:graphic>
      </p:graphicFrame>
      <p:graphicFrame>
        <p:nvGraphicFramePr>
          <p:cNvPr id="99" name="Table 15">
            <a:extLst>
              <a:ext uri="{FF2B5EF4-FFF2-40B4-BE49-F238E27FC236}">
                <a16:creationId xmlns:a16="http://schemas.microsoft.com/office/drawing/2014/main" id="{09FAECA0-4C73-43A7-84BB-673DEAC9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52454"/>
              </p:ext>
            </p:extLst>
          </p:nvPr>
        </p:nvGraphicFramePr>
        <p:xfrm>
          <a:off x="6694612" y="5207022"/>
          <a:ext cx="364509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030">
                  <a:extLst>
                    <a:ext uri="{9D8B030D-6E8A-4147-A177-3AD203B41FA5}">
                      <a16:colId xmlns:a16="http://schemas.microsoft.com/office/drawing/2014/main" val="2864358616"/>
                    </a:ext>
                  </a:extLst>
                </a:gridCol>
                <a:gridCol w="1215030">
                  <a:extLst>
                    <a:ext uri="{9D8B030D-6E8A-4147-A177-3AD203B41FA5}">
                      <a16:colId xmlns:a16="http://schemas.microsoft.com/office/drawing/2014/main" val="2219528094"/>
                    </a:ext>
                  </a:extLst>
                </a:gridCol>
                <a:gridCol w="1215030">
                  <a:extLst>
                    <a:ext uri="{9D8B030D-6E8A-4147-A177-3AD203B41FA5}">
                      <a16:colId xmlns:a16="http://schemas.microsoft.com/office/drawing/2014/main" val="2714817577"/>
                    </a:ext>
                  </a:extLst>
                </a:gridCol>
              </a:tblGrid>
              <a:tr h="265635">
                <a:tc>
                  <a:txBody>
                    <a:bodyPr/>
                    <a:lstStyle/>
                    <a:p>
                      <a:r>
                        <a:rPr lang="en-US" sz="100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Loopback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BGP-Label Unicast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81973"/>
                  </a:ext>
                </a:extLst>
              </a:tr>
              <a:tr h="198654">
                <a:tc>
                  <a:txBody>
                    <a:bodyPr/>
                    <a:lstStyle/>
                    <a:p>
                      <a:r>
                        <a:rPr lang="en-US" sz="800"/>
                        <a:t>MER-1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10.2.2.1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2001342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74214"/>
                  </a:ext>
                </a:extLst>
              </a:tr>
              <a:tr h="198654">
                <a:tc>
                  <a:txBody>
                    <a:bodyPr/>
                    <a:lstStyle/>
                    <a:p>
                      <a:r>
                        <a:rPr lang="en-US" sz="800"/>
                        <a:t>MER-2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10.2.2.2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2002343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39581"/>
                  </a:ext>
                </a:extLst>
              </a:tr>
              <a:tr h="198654">
                <a:tc>
                  <a:txBody>
                    <a:bodyPr/>
                    <a:lstStyle/>
                    <a:p>
                      <a:r>
                        <a:rPr lang="en-US" sz="800"/>
                        <a:t>MGR-1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10.2.2.3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2003344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4095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B2C71E-CD0E-460F-9925-AF97D4F773BD}"/>
              </a:ext>
            </a:extLst>
          </p:cNvPr>
          <p:cNvSpPr/>
          <p:nvPr/>
        </p:nvSpPr>
        <p:spPr>
          <a:xfrm>
            <a:off x="5133007" y="5468524"/>
            <a:ext cx="781245" cy="191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E2063F16-AA2C-4313-AD3E-C294D94052FB}"/>
              </a:ext>
            </a:extLst>
          </p:cNvPr>
          <p:cNvSpPr/>
          <p:nvPr/>
        </p:nvSpPr>
        <p:spPr>
          <a:xfrm rot="10800000">
            <a:off x="5814706" y="5793838"/>
            <a:ext cx="781245" cy="191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E1F2C6-7ECD-49D6-9961-9EB77C0CADF0}"/>
              </a:ext>
            </a:extLst>
          </p:cNvPr>
          <p:cNvSpPr txBox="1"/>
          <p:nvPr/>
        </p:nvSpPr>
        <p:spPr>
          <a:xfrm>
            <a:off x="5095270" y="5458137"/>
            <a:ext cx="78124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BGP-LU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9D34E0-3934-46A0-8CFC-3651DA390DF8}"/>
              </a:ext>
            </a:extLst>
          </p:cNvPr>
          <p:cNvSpPr txBox="1"/>
          <p:nvPr/>
        </p:nvSpPr>
        <p:spPr>
          <a:xfrm>
            <a:off x="5864036" y="5780234"/>
            <a:ext cx="78124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BGP-LU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E522061-55FE-402A-8F68-9FD2ACD6710B}"/>
              </a:ext>
            </a:extLst>
          </p:cNvPr>
          <p:cNvSpPr txBox="1"/>
          <p:nvPr/>
        </p:nvSpPr>
        <p:spPr>
          <a:xfrm>
            <a:off x="1858880" y="3405006"/>
            <a:ext cx="78124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BGP-L2VPN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D76B61F-EEC4-416A-8DA8-8C31D1B2477A}"/>
              </a:ext>
            </a:extLst>
          </p:cNvPr>
          <p:cNvSpPr txBox="1"/>
          <p:nvPr/>
        </p:nvSpPr>
        <p:spPr>
          <a:xfrm>
            <a:off x="7993964" y="2601252"/>
            <a:ext cx="78124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BGP-L2VPN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5D3AD5B-2089-4514-9D48-CC945A40AB78}"/>
              </a:ext>
            </a:extLst>
          </p:cNvPr>
          <p:cNvGrpSpPr/>
          <p:nvPr/>
        </p:nvGrpSpPr>
        <p:grpSpPr>
          <a:xfrm>
            <a:off x="4160177" y="2944886"/>
            <a:ext cx="362861" cy="356003"/>
            <a:chOff x="5701125" y="2636428"/>
            <a:chExt cx="362861" cy="356003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AB1541A-68A4-435F-AAE3-3FDE6A6F4FD0}"/>
                </a:ext>
              </a:extLst>
            </p:cNvPr>
            <p:cNvSpPr/>
            <p:nvPr/>
          </p:nvSpPr>
          <p:spPr>
            <a:xfrm>
              <a:off x="5701125" y="2636428"/>
              <a:ext cx="362861" cy="356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8" name="Arrow: Quad 107">
              <a:extLst>
                <a:ext uri="{FF2B5EF4-FFF2-40B4-BE49-F238E27FC236}">
                  <a16:creationId xmlns:a16="http://schemas.microsoft.com/office/drawing/2014/main" id="{CD639B4D-D9A1-46AA-B5EE-9C8328AC5C9F}"/>
                </a:ext>
              </a:extLst>
            </p:cNvPr>
            <p:cNvSpPr/>
            <p:nvPr/>
          </p:nvSpPr>
          <p:spPr>
            <a:xfrm>
              <a:off x="5741950" y="2667975"/>
              <a:ext cx="282389" cy="290291"/>
            </a:xfrm>
            <a:prstGeom prst="quad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4D63DC6-0602-4E05-88C7-F64FD477E3BD}"/>
              </a:ext>
            </a:extLst>
          </p:cNvPr>
          <p:cNvGrpSpPr/>
          <p:nvPr/>
        </p:nvGrpSpPr>
        <p:grpSpPr>
          <a:xfrm>
            <a:off x="6997301" y="2962535"/>
            <a:ext cx="362861" cy="356003"/>
            <a:chOff x="5701125" y="2636428"/>
            <a:chExt cx="362861" cy="356003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79A4F8B-B4F4-4C3E-94C1-D16D65D27F56}"/>
                </a:ext>
              </a:extLst>
            </p:cNvPr>
            <p:cNvSpPr/>
            <p:nvPr/>
          </p:nvSpPr>
          <p:spPr>
            <a:xfrm>
              <a:off x="5701125" y="2636428"/>
              <a:ext cx="362861" cy="3560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1" name="Arrow: Quad 110">
              <a:extLst>
                <a:ext uri="{FF2B5EF4-FFF2-40B4-BE49-F238E27FC236}">
                  <a16:creationId xmlns:a16="http://schemas.microsoft.com/office/drawing/2014/main" id="{F5796CB5-9D0C-454D-8E77-17FDE07E5E17}"/>
                </a:ext>
              </a:extLst>
            </p:cNvPr>
            <p:cNvSpPr/>
            <p:nvPr/>
          </p:nvSpPr>
          <p:spPr>
            <a:xfrm>
              <a:off x="5741950" y="2667975"/>
              <a:ext cx="282389" cy="290291"/>
            </a:xfrm>
            <a:prstGeom prst="quadArrow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800717B-7A5C-4FBF-854E-E5A6915F5B7C}"/>
              </a:ext>
            </a:extLst>
          </p:cNvPr>
          <p:cNvGrpSpPr/>
          <p:nvPr/>
        </p:nvGrpSpPr>
        <p:grpSpPr>
          <a:xfrm>
            <a:off x="7120802" y="3071121"/>
            <a:ext cx="362861" cy="356003"/>
            <a:chOff x="5701125" y="2636428"/>
            <a:chExt cx="362861" cy="35600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930069E-AD2B-4BC4-B177-434036D892F3}"/>
                </a:ext>
              </a:extLst>
            </p:cNvPr>
            <p:cNvSpPr/>
            <p:nvPr/>
          </p:nvSpPr>
          <p:spPr>
            <a:xfrm>
              <a:off x="5701125" y="2636428"/>
              <a:ext cx="362861" cy="3560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Arrow: Quad 75">
              <a:extLst>
                <a:ext uri="{FF2B5EF4-FFF2-40B4-BE49-F238E27FC236}">
                  <a16:creationId xmlns:a16="http://schemas.microsoft.com/office/drawing/2014/main" id="{2F95F526-6D15-4AE9-B3C7-70CEF3CCADAE}"/>
                </a:ext>
              </a:extLst>
            </p:cNvPr>
            <p:cNvSpPr/>
            <p:nvPr/>
          </p:nvSpPr>
          <p:spPr>
            <a:xfrm>
              <a:off x="5741950" y="2667975"/>
              <a:ext cx="282389" cy="290291"/>
            </a:xfrm>
            <a:prstGeom prst="quadArrow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77DF0B21-FC18-4AE2-84AD-EA9C22D6F8C6}"/>
              </a:ext>
            </a:extLst>
          </p:cNvPr>
          <p:cNvSpPr/>
          <p:nvPr/>
        </p:nvSpPr>
        <p:spPr>
          <a:xfrm rot="19767087">
            <a:off x="2499557" y="3705252"/>
            <a:ext cx="2178230" cy="590010"/>
          </a:xfrm>
          <a:custGeom>
            <a:avLst/>
            <a:gdLst>
              <a:gd name="connsiteX0" fmla="*/ 0 w 1907628"/>
              <a:gd name="connsiteY0" fmla="*/ 455273 h 455273"/>
              <a:gd name="connsiteX1" fmla="*/ 788276 w 1907628"/>
              <a:gd name="connsiteY1" fmla="*/ 5956 h 455273"/>
              <a:gd name="connsiteX2" fmla="*/ 1907628 w 1907628"/>
              <a:gd name="connsiteY2" fmla="*/ 163611 h 4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628" h="455273">
                <a:moveTo>
                  <a:pt x="0" y="455273"/>
                </a:moveTo>
                <a:cubicBezTo>
                  <a:pt x="235169" y="254919"/>
                  <a:pt x="470338" y="54566"/>
                  <a:pt x="788276" y="5956"/>
                </a:cubicBezTo>
                <a:cubicBezTo>
                  <a:pt x="1106214" y="-42654"/>
                  <a:pt x="1769680" y="224045"/>
                  <a:pt x="1907628" y="1636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E79F94B7-20C8-4222-A20E-7D16C8FA5B9E}"/>
              </a:ext>
            </a:extLst>
          </p:cNvPr>
          <p:cNvSpPr/>
          <p:nvPr/>
        </p:nvSpPr>
        <p:spPr>
          <a:xfrm rot="20191901">
            <a:off x="2171621" y="3669755"/>
            <a:ext cx="2427333" cy="503039"/>
          </a:xfrm>
          <a:custGeom>
            <a:avLst/>
            <a:gdLst>
              <a:gd name="connsiteX0" fmla="*/ 0 w 1907628"/>
              <a:gd name="connsiteY0" fmla="*/ 455273 h 455273"/>
              <a:gd name="connsiteX1" fmla="*/ 788276 w 1907628"/>
              <a:gd name="connsiteY1" fmla="*/ 5956 h 455273"/>
              <a:gd name="connsiteX2" fmla="*/ 1907628 w 1907628"/>
              <a:gd name="connsiteY2" fmla="*/ 163611 h 4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628" h="455273">
                <a:moveTo>
                  <a:pt x="0" y="455273"/>
                </a:moveTo>
                <a:cubicBezTo>
                  <a:pt x="235169" y="254919"/>
                  <a:pt x="470338" y="54566"/>
                  <a:pt x="788276" y="5956"/>
                </a:cubicBezTo>
                <a:cubicBezTo>
                  <a:pt x="1106214" y="-42654"/>
                  <a:pt x="1769680" y="224045"/>
                  <a:pt x="1907628" y="1636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8276C3F-0DD1-4A6D-9ADF-14938E8CD8DE}"/>
              </a:ext>
            </a:extLst>
          </p:cNvPr>
          <p:cNvGrpSpPr/>
          <p:nvPr/>
        </p:nvGrpSpPr>
        <p:grpSpPr>
          <a:xfrm>
            <a:off x="4290312" y="3013377"/>
            <a:ext cx="362861" cy="356003"/>
            <a:chOff x="5701125" y="2636428"/>
            <a:chExt cx="362861" cy="356003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449F546-6B38-4CE2-8F61-32C206F75EE5}"/>
                </a:ext>
              </a:extLst>
            </p:cNvPr>
            <p:cNvSpPr/>
            <p:nvPr/>
          </p:nvSpPr>
          <p:spPr>
            <a:xfrm>
              <a:off x="5701125" y="2636428"/>
              <a:ext cx="362861" cy="356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Arrow: Quad 72">
              <a:extLst>
                <a:ext uri="{FF2B5EF4-FFF2-40B4-BE49-F238E27FC236}">
                  <a16:creationId xmlns:a16="http://schemas.microsoft.com/office/drawing/2014/main" id="{B0BF0D06-A187-473F-AB20-E9739000D6B9}"/>
                </a:ext>
              </a:extLst>
            </p:cNvPr>
            <p:cNvSpPr/>
            <p:nvPr/>
          </p:nvSpPr>
          <p:spPr>
            <a:xfrm>
              <a:off x="5741950" y="2667975"/>
              <a:ext cx="282389" cy="290291"/>
            </a:xfrm>
            <a:prstGeom prst="quad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9BEBBA85-C549-45C3-B3C5-D3520C34C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20" y="4772956"/>
            <a:ext cx="397926" cy="232830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DEFD0C35-D5D8-419C-AC5B-1FB151D33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530" y="4045336"/>
            <a:ext cx="510183" cy="54611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4C5B6A54-3EBC-4867-AFFF-BD9CBD604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832" y="3355836"/>
            <a:ext cx="510183" cy="54611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B6995E6-F5D2-4DC9-A627-B27D72AE7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270" y="3968594"/>
            <a:ext cx="371512" cy="217374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555B25E5-3453-44E4-AB87-959AC4CC2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723" y="4206234"/>
            <a:ext cx="371512" cy="217374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E1C44E9B-9530-4CA0-AE77-2B1077446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743" y="5967389"/>
            <a:ext cx="371512" cy="21737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FD3536C4-489C-4116-A5B9-B07939059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400" y="4456794"/>
            <a:ext cx="397926" cy="232830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094A761A-A5AB-4C8C-9E05-601FF6D4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295" y="4577602"/>
            <a:ext cx="397926" cy="23283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6BF6EA9B-9253-4E11-A9D2-7E19F87B4D4E}"/>
              </a:ext>
            </a:extLst>
          </p:cNvPr>
          <p:cNvSpPr txBox="1"/>
          <p:nvPr/>
        </p:nvSpPr>
        <p:spPr>
          <a:xfrm>
            <a:off x="5065412" y="3976538"/>
            <a:ext cx="142963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Nx100G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72D1291-22C8-4A65-8819-4D6D8D73B542}"/>
              </a:ext>
            </a:extLst>
          </p:cNvPr>
          <p:cNvSpPr txBox="1"/>
          <p:nvPr/>
        </p:nvSpPr>
        <p:spPr>
          <a:xfrm>
            <a:off x="5069483" y="3430281"/>
            <a:ext cx="142963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Nx100G</a:t>
            </a:r>
          </a:p>
        </p:txBody>
      </p:sp>
    </p:spTree>
    <p:extLst>
      <p:ext uri="{BB962C8B-B14F-4D97-AF65-F5344CB8AC3E}">
        <p14:creationId xmlns:p14="http://schemas.microsoft.com/office/powerpoint/2010/main" val="191283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1">
            <a:extLst>
              <a:ext uri="{FF2B5EF4-FFF2-40B4-BE49-F238E27FC236}">
                <a16:creationId xmlns:a16="http://schemas.microsoft.com/office/drawing/2014/main" id="{24CCEBE9-0376-4142-A2A5-5384F514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18" y="216784"/>
            <a:ext cx="10972800" cy="834963"/>
          </a:xfrm>
        </p:spPr>
        <p:txBody>
          <a:bodyPr/>
          <a:lstStyle/>
          <a:p>
            <a:r>
              <a:rPr lang="en-US" i="1"/>
              <a:t>Cell Site backhaul and colorless – priority #1 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91515C55-6145-48AE-8146-CA43B954C06F}"/>
              </a:ext>
            </a:extLst>
          </p:cNvPr>
          <p:cNvSpPr/>
          <p:nvPr/>
        </p:nvSpPr>
        <p:spPr>
          <a:xfrm>
            <a:off x="9520660" y="3571950"/>
            <a:ext cx="2187139" cy="1200671"/>
          </a:xfrm>
          <a:prstGeom prst="rect">
            <a:avLst/>
          </a:prstGeom>
          <a:solidFill>
            <a:schemeClr val="accent4">
              <a:lumMod val="20000"/>
              <a:lumOff val="80000"/>
              <a:alpha val="58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7017BA2B-C2E4-48EF-A732-DA765FF13D48}"/>
              </a:ext>
            </a:extLst>
          </p:cNvPr>
          <p:cNvSpPr/>
          <p:nvPr/>
        </p:nvSpPr>
        <p:spPr>
          <a:xfrm>
            <a:off x="9913539" y="3950520"/>
            <a:ext cx="1425807" cy="766619"/>
          </a:xfrm>
          <a:prstGeom prst="ellips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6E9DB70-8677-4230-A872-960D9622960A}"/>
              </a:ext>
            </a:extLst>
          </p:cNvPr>
          <p:cNvSpPr/>
          <p:nvPr/>
        </p:nvSpPr>
        <p:spPr>
          <a:xfrm>
            <a:off x="6482981" y="5106335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86" name="Content Placeholder 4" descr="Cell Tower">
            <a:extLst>
              <a:ext uri="{FF2B5EF4-FFF2-40B4-BE49-F238E27FC236}">
                <a16:creationId xmlns:a16="http://schemas.microsoft.com/office/drawing/2014/main" id="{72537346-D993-47EF-8129-40A3C2D95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4616" y="5362495"/>
            <a:ext cx="530225" cy="530225"/>
          </a:xfrm>
          <a:prstGeom prst="rect">
            <a:avLst/>
          </a:prstGeom>
        </p:spPr>
      </p:pic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3EC48F9-83CC-49B2-A5A6-AD00DECE2719}"/>
              </a:ext>
            </a:extLst>
          </p:cNvPr>
          <p:cNvCxnSpPr>
            <a:cxnSpLocks/>
            <a:stCxn id="293" idx="0"/>
            <a:endCxn id="298" idx="2"/>
          </p:cNvCxnSpPr>
          <p:nvPr/>
        </p:nvCxnSpPr>
        <p:spPr>
          <a:xfrm flipH="1" flipV="1">
            <a:off x="6807181" y="4872397"/>
            <a:ext cx="213" cy="25076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A12ADE40-F3BD-4D97-B359-2F37B3962E1A}"/>
              </a:ext>
            </a:extLst>
          </p:cNvPr>
          <p:cNvSpPr txBox="1"/>
          <p:nvPr/>
        </p:nvSpPr>
        <p:spPr>
          <a:xfrm>
            <a:off x="7357083" y="3273943"/>
            <a:ext cx="456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MCR</a:t>
            </a: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AB89A67-D266-4013-BD38-4ABA42669653}"/>
              </a:ext>
            </a:extLst>
          </p:cNvPr>
          <p:cNvCxnSpPr>
            <a:cxnSpLocks/>
            <a:stCxn id="286" idx="0"/>
            <a:endCxn id="293" idx="2"/>
          </p:cNvCxnSpPr>
          <p:nvPr/>
        </p:nvCxnSpPr>
        <p:spPr>
          <a:xfrm flipH="1" flipV="1">
            <a:off x="6807394" y="5214108"/>
            <a:ext cx="2335" cy="14838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3" name="Picture 2" descr="3926m">
            <a:extLst>
              <a:ext uri="{FF2B5EF4-FFF2-40B4-BE49-F238E27FC236}">
                <a16:creationId xmlns:a16="http://schemas.microsoft.com/office/drawing/2014/main" id="{0DAACD1A-573C-4F68-8F39-A230937BC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550" y="5123165"/>
            <a:ext cx="625687" cy="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C975BF0-905B-45AF-AB51-8EE773762F08}"/>
              </a:ext>
            </a:extLst>
          </p:cNvPr>
          <p:cNvCxnSpPr>
            <a:cxnSpLocks/>
            <a:stCxn id="298" idx="0"/>
            <a:endCxn id="629" idx="4"/>
          </p:cNvCxnSpPr>
          <p:nvPr/>
        </p:nvCxnSpPr>
        <p:spPr>
          <a:xfrm flipH="1" flipV="1">
            <a:off x="6420943" y="3562768"/>
            <a:ext cx="386238" cy="999752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C0CCCB5-D721-463F-9A46-4808BC03D75B}"/>
              </a:ext>
            </a:extLst>
          </p:cNvPr>
          <p:cNvCxnSpPr>
            <a:cxnSpLocks/>
            <a:stCxn id="298" idx="0"/>
            <a:endCxn id="636" idx="4"/>
          </p:cNvCxnSpPr>
          <p:nvPr/>
        </p:nvCxnSpPr>
        <p:spPr>
          <a:xfrm flipV="1">
            <a:off x="6807181" y="3558267"/>
            <a:ext cx="388325" cy="1004253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8C88ACF2-5FA0-494A-A697-6685E60CB0C4}"/>
              </a:ext>
            </a:extLst>
          </p:cNvPr>
          <p:cNvCxnSpPr>
            <a:cxnSpLocks/>
            <a:stCxn id="629" idx="6"/>
            <a:endCxn id="636" idx="2"/>
          </p:cNvCxnSpPr>
          <p:nvPr/>
        </p:nvCxnSpPr>
        <p:spPr>
          <a:xfrm flipV="1">
            <a:off x="6602373" y="3380266"/>
            <a:ext cx="411702" cy="450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B3A08B5-690F-43E4-814A-4845437C149F}"/>
              </a:ext>
            </a:extLst>
          </p:cNvPr>
          <p:cNvGrpSpPr/>
          <p:nvPr/>
        </p:nvGrpSpPr>
        <p:grpSpPr>
          <a:xfrm>
            <a:off x="6654736" y="4562520"/>
            <a:ext cx="304889" cy="309877"/>
            <a:chOff x="1427996" y="1661026"/>
            <a:chExt cx="304889" cy="3098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120C6A8-0D65-4243-9FFC-A6AF070F90F9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A66377B-A2FA-4BEC-B201-01FAB50182DA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300" name="Arrow: Down 299">
                <a:extLst>
                  <a:ext uri="{FF2B5EF4-FFF2-40B4-BE49-F238E27FC236}">
                    <a16:creationId xmlns:a16="http://schemas.microsoft.com/office/drawing/2014/main" id="{1E12C9A8-3AA1-451D-8FC0-815AB00997D1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1" name="Arrow: Down 300">
                <a:extLst>
                  <a:ext uri="{FF2B5EF4-FFF2-40B4-BE49-F238E27FC236}">
                    <a16:creationId xmlns:a16="http://schemas.microsoft.com/office/drawing/2014/main" id="{9B735EC6-94F6-47A9-BF73-DF63B7E0D4B1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2" name="Arrow: Down 301">
                <a:extLst>
                  <a:ext uri="{FF2B5EF4-FFF2-40B4-BE49-F238E27FC236}">
                    <a16:creationId xmlns:a16="http://schemas.microsoft.com/office/drawing/2014/main" id="{EDC9EF18-9D4A-42F2-BFED-2E660C2B14F7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3" name="Arrow: Down 302">
                <a:extLst>
                  <a:ext uri="{FF2B5EF4-FFF2-40B4-BE49-F238E27FC236}">
                    <a16:creationId xmlns:a16="http://schemas.microsoft.com/office/drawing/2014/main" id="{35C1DC6B-0E6C-4F79-917E-BEC94F9463E6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D3A8DEE5-8BB0-4CF1-B996-9A97BEBD0D6F}"/>
              </a:ext>
            </a:extLst>
          </p:cNvPr>
          <p:cNvSpPr txBox="1"/>
          <p:nvPr/>
        </p:nvSpPr>
        <p:spPr>
          <a:xfrm>
            <a:off x="5834578" y="3330518"/>
            <a:ext cx="416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MCR </a:t>
            </a:r>
          </a:p>
        </p:txBody>
      </p:sp>
      <p:sp>
        <p:nvSpPr>
          <p:cNvPr id="305" name="Freeform 43">
            <a:extLst>
              <a:ext uri="{FF2B5EF4-FFF2-40B4-BE49-F238E27FC236}">
                <a16:creationId xmlns:a16="http://schemas.microsoft.com/office/drawing/2014/main" id="{B93DCA49-0AA8-420C-B28D-766DA3AFF32C}"/>
              </a:ext>
            </a:extLst>
          </p:cNvPr>
          <p:cNvSpPr>
            <a:spLocks/>
          </p:cNvSpPr>
          <p:nvPr/>
        </p:nvSpPr>
        <p:spPr bwMode="auto">
          <a:xfrm flipH="1">
            <a:off x="7133387" y="2734057"/>
            <a:ext cx="329196" cy="154749"/>
          </a:xfrm>
          <a:custGeom>
            <a:avLst/>
            <a:gdLst/>
            <a:ahLst/>
            <a:cxnLst>
              <a:cxn ang="0">
                <a:pos x="55" y="20"/>
              </a:cxn>
              <a:cxn ang="0">
                <a:pos x="137" y="20"/>
              </a:cxn>
              <a:cxn ang="0">
                <a:pos x="186" y="60"/>
              </a:cxn>
              <a:cxn ang="0">
                <a:pos x="236" y="20"/>
              </a:cxn>
              <a:cxn ang="0">
                <a:pos x="314" y="20"/>
              </a:cxn>
              <a:cxn ang="0">
                <a:pos x="314" y="0"/>
              </a:cxn>
              <a:cxn ang="0">
                <a:pos x="369" y="28"/>
              </a:cxn>
              <a:cxn ang="0">
                <a:pos x="314" y="55"/>
              </a:cxn>
              <a:cxn ang="0">
                <a:pos x="314" y="36"/>
              </a:cxn>
              <a:cxn ang="0">
                <a:pos x="247" y="36"/>
              </a:cxn>
              <a:cxn ang="0">
                <a:pos x="201" y="68"/>
              </a:cxn>
              <a:cxn ang="0">
                <a:pos x="247" y="104"/>
              </a:cxn>
              <a:cxn ang="0">
                <a:pos x="314" y="104"/>
              </a:cxn>
              <a:cxn ang="0">
                <a:pos x="314" y="82"/>
              </a:cxn>
              <a:cxn ang="0">
                <a:pos x="369" y="112"/>
              </a:cxn>
              <a:cxn ang="0">
                <a:pos x="314" y="140"/>
              </a:cxn>
              <a:cxn ang="0">
                <a:pos x="314" y="123"/>
              </a:cxn>
              <a:cxn ang="0">
                <a:pos x="236" y="123"/>
              </a:cxn>
              <a:cxn ang="0">
                <a:pos x="186" y="82"/>
              </a:cxn>
              <a:cxn ang="0">
                <a:pos x="137" y="123"/>
              </a:cxn>
              <a:cxn ang="0">
                <a:pos x="55" y="123"/>
              </a:cxn>
              <a:cxn ang="0">
                <a:pos x="55" y="140"/>
              </a:cxn>
              <a:cxn ang="0">
                <a:pos x="0" y="112"/>
              </a:cxn>
              <a:cxn ang="0">
                <a:pos x="55" y="82"/>
              </a:cxn>
              <a:cxn ang="0">
                <a:pos x="55" y="104"/>
              </a:cxn>
              <a:cxn ang="0">
                <a:pos x="129" y="104"/>
              </a:cxn>
              <a:cxn ang="0">
                <a:pos x="173" y="72"/>
              </a:cxn>
              <a:cxn ang="0">
                <a:pos x="129" y="36"/>
              </a:cxn>
              <a:cxn ang="0">
                <a:pos x="55" y="36"/>
              </a:cxn>
              <a:cxn ang="0">
                <a:pos x="55" y="55"/>
              </a:cxn>
              <a:cxn ang="0">
                <a:pos x="0" y="28"/>
              </a:cxn>
              <a:cxn ang="0">
                <a:pos x="55" y="0"/>
              </a:cxn>
              <a:cxn ang="0">
                <a:pos x="55" y="20"/>
              </a:cxn>
            </a:cxnLst>
            <a:rect l="0" t="0" r="r" b="b"/>
            <a:pathLst>
              <a:path w="369" h="140">
                <a:moveTo>
                  <a:pt x="55" y="20"/>
                </a:moveTo>
                <a:lnTo>
                  <a:pt x="137" y="20"/>
                </a:lnTo>
                <a:lnTo>
                  <a:pt x="186" y="60"/>
                </a:lnTo>
                <a:lnTo>
                  <a:pt x="236" y="20"/>
                </a:lnTo>
                <a:lnTo>
                  <a:pt x="314" y="20"/>
                </a:lnTo>
                <a:lnTo>
                  <a:pt x="314" y="0"/>
                </a:lnTo>
                <a:lnTo>
                  <a:pt x="369" y="28"/>
                </a:lnTo>
                <a:lnTo>
                  <a:pt x="314" y="55"/>
                </a:lnTo>
                <a:lnTo>
                  <a:pt x="314" y="36"/>
                </a:lnTo>
                <a:lnTo>
                  <a:pt x="247" y="36"/>
                </a:lnTo>
                <a:lnTo>
                  <a:pt x="201" y="68"/>
                </a:lnTo>
                <a:lnTo>
                  <a:pt x="247" y="104"/>
                </a:lnTo>
                <a:lnTo>
                  <a:pt x="314" y="104"/>
                </a:lnTo>
                <a:lnTo>
                  <a:pt x="314" y="82"/>
                </a:lnTo>
                <a:lnTo>
                  <a:pt x="369" y="112"/>
                </a:lnTo>
                <a:lnTo>
                  <a:pt x="314" y="140"/>
                </a:lnTo>
                <a:lnTo>
                  <a:pt x="314" y="123"/>
                </a:lnTo>
                <a:lnTo>
                  <a:pt x="236" y="123"/>
                </a:lnTo>
                <a:lnTo>
                  <a:pt x="186" y="82"/>
                </a:lnTo>
                <a:lnTo>
                  <a:pt x="137" y="123"/>
                </a:lnTo>
                <a:lnTo>
                  <a:pt x="55" y="123"/>
                </a:lnTo>
                <a:lnTo>
                  <a:pt x="55" y="140"/>
                </a:lnTo>
                <a:lnTo>
                  <a:pt x="0" y="112"/>
                </a:lnTo>
                <a:lnTo>
                  <a:pt x="55" y="82"/>
                </a:lnTo>
                <a:lnTo>
                  <a:pt x="55" y="104"/>
                </a:lnTo>
                <a:lnTo>
                  <a:pt x="129" y="104"/>
                </a:lnTo>
                <a:lnTo>
                  <a:pt x="173" y="72"/>
                </a:lnTo>
                <a:lnTo>
                  <a:pt x="129" y="36"/>
                </a:lnTo>
                <a:lnTo>
                  <a:pt x="55" y="36"/>
                </a:lnTo>
                <a:lnTo>
                  <a:pt x="55" y="55"/>
                </a:lnTo>
                <a:lnTo>
                  <a:pt x="0" y="28"/>
                </a:lnTo>
                <a:lnTo>
                  <a:pt x="55" y="0"/>
                </a:lnTo>
                <a:lnTo>
                  <a:pt x="55" y="20"/>
                </a:lnTo>
              </a:path>
            </a:pathLst>
          </a:custGeom>
          <a:solidFill>
            <a:schemeClr val="bg1"/>
          </a:solidFill>
          <a:ln w="6350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F203886-8E30-437A-BCFE-4E05F30688B7}"/>
              </a:ext>
            </a:extLst>
          </p:cNvPr>
          <p:cNvCxnSpPr>
            <a:cxnSpLocks/>
            <a:stCxn id="317" idx="0"/>
            <a:endCxn id="332" idx="2"/>
          </p:cNvCxnSpPr>
          <p:nvPr/>
        </p:nvCxnSpPr>
        <p:spPr>
          <a:xfrm flipV="1">
            <a:off x="6435719" y="2368830"/>
            <a:ext cx="1340" cy="20531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F14A9A5-B1BF-45BC-B3C7-E2BA96D2190F}"/>
              </a:ext>
            </a:extLst>
          </p:cNvPr>
          <p:cNvCxnSpPr>
            <a:cxnSpLocks/>
            <a:stCxn id="332" idx="0"/>
            <a:endCxn id="308" idx="2"/>
          </p:cNvCxnSpPr>
          <p:nvPr/>
        </p:nvCxnSpPr>
        <p:spPr>
          <a:xfrm flipV="1">
            <a:off x="6437059" y="1765158"/>
            <a:ext cx="383429" cy="9611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09C4F464-E6B9-4295-89B5-58F8EE301050}"/>
              </a:ext>
            </a:extLst>
          </p:cNvPr>
          <p:cNvSpPr txBox="1"/>
          <p:nvPr/>
        </p:nvSpPr>
        <p:spPr>
          <a:xfrm>
            <a:off x="6530450" y="1426604"/>
            <a:ext cx="58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T-Mobile MSC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74BF769-76B5-41DC-B4AB-DFAEAF895720}"/>
              </a:ext>
            </a:extLst>
          </p:cNvPr>
          <p:cNvSpPr txBox="1"/>
          <p:nvPr/>
        </p:nvSpPr>
        <p:spPr>
          <a:xfrm>
            <a:off x="5854321" y="2524369"/>
            <a:ext cx="43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MER or MGR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442A49D-8AE0-49AD-A523-DC261839465B}"/>
              </a:ext>
            </a:extLst>
          </p:cNvPr>
          <p:cNvCxnSpPr>
            <a:cxnSpLocks/>
            <a:endCxn id="324" idx="2"/>
          </p:cNvCxnSpPr>
          <p:nvPr/>
        </p:nvCxnSpPr>
        <p:spPr>
          <a:xfrm flipH="1" flipV="1">
            <a:off x="7208338" y="2878735"/>
            <a:ext cx="2895" cy="37364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CB7E5799-7053-4250-9B75-B9564044CAB3}"/>
              </a:ext>
            </a:extLst>
          </p:cNvPr>
          <p:cNvCxnSpPr>
            <a:cxnSpLocks/>
            <a:endCxn id="317" idx="2"/>
          </p:cNvCxnSpPr>
          <p:nvPr/>
        </p:nvCxnSpPr>
        <p:spPr>
          <a:xfrm flipH="1" flipV="1">
            <a:off x="6435719" y="2884020"/>
            <a:ext cx="951" cy="3728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8C6B9098-84B4-45DF-A5EE-1D7DE8132E6E}"/>
              </a:ext>
            </a:extLst>
          </p:cNvPr>
          <p:cNvCxnSpPr>
            <a:cxnSpLocks/>
            <a:endCxn id="317" idx="3"/>
          </p:cNvCxnSpPr>
          <p:nvPr/>
        </p:nvCxnSpPr>
        <p:spPr>
          <a:xfrm flipH="1" flipV="1">
            <a:off x="6588163" y="2729082"/>
            <a:ext cx="623070" cy="52330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366518D3-CED8-4EE9-AC3C-2C8338274742}"/>
              </a:ext>
            </a:extLst>
          </p:cNvPr>
          <p:cNvCxnSpPr>
            <a:cxnSpLocks/>
            <a:endCxn id="324" idx="1"/>
          </p:cNvCxnSpPr>
          <p:nvPr/>
        </p:nvCxnSpPr>
        <p:spPr>
          <a:xfrm flipV="1">
            <a:off x="6436670" y="2723797"/>
            <a:ext cx="619223" cy="53308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D6784BD8-CDCD-4832-9F60-B762C2755B0C}"/>
              </a:ext>
            </a:extLst>
          </p:cNvPr>
          <p:cNvCxnSpPr>
            <a:cxnSpLocks/>
            <a:stCxn id="324" idx="0"/>
            <a:endCxn id="333" idx="2"/>
          </p:cNvCxnSpPr>
          <p:nvPr/>
        </p:nvCxnSpPr>
        <p:spPr>
          <a:xfrm flipH="1" flipV="1">
            <a:off x="7205699" y="2368569"/>
            <a:ext cx="2639" cy="20028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B52044A5-E6A7-4660-8666-D2E3A8E3D57B}"/>
              </a:ext>
            </a:extLst>
          </p:cNvPr>
          <p:cNvCxnSpPr>
            <a:cxnSpLocks/>
            <a:stCxn id="333" idx="0"/>
            <a:endCxn id="308" idx="2"/>
          </p:cNvCxnSpPr>
          <p:nvPr/>
        </p:nvCxnSpPr>
        <p:spPr>
          <a:xfrm flipH="1" flipV="1">
            <a:off x="6820488" y="1765158"/>
            <a:ext cx="385211" cy="9585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2BF92346-0FA4-4CE5-AC80-544CC0AF340D}"/>
              </a:ext>
            </a:extLst>
          </p:cNvPr>
          <p:cNvGrpSpPr/>
          <p:nvPr/>
        </p:nvGrpSpPr>
        <p:grpSpPr>
          <a:xfrm>
            <a:off x="6283274" y="2574143"/>
            <a:ext cx="304889" cy="309877"/>
            <a:chOff x="1427996" y="1661026"/>
            <a:chExt cx="304889" cy="309877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7B77F33-5AEE-4FAF-824B-33C2E06A7FCA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6627162F-4CA5-4BEB-8A95-6517B92040F9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319" name="Arrow: Down 318">
                <a:extLst>
                  <a:ext uri="{FF2B5EF4-FFF2-40B4-BE49-F238E27FC236}">
                    <a16:creationId xmlns:a16="http://schemas.microsoft.com/office/drawing/2014/main" id="{8A08150D-76D1-412E-A05F-DF46A96C557D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0" name="Arrow: Down 319">
                <a:extLst>
                  <a:ext uri="{FF2B5EF4-FFF2-40B4-BE49-F238E27FC236}">
                    <a16:creationId xmlns:a16="http://schemas.microsoft.com/office/drawing/2014/main" id="{CEA45F22-381B-4746-B005-F1C5630A3865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1" name="Arrow: Down 320">
                <a:extLst>
                  <a:ext uri="{FF2B5EF4-FFF2-40B4-BE49-F238E27FC236}">
                    <a16:creationId xmlns:a16="http://schemas.microsoft.com/office/drawing/2014/main" id="{887640A4-D484-4174-9CFA-1EA0BEE8F279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2" name="Arrow: Down 321">
                <a:extLst>
                  <a:ext uri="{FF2B5EF4-FFF2-40B4-BE49-F238E27FC236}">
                    <a16:creationId xmlns:a16="http://schemas.microsoft.com/office/drawing/2014/main" id="{6500F26E-F5C8-41C6-8A66-12AD15BA759E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86E11BBE-D754-4241-A3F0-1D3FC5105D4C}"/>
              </a:ext>
            </a:extLst>
          </p:cNvPr>
          <p:cNvGrpSpPr/>
          <p:nvPr/>
        </p:nvGrpSpPr>
        <p:grpSpPr>
          <a:xfrm>
            <a:off x="7055893" y="2568858"/>
            <a:ext cx="304889" cy="309877"/>
            <a:chOff x="1427996" y="1661026"/>
            <a:chExt cx="304889" cy="309877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63B7DE93-3C87-4E7F-80EF-9594F2CAC9AA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1CCF963A-C13C-436D-80CA-473BF6C759E2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326" name="Arrow: Down 325">
                <a:extLst>
                  <a:ext uri="{FF2B5EF4-FFF2-40B4-BE49-F238E27FC236}">
                    <a16:creationId xmlns:a16="http://schemas.microsoft.com/office/drawing/2014/main" id="{9452C9CA-74DE-45B1-96E9-E1642F410582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7" name="Arrow: Down 326">
                <a:extLst>
                  <a:ext uri="{FF2B5EF4-FFF2-40B4-BE49-F238E27FC236}">
                    <a16:creationId xmlns:a16="http://schemas.microsoft.com/office/drawing/2014/main" id="{098B4EF8-2D4C-4910-B9FC-BFC97DCC030F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8" name="Arrow: Down 327">
                <a:extLst>
                  <a:ext uri="{FF2B5EF4-FFF2-40B4-BE49-F238E27FC236}">
                    <a16:creationId xmlns:a16="http://schemas.microsoft.com/office/drawing/2014/main" id="{F42E6830-DDC8-4AB9-A7DE-BAD8B9B4F34C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9" name="Arrow: Down 328">
                <a:extLst>
                  <a:ext uri="{FF2B5EF4-FFF2-40B4-BE49-F238E27FC236}">
                    <a16:creationId xmlns:a16="http://schemas.microsoft.com/office/drawing/2014/main" id="{6A1329A7-1447-4843-8D5D-E1438490C704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FF89A0E-E5EB-4605-9B11-9DBBC3C8201E}"/>
              </a:ext>
            </a:extLst>
          </p:cNvPr>
          <p:cNvSpPr/>
          <p:nvPr/>
        </p:nvSpPr>
        <p:spPr>
          <a:xfrm>
            <a:off x="6966175" y="1862413"/>
            <a:ext cx="486366" cy="50755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EF01B0B-C91A-492A-91BC-F749C77B8895}"/>
              </a:ext>
            </a:extLst>
          </p:cNvPr>
          <p:cNvSpPr/>
          <p:nvPr/>
        </p:nvSpPr>
        <p:spPr>
          <a:xfrm>
            <a:off x="6188646" y="1866993"/>
            <a:ext cx="486366" cy="50755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32" name="Picture 6" descr="8700 10 slot">
            <a:extLst>
              <a:ext uri="{FF2B5EF4-FFF2-40B4-BE49-F238E27FC236}">
                <a16:creationId xmlns:a16="http://schemas.microsoft.com/office/drawing/2014/main" id="{8CEB916A-49F3-467E-AB9D-15E619E8E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04" y="1861274"/>
            <a:ext cx="545309" cy="5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6" descr="8700 10 slot">
            <a:extLst>
              <a:ext uri="{FF2B5EF4-FFF2-40B4-BE49-F238E27FC236}">
                <a16:creationId xmlns:a16="http://schemas.microsoft.com/office/drawing/2014/main" id="{358ED4AB-3616-470B-B999-F1F22BEED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044" y="1861013"/>
            <a:ext cx="545309" cy="5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4" name="TextBox 333">
            <a:extLst>
              <a:ext uri="{FF2B5EF4-FFF2-40B4-BE49-F238E27FC236}">
                <a16:creationId xmlns:a16="http://schemas.microsoft.com/office/drawing/2014/main" id="{FB27A921-71C1-4623-BB84-CD64E20A0668}"/>
              </a:ext>
            </a:extLst>
          </p:cNvPr>
          <p:cNvSpPr txBox="1"/>
          <p:nvPr/>
        </p:nvSpPr>
        <p:spPr>
          <a:xfrm>
            <a:off x="5791450" y="1956824"/>
            <a:ext cx="416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8700</a:t>
            </a:r>
          </a:p>
          <a:p>
            <a:pPr algn="ctr"/>
            <a:r>
              <a:rPr lang="en-US" sz="800"/>
              <a:t>NID </a:t>
            </a:r>
          </a:p>
        </p:txBody>
      </p:sp>
      <p:sp>
        <p:nvSpPr>
          <p:cNvPr id="335" name="Right Brace 334">
            <a:extLst>
              <a:ext uri="{FF2B5EF4-FFF2-40B4-BE49-F238E27FC236}">
                <a16:creationId xmlns:a16="http://schemas.microsoft.com/office/drawing/2014/main" id="{161D40AF-830D-4236-887D-8FBD60D30824}"/>
              </a:ext>
            </a:extLst>
          </p:cNvPr>
          <p:cNvSpPr/>
          <p:nvPr/>
        </p:nvSpPr>
        <p:spPr>
          <a:xfrm>
            <a:off x="7476680" y="1684968"/>
            <a:ext cx="353388" cy="161185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2EA4221A-3072-403A-9345-8A88235BAE17}"/>
              </a:ext>
            </a:extLst>
          </p:cNvPr>
          <p:cNvSpPr txBox="1"/>
          <p:nvPr/>
        </p:nvSpPr>
        <p:spPr>
          <a:xfrm>
            <a:off x="8168849" y="2320072"/>
            <a:ext cx="11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/>
              <a:t>100G upgrades already complete/near complete from previous T-Mobile requirement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09DC6CC-F37F-472D-B491-846900604256}"/>
              </a:ext>
            </a:extLst>
          </p:cNvPr>
          <p:cNvSpPr/>
          <p:nvPr/>
        </p:nvSpPr>
        <p:spPr>
          <a:xfrm>
            <a:off x="7184167" y="4941090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38" name="Content Placeholder 4" descr="Cell Tower">
            <a:extLst>
              <a:ext uri="{FF2B5EF4-FFF2-40B4-BE49-F238E27FC236}">
                <a16:creationId xmlns:a16="http://schemas.microsoft.com/office/drawing/2014/main" id="{3A6BC4AA-01A4-42E6-BED2-9507AA439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5802" y="5197250"/>
            <a:ext cx="530225" cy="530225"/>
          </a:xfrm>
          <a:prstGeom prst="rect">
            <a:avLst/>
          </a:prstGeom>
        </p:spPr>
      </p:pic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4E2414B5-5859-4AD6-911A-1F4FD59BC653}"/>
              </a:ext>
            </a:extLst>
          </p:cNvPr>
          <p:cNvCxnSpPr>
            <a:cxnSpLocks/>
            <a:stCxn id="342" idx="0"/>
            <a:endCxn id="347" idx="2"/>
          </p:cNvCxnSpPr>
          <p:nvPr/>
        </p:nvCxnSpPr>
        <p:spPr>
          <a:xfrm flipH="1" flipV="1">
            <a:off x="7508367" y="4707152"/>
            <a:ext cx="213" cy="25076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23F5CCAE-3186-4381-B122-8D4717990679}"/>
              </a:ext>
            </a:extLst>
          </p:cNvPr>
          <p:cNvSpPr txBox="1"/>
          <p:nvPr/>
        </p:nvSpPr>
        <p:spPr>
          <a:xfrm>
            <a:off x="6230435" y="4500055"/>
            <a:ext cx="489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MER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4D5F237-CF1B-4E9B-82A1-CDA8D6738CA0}"/>
              </a:ext>
            </a:extLst>
          </p:cNvPr>
          <p:cNvCxnSpPr>
            <a:cxnSpLocks/>
            <a:stCxn id="338" idx="0"/>
            <a:endCxn id="342" idx="2"/>
          </p:cNvCxnSpPr>
          <p:nvPr/>
        </p:nvCxnSpPr>
        <p:spPr>
          <a:xfrm flipH="1" flipV="1">
            <a:off x="7508580" y="5048863"/>
            <a:ext cx="2335" cy="14838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2" name="Picture 2" descr="3926m">
            <a:extLst>
              <a:ext uri="{FF2B5EF4-FFF2-40B4-BE49-F238E27FC236}">
                <a16:creationId xmlns:a16="http://schemas.microsoft.com/office/drawing/2014/main" id="{421E40F8-FC29-4903-A33C-B636AACF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36" y="4957920"/>
            <a:ext cx="625687" cy="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385F4D4-6DC0-4D14-AF97-AA95FD18F8C8}"/>
              </a:ext>
            </a:extLst>
          </p:cNvPr>
          <p:cNvCxnSpPr>
            <a:cxnSpLocks/>
            <a:stCxn id="347" idx="1"/>
            <a:endCxn id="629" idx="5"/>
          </p:cNvCxnSpPr>
          <p:nvPr/>
        </p:nvCxnSpPr>
        <p:spPr>
          <a:xfrm flipH="1" flipV="1">
            <a:off x="6549233" y="3510633"/>
            <a:ext cx="806689" cy="1041581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687898F1-3B81-493E-8500-FEFA89E590B0}"/>
              </a:ext>
            </a:extLst>
          </p:cNvPr>
          <p:cNvCxnSpPr>
            <a:cxnSpLocks/>
            <a:stCxn id="347" idx="0"/>
            <a:endCxn id="636" idx="5"/>
          </p:cNvCxnSpPr>
          <p:nvPr/>
        </p:nvCxnSpPr>
        <p:spPr>
          <a:xfrm flipH="1" flipV="1">
            <a:off x="7323796" y="3506132"/>
            <a:ext cx="184571" cy="891143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B7086A7A-FF99-42C8-856F-F2E418FC988F}"/>
              </a:ext>
            </a:extLst>
          </p:cNvPr>
          <p:cNvGrpSpPr/>
          <p:nvPr/>
        </p:nvGrpSpPr>
        <p:grpSpPr>
          <a:xfrm>
            <a:off x="7355922" y="4397275"/>
            <a:ext cx="304889" cy="309877"/>
            <a:chOff x="1427996" y="1661026"/>
            <a:chExt cx="304889" cy="309877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11D871B3-FC17-4732-81C5-D6987D754D90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754FBFEA-382B-48FA-A277-B67AA2851629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349" name="Arrow: Down 348">
                <a:extLst>
                  <a:ext uri="{FF2B5EF4-FFF2-40B4-BE49-F238E27FC236}">
                    <a16:creationId xmlns:a16="http://schemas.microsoft.com/office/drawing/2014/main" id="{F5B9282D-924D-4721-8FCA-A8C02BE7F382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0" name="Arrow: Down 349">
                <a:extLst>
                  <a:ext uri="{FF2B5EF4-FFF2-40B4-BE49-F238E27FC236}">
                    <a16:creationId xmlns:a16="http://schemas.microsoft.com/office/drawing/2014/main" id="{F7914736-2673-4D7B-A8FA-945F5381E150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1" name="Arrow: Down 350">
                <a:extLst>
                  <a:ext uri="{FF2B5EF4-FFF2-40B4-BE49-F238E27FC236}">
                    <a16:creationId xmlns:a16="http://schemas.microsoft.com/office/drawing/2014/main" id="{BD397D6C-5268-4A73-80C1-2E2FA68EED84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2" name="Arrow: Down 351">
                <a:extLst>
                  <a:ext uri="{FF2B5EF4-FFF2-40B4-BE49-F238E27FC236}">
                    <a16:creationId xmlns:a16="http://schemas.microsoft.com/office/drawing/2014/main" id="{0385F582-DB1F-4280-967E-D77357DBAC9E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53" name="Rectangle 352">
            <a:extLst>
              <a:ext uri="{FF2B5EF4-FFF2-40B4-BE49-F238E27FC236}">
                <a16:creationId xmlns:a16="http://schemas.microsoft.com/office/drawing/2014/main" id="{D2217527-3C20-4B86-811E-6EA5F0CE46A7}"/>
              </a:ext>
            </a:extLst>
          </p:cNvPr>
          <p:cNvSpPr/>
          <p:nvPr/>
        </p:nvSpPr>
        <p:spPr>
          <a:xfrm>
            <a:off x="5812421" y="4924260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54" name="Content Placeholder 4" descr="Cell Tower">
            <a:extLst>
              <a:ext uri="{FF2B5EF4-FFF2-40B4-BE49-F238E27FC236}">
                <a16:creationId xmlns:a16="http://schemas.microsoft.com/office/drawing/2014/main" id="{DA27A190-95B1-45B3-9BD1-370DA722C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56" y="5180420"/>
            <a:ext cx="530225" cy="530225"/>
          </a:xfrm>
          <a:prstGeom prst="rect">
            <a:avLst/>
          </a:prstGeom>
        </p:spPr>
      </p:pic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1964572-D2F3-40DC-97DB-588CAB26A6E7}"/>
              </a:ext>
            </a:extLst>
          </p:cNvPr>
          <p:cNvCxnSpPr>
            <a:cxnSpLocks/>
            <a:stCxn id="357" idx="0"/>
            <a:endCxn id="361" idx="2"/>
          </p:cNvCxnSpPr>
          <p:nvPr/>
        </p:nvCxnSpPr>
        <p:spPr>
          <a:xfrm flipH="1" flipV="1">
            <a:off x="6136621" y="4690322"/>
            <a:ext cx="213" cy="25076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CB33316-06A4-487A-B7BE-3AAD072E538E}"/>
              </a:ext>
            </a:extLst>
          </p:cNvPr>
          <p:cNvCxnSpPr>
            <a:cxnSpLocks/>
            <a:stCxn id="354" idx="0"/>
            <a:endCxn id="357" idx="2"/>
          </p:cNvCxnSpPr>
          <p:nvPr/>
        </p:nvCxnSpPr>
        <p:spPr>
          <a:xfrm flipH="1" flipV="1">
            <a:off x="6136834" y="5032033"/>
            <a:ext cx="2335" cy="14838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7" name="Picture 2" descr="3926m">
            <a:extLst>
              <a:ext uri="{FF2B5EF4-FFF2-40B4-BE49-F238E27FC236}">
                <a16:creationId xmlns:a16="http://schemas.microsoft.com/office/drawing/2014/main" id="{96B0A58D-ADDA-4428-B654-618A53179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90" y="4941090"/>
            <a:ext cx="625687" cy="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0D40C60E-2328-4351-AA14-85F1A7317328}"/>
              </a:ext>
            </a:extLst>
          </p:cNvPr>
          <p:cNvCxnSpPr>
            <a:cxnSpLocks/>
            <a:stCxn id="361" idx="3"/>
            <a:endCxn id="636" idx="3"/>
          </p:cNvCxnSpPr>
          <p:nvPr/>
        </p:nvCxnSpPr>
        <p:spPr>
          <a:xfrm flipV="1">
            <a:off x="6289065" y="3506132"/>
            <a:ext cx="778150" cy="1029252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8E799E6A-4D7F-487F-8EAF-AF8A2F89804E}"/>
              </a:ext>
            </a:extLst>
          </p:cNvPr>
          <p:cNvCxnSpPr>
            <a:cxnSpLocks/>
            <a:stCxn id="361" idx="0"/>
            <a:endCxn id="629" idx="3"/>
          </p:cNvCxnSpPr>
          <p:nvPr/>
        </p:nvCxnSpPr>
        <p:spPr>
          <a:xfrm flipV="1">
            <a:off x="6136621" y="3510633"/>
            <a:ext cx="156031" cy="869812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A2CE1B95-0362-4551-854F-7E2EF25B8646}"/>
              </a:ext>
            </a:extLst>
          </p:cNvPr>
          <p:cNvGrpSpPr/>
          <p:nvPr/>
        </p:nvGrpSpPr>
        <p:grpSpPr>
          <a:xfrm>
            <a:off x="5984176" y="4380445"/>
            <a:ext cx="304889" cy="309877"/>
            <a:chOff x="1427996" y="1661026"/>
            <a:chExt cx="304889" cy="309877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E90A9A38-8273-4993-93D2-7B9CE8823098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A5EB58D5-D7D7-47E6-AC6E-519C6B020713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366" name="Arrow: Down 365">
                <a:extLst>
                  <a:ext uri="{FF2B5EF4-FFF2-40B4-BE49-F238E27FC236}">
                    <a16:creationId xmlns:a16="http://schemas.microsoft.com/office/drawing/2014/main" id="{479E40EE-B1AF-430A-AF32-CE7194A93035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7" name="Arrow: Down 366">
                <a:extLst>
                  <a:ext uri="{FF2B5EF4-FFF2-40B4-BE49-F238E27FC236}">
                    <a16:creationId xmlns:a16="http://schemas.microsoft.com/office/drawing/2014/main" id="{01574732-8B4E-49A7-B8D6-2386170BDFB6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8" name="Arrow: Down 367">
                <a:extLst>
                  <a:ext uri="{FF2B5EF4-FFF2-40B4-BE49-F238E27FC236}">
                    <a16:creationId xmlns:a16="http://schemas.microsoft.com/office/drawing/2014/main" id="{E56CB47F-5F1D-4B75-B176-27A974668DFD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9" name="Arrow: Down 368">
                <a:extLst>
                  <a:ext uri="{FF2B5EF4-FFF2-40B4-BE49-F238E27FC236}">
                    <a16:creationId xmlns:a16="http://schemas.microsoft.com/office/drawing/2014/main" id="{D323DD0A-3C30-4875-9D9B-4F1A41EB031C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9072605-6D66-41FD-BFB0-C873CA9E5D7D}"/>
              </a:ext>
            </a:extLst>
          </p:cNvPr>
          <p:cNvSpPr/>
          <p:nvPr/>
        </p:nvSpPr>
        <p:spPr>
          <a:xfrm>
            <a:off x="10297182" y="5089209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71" name="Content Placeholder 4" descr="Cell Tower">
            <a:extLst>
              <a:ext uri="{FF2B5EF4-FFF2-40B4-BE49-F238E27FC236}">
                <a16:creationId xmlns:a16="http://schemas.microsoft.com/office/drawing/2014/main" id="{11A56E24-B93E-48A5-9400-479F88040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0943" y="5326013"/>
            <a:ext cx="530225" cy="530225"/>
          </a:xfrm>
          <a:prstGeom prst="rect">
            <a:avLst/>
          </a:prstGeom>
        </p:spPr>
      </p:pic>
      <p:sp>
        <p:nvSpPr>
          <p:cNvPr id="372" name="Freeform 43">
            <a:extLst>
              <a:ext uri="{FF2B5EF4-FFF2-40B4-BE49-F238E27FC236}">
                <a16:creationId xmlns:a16="http://schemas.microsoft.com/office/drawing/2014/main" id="{A6713C81-A637-4AEE-8F48-0A78C637032C}"/>
              </a:ext>
            </a:extLst>
          </p:cNvPr>
          <p:cNvSpPr>
            <a:spLocks/>
          </p:cNvSpPr>
          <p:nvPr/>
        </p:nvSpPr>
        <p:spPr bwMode="auto">
          <a:xfrm flipH="1">
            <a:off x="10927129" y="2470224"/>
            <a:ext cx="329196" cy="154749"/>
          </a:xfrm>
          <a:custGeom>
            <a:avLst/>
            <a:gdLst/>
            <a:ahLst/>
            <a:cxnLst>
              <a:cxn ang="0">
                <a:pos x="55" y="20"/>
              </a:cxn>
              <a:cxn ang="0">
                <a:pos x="137" y="20"/>
              </a:cxn>
              <a:cxn ang="0">
                <a:pos x="186" y="60"/>
              </a:cxn>
              <a:cxn ang="0">
                <a:pos x="236" y="20"/>
              </a:cxn>
              <a:cxn ang="0">
                <a:pos x="314" y="20"/>
              </a:cxn>
              <a:cxn ang="0">
                <a:pos x="314" y="0"/>
              </a:cxn>
              <a:cxn ang="0">
                <a:pos x="369" y="28"/>
              </a:cxn>
              <a:cxn ang="0">
                <a:pos x="314" y="55"/>
              </a:cxn>
              <a:cxn ang="0">
                <a:pos x="314" y="36"/>
              </a:cxn>
              <a:cxn ang="0">
                <a:pos x="247" y="36"/>
              </a:cxn>
              <a:cxn ang="0">
                <a:pos x="201" y="68"/>
              </a:cxn>
              <a:cxn ang="0">
                <a:pos x="247" y="104"/>
              </a:cxn>
              <a:cxn ang="0">
                <a:pos x="314" y="104"/>
              </a:cxn>
              <a:cxn ang="0">
                <a:pos x="314" y="82"/>
              </a:cxn>
              <a:cxn ang="0">
                <a:pos x="369" y="112"/>
              </a:cxn>
              <a:cxn ang="0">
                <a:pos x="314" y="140"/>
              </a:cxn>
              <a:cxn ang="0">
                <a:pos x="314" y="123"/>
              </a:cxn>
              <a:cxn ang="0">
                <a:pos x="236" y="123"/>
              </a:cxn>
              <a:cxn ang="0">
                <a:pos x="186" y="82"/>
              </a:cxn>
              <a:cxn ang="0">
                <a:pos x="137" y="123"/>
              </a:cxn>
              <a:cxn ang="0">
                <a:pos x="55" y="123"/>
              </a:cxn>
              <a:cxn ang="0">
                <a:pos x="55" y="140"/>
              </a:cxn>
              <a:cxn ang="0">
                <a:pos x="0" y="112"/>
              </a:cxn>
              <a:cxn ang="0">
                <a:pos x="55" y="82"/>
              </a:cxn>
              <a:cxn ang="0">
                <a:pos x="55" y="104"/>
              </a:cxn>
              <a:cxn ang="0">
                <a:pos x="129" y="104"/>
              </a:cxn>
              <a:cxn ang="0">
                <a:pos x="173" y="72"/>
              </a:cxn>
              <a:cxn ang="0">
                <a:pos x="129" y="36"/>
              </a:cxn>
              <a:cxn ang="0">
                <a:pos x="55" y="36"/>
              </a:cxn>
              <a:cxn ang="0">
                <a:pos x="55" y="55"/>
              </a:cxn>
              <a:cxn ang="0">
                <a:pos x="0" y="28"/>
              </a:cxn>
              <a:cxn ang="0">
                <a:pos x="55" y="0"/>
              </a:cxn>
              <a:cxn ang="0">
                <a:pos x="55" y="20"/>
              </a:cxn>
            </a:cxnLst>
            <a:rect l="0" t="0" r="r" b="b"/>
            <a:pathLst>
              <a:path w="369" h="140">
                <a:moveTo>
                  <a:pt x="55" y="20"/>
                </a:moveTo>
                <a:lnTo>
                  <a:pt x="137" y="20"/>
                </a:lnTo>
                <a:lnTo>
                  <a:pt x="186" y="60"/>
                </a:lnTo>
                <a:lnTo>
                  <a:pt x="236" y="20"/>
                </a:lnTo>
                <a:lnTo>
                  <a:pt x="314" y="20"/>
                </a:lnTo>
                <a:lnTo>
                  <a:pt x="314" y="0"/>
                </a:lnTo>
                <a:lnTo>
                  <a:pt x="369" y="28"/>
                </a:lnTo>
                <a:lnTo>
                  <a:pt x="314" y="55"/>
                </a:lnTo>
                <a:lnTo>
                  <a:pt x="314" y="36"/>
                </a:lnTo>
                <a:lnTo>
                  <a:pt x="247" y="36"/>
                </a:lnTo>
                <a:lnTo>
                  <a:pt x="201" y="68"/>
                </a:lnTo>
                <a:lnTo>
                  <a:pt x="247" y="104"/>
                </a:lnTo>
                <a:lnTo>
                  <a:pt x="314" y="104"/>
                </a:lnTo>
                <a:lnTo>
                  <a:pt x="314" y="82"/>
                </a:lnTo>
                <a:lnTo>
                  <a:pt x="369" y="112"/>
                </a:lnTo>
                <a:lnTo>
                  <a:pt x="314" y="140"/>
                </a:lnTo>
                <a:lnTo>
                  <a:pt x="314" y="123"/>
                </a:lnTo>
                <a:lnTo>
                  <a:pt x="236" y="123"/>
                </a:lnTo>
                <a:lnTo>
                  <a:pt x="186" y="82"/>
                </a:lnTo>
                <a:lnTo>
                  <a:pt x="137" y="123"/>
                </a:lnTo>
                <a:lnTo>
                  <a:pt x="55" y="123"/>
                </a:lnTo>
                <a:lnTo>
                  <a:pt x="55" y="140"/>
                </a:lnTo>
                <a:lnTo>
                  <a:pt x="0" y="112"/>
                </a:lnTo>
                <a:lnTo>
                  <a:pt x="55" y="82"/>
                </a:lnTo>
                <a:lnTo>
                  <a:pt x="55" y="104"/>
                </a:lnTo>
                <a:lnTo>
                  <a:pt x="129" y="104"/>
                </a:lnTo>
                <a:lnTo>
                  <a:pt x="173" y="72"/>
                </a:lnTo>
                <a:lnTo>
                  <a:pt x="129" y="36"/>
                </a:lnTo>
                <a:lnTo>
                  <a:pt x="55" y="36"/>
                </a:lnTo>
                <a:lnTo>
                  <a:pt x="55" y="55"/>
                </a:lnTo>
                <a:lnTo>
                  <a:pt x="0" y="28"/>
                </a:lnTo>
                <a:lnTo>
                  <a:pt x="55" y="0"/>
                </a:lnTo>
                <a:lnTo>
                  <a:pt x="55" y="20"/>
                </a:lnTo>
              </a:path>
            </a:pathLst>
          </a:custGeom>
          <a:solidFill>
            <a:schemeClr val="bg1"/>
          </a:solidFill>
          <a:ln w="6350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7E7BBAC-D103-4965-A2F7-60CAE93B1C0B}"/>
              </a:ext>
            </a:extLst>
          </p:cNvPr>
          <p:cNvCxnSpPr>
            <a:cxnSpLocks/>
            <a:stCxn id="377" idx="0"/>
          </p:cNvCxnSpPr>
          <p:nvPr/>
        </p:nvCxnSpPr>
        <p:spPr>
          <a:xfrm flipV="1">
            <a:off x="10618470" y="4864971"/>
            <a:ext cx="2480" cy="2339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3769A927-8466-4D60-9CED-1C2334A699DA}"/>
              </a:ext>
            </a:extLst>
          </p:cNvPr>
          <p:cNvCxnSpPr>
            <a:cxnSpLocks/>
            <a:stCxn id="371" idx="0"/>
            <a:endCxn id="377" idx="2"/>
          </p:cNvCxnSpPr>
          <p:nvPr/>
        </p:nvCxnSpPr>
        <p:spPr>
          <a:xfrm flipV="1">
            <a:off x="10616056" y="5191275"/>
            <a:ext cx="2414" cy="13473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F0679C17-25A1-4B48-9B6F-04F7791AA508}"/>
              </a:ext>
            </a:extLst>
          </p:cNvPr>
          <p:cNvCxnSpPr>
            <a:cxnSpLocks/>
            <a:endCxn id="448" idx="2"/>
          </p:cNvCxnSpPr>
          <p:nvPr/>
        </p:nvCxnSpPr>
        <p:spPr>
          <a:xfrm flipV="1">
            <a:off x="11000365" y="2617392"/>
            <a:ext cx="3572" cy="11586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9897CC4-16CA-402C-AC9E-24D0C65075AD}"/>
              </a:ext>
            </a:extLst>
          </p:cNvPr>
          <p:cNvCxnSpPr>
            <a:cxnSpLocks/>
            <a:endCxn id="441" idx="2"/>
          </p:cNvCxnSpPr>
          <p:nvPr/>
        </p:nvCxnSpPr>
        <p:spPr>
          <a:xfrm flipH="1" flipV="1">
            <a:off x="10231318" y="2622677"/>
            <a:ext cx="8908" cy="116364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7" name="Picture 2" descr="3926m">
            <a:extLst>
              <a:ext uri="{FF2B5EF4-FFF2-40B4-BE49-F238E27FC236}">
                <a16:creationId xmlns:a16="http://schemas.microsoft.com/office/drawing/2014/main" id="{BA340755-8056-4B8A-A385-F29EF91B4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785" y="5098925"/>
            <a:ext cx="635370" cy="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" name="TextBox 377">
            <a:extLst>
              <a:ext uri="{FF2B5EF4-FFF2-40B4-BE49-F238E27FC236}">
                <a16:creationId xmlns:a16="http://schemas.microsoft.com/office/drawing/2014/main" id="{258E2A31-C6BB-41CD-9586-D4D65C597AAD}"/>
              </a:ext>
            </a:extLst>
          </p:cNvPr>
          <p:cNvSpPr txBox="1"/>
          <p:nvPr/>
        </p:nvSpPr>
        <p:spPr>
          <a:xfrm>
            <a:off x="10071954" y="4386952"/>
            <a:ext cx="10814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/>
              <a:t>Metro 3.0/ECN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68BC4D34-2C49-4F11-B99B-E8601385EFA0}"/>
              </a:ext>
            </a:extLst>
          </p:cNvPr>
          <p:cNvSpPr/>
          <p:nvPr/>
        </p:nvSpPr>
        <p:spPr>
          <a:xfrm>
            <a:off x="10757225" y="1603350"/>
            <a:ext cx="486366" cy="50755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87EAE143-7DA8-4DCC-8268-4A8CE1C869AA}"/>
              </a:ext>
            </a:extLst>
          </p:cNvPr>
          <p:cNvSpPr/>
          <p:nvPr/>
        </p:nvSpPr>
        <p:spPr>
          <a:xfrm>
            <a:off x="9979696" y="1607930"/>
            <a:ext cx="486366" cy="50755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81" name="Picture 6" descr="8700 10 slot">
            <a:extLst>
              <a:ext uri="{FF2B5EF4-FFF2-40B4-BE49-F238E27FC236}">
                <a16:creationId xmlns:a16="http://schemas.microsoft.com/office/drawing/2014/main" id="{3B8C6FC6-FCAF-4840-A8BE-37BB008B1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454" y="1602211"/>
            <a:ext cx="545309" cy="5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2" name="Freeform 43">
            <a:extLst>
              <a:ext uri="{FF2B5EF4-FFF2-40B4-BE49-F238E27FC236}">
                <a16:creationId xmlns:a16="http://schemas.microsoft.com/office/drawing/2014/main" id="{532571A6-9F2F-47B6-9E3C-AF8155924DE7}"/>
              </a:ext>
            </a:extLst>
          </p:cNvPr>
          <p:cNvSpPr>
            <a:spLocks/>
          </p:cNvSpPr>
          <p:nvPr/>
        </p:nvSpPr>
        <p:spPr bwMode="auto">
          <a:xfrm flipH="1">
            <a:off x="10927129" y="2470224"/>
            <a:ext cx="329196" cy="154749"/>
          </a:xfrm>
          <a:custGeom>
            <a:avLst/>
            <a:gdLst/>
            <a:ahLst/>
            <a:cxnLst>
              <a:cxn ang="0">
                <a:pos x="55" y="20"/>
              </a:cxn>
              <a:cxn ang="0">
                <a:pos x="137" y="20"/>
              </a:cxn>
              <a:cxn ang="0">
                <a:pos x="186" y="60"/>
              </a:cxn>
              <a:cxn ang="0">
                <a:pos x="236" y="20"/>
              </a:cxn>
              <a:cxn ang="0">
                <a:pos x="314" y="20"/>
              </a:cxn>
              <a:cxn ang="0">
                <a:pos x="314" y="0"/>
              </a:cxn>
              <a:cxn ang="0">
                <a:pos x="369" y="28"/>
              </a:cxn>
              <a:cxn ang="0">
                <a:pos x="314" y="55"/>
              </a:cxn>
              <a:cxn ang="0">
                <a:pos x="314" y="36"/>
              </a:cxn>
              <a:cxn ang="0">
                <a:pos x="247" y="36"/>
              </a:cxn>
              <a:cxn ang="0">
                <a:pos x="201" y="68"/>
              </a:cxn>
              <a:cxn ang="0">
                <a:pos x="247" y="104"/>
              </a:cxn>
              <a:cxn ang="0">
                <a:pos x="314" y="104"/>
              </a:cxn>
              <a:cxn ang="0">
                <a:pos x="314" y="82"/>
              </a:cxn>
              <a:cxn ang="0">
                <a:pos x="369" y="112"/>
              </a:cxn>
              <a:cxn ang="0">
                <a:pos x="314" y="140"/>
              </a:cxn>
              <a:cxn ang="0">
                <a:pos x="314" y="123"/>
              </a:cxn>
              <a:cxn ang="0">
                <a:pos x="236" y="123"/>
              </a:cxn>
              <a:cxn ang="0">
                <a:pos x="186" y="82"/>
              </a:cxn>
              <a:cxn ang="0">
                <a:pos x="137" y="123"/>
              </a:cxn>
              <a:cxn ang="0">
                <a:pos x="55" y="123"/>
              </a:cxn>
              <a:cxn ang="0">
                <a:pos x="55" y="140"/>
              </a:cxn>
              <a:cxn ang="0">
                <a:pos x="0" y="112"/>
              </a:cxn>
              <a:cxn ang="0">
                <a:pos x="55" y="82"/>
              </a:cxn>
              <a:cxn ang="0">
                <a:pos x="55" y="104"/>
              </a:cxn>
              <a:cxn ang="0">
                <a:pos x="129" y="104"/>
              </a:cxn>
              <a:cxn ang="0">
                <a:pos x="173" y="72"/>
              </a:cxn>
              <a:cxn ang="0">
                <a:pos x="129" y="36"/>
              </a:cxn>
              <a:cxn ang="0">
                <a:pos x="55" y="36"/>
              </a:cxn>
              <a:cxn ang="0">
                <a:pos x="55" y="55"/>
              </a:cxn>
              <a:cxn ang="0">
                <a:pos x="0" y="28"/>
              </a:cxn>
              <a:cxn ang="0">
                <a:pos x="55" y="0"/>
              </a:cxn>
              <a:cxn ang="0">
                <a:pos x="55" y="20"/>
              </a:cxn>
            </a:cxnLst>
            <a:rect l="0" t="0" r="r" b="b"/>
            <a:pathLst>
              <a:path w="369" h="140">
                <a:moveTo>
                  <a:pt x="55" y="20"/>
                </a:moveTo>
                <a:lnTo>
                  <a:pt x="137" y="20"/>
                </a:lnTo>
                <a:lnTo>
                  <a:pt x="186" y="60"/>
                </a:lnTo>
                <a:lnTo>
                  <a:pt x="236" y="20"/>
                </a:lnTo>
                <a:lnTo>
                  <a:pt x="314" y="20"/>
                </a:lnTo>
                <a:lnTo>
                  <a:pt x="314" y="0"/>
                </a:lnTo>
                <a:lnTo>
                  <a:pt x="369" y="28"/>
                </a:lnTo>
                <a:lnTo>
                  <a:pt x="314" y="55"/>
                </a:lnTo>
                <a:lnTo>
                  <a:pt x="314" y="36"/>
                </a:lnTo>
                <a:lnTo>
                  <a:pt x="247" y="36"/>
                </a:lnTo>
                <a:lnTo>
                  <a:pt x="201" y="68"/>
                </a:lnTo>
                <a:lnTo>
                  <a:pt x="247" y="104"/>
                </a:lnTo>
                <a:lnTo>
                  <a:pt x="314" y="104"/>
                </a:lnTo>
                <a:lnTo>
                  <a:pt x="314" y="82"/>
                </a:lnTo>
                <a:lnTo>
                  <a:pt x="369" y="112"/>
                </a:lnTo>
                <a:lnTo>
                  <a:pt x="314" y="140"/>
                </a:lnTo>
                <a:lnTo>
                  <a:pt x="314" y="123"/>
                </a:lnTo>
                <a:lnTo>
                  <a:pt x="236" y="123"/>
                </a:lnTo>
                <a:lnTo>
                  <a:pt x="186" y="82"/>
                </a:lnTo>
                <a:lnTo>
                  <a:pt x="137" y="123"/>
                </a:lnTo>
                <a:lnTo>
                  <a:pt x="55" y="123"/>
                </a:lnTo>
                <a:lnTo>
                  <a:pt x="55" y="140"/>
                </a:lnTo>
                <a:lnTo>
                  <a:pt x="0" y="112"/>
                </a:lnTo>
                <a:lnTo>
                  <a:pt x="55" y="82"/>
                </a:lnTo>
                <a:lnTo>
                  <a:pt x="55" y="104"/>
                </a:lnTo>
                <a:lnTo>
                  <a:pt x="129" y="104"/>
                </a:lnTo>
                <a:lnTo>
                  <a:pt x="173" y="72"/>
                </a:lnTo>
                <a:lnTo>
                  <a:pt x="129" y="36"/>
                </a:lnTo>
                <a:lnTo>
                  <a:pt x="55" y="36"/>
                </a:lnTo>
                <a:lnTo>
                  <a:pt x="55" y="55"/>
                </a:lnTo>
                <a:lnTo>
                  <a:pt x="0" y="28"/>
                </a:lnTo>
                <a:lnTo>
                  <a:pt x="55" y="0"/>
                </a:lnTo>
                <a:lnTo>
                  <a:pt x="55" y="20"/>
                </a:lnTo>
              </a:path>
            </a:pathLst>
          </a:custGeom>
          <a:solidFill>
            <a:schemeClr val="bg1"/>
          </a:solidFill>
          <a:ln w="6350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6C0974A-1AE9-4A8F-99FF-8B18DDC3FAF7}"/>
              </a:ext>
            </a:extLst>
          </p:cNvPr>
          <p:cNvCxnSpPr>
            <a:cxnSpLocks/>
            <a:stCxn id="441" idx="0"/>
            <a:endCxn id="381" idx="2"/>
          </p:cNvCxnSpPr>
          <p:nvPr/>
        </p:nvCxnSpPr>
        <p:spPr>
          <a:xfrm flipH="1" flipV="1">
            <a:off x="10228109" y="2109767"/>
            <a:ext cx="3209" cy="20303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CC49C7A0-9673-450D-8374-73C5862DDD2B}"/>
              </a:ext>
            </a:extLst>
          </p:cNvPr>
          <p:cNvCxnSpPr>
            <a:cxnSpLocks/>
            <a:stCxn id="381" idx="0"/>
            <a:endCxn id="385" idx="2"/>
          </p:cNvCxnSpPr>
          <p:nvPr/>
        </p:nvCxnSpPr>
        <p:spPr>
          <a:xfrm flipV="1">
            <a:off x="10228109" y="1501325"/>
            <a:ext cx="386121" cy="10088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A9D707D8-7ACC-445E-A504-E3BACE7056CD}"/>
              </a:ext>
            </a:extLst>
          </p:cNvPr>
          <p:cNvSpPr txBox="1"/>
          <p:nvPr/>
        </p:nvSpPr>
        <p:spPr>
          <a:xfrm>
            <a:off x="10324192" y="1162771"/>
            <a:ext cx="58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T-Mobile MSC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3EFC4965-FD07-4509-8CD4-DB9A4E1C020D}"/>
              </a:ext>
            </a:extLst>
          </p:cNvPr>
          <p:cNvSpPr txBox="1"/>
          <p:nvPr/>
        </p:nvSpPr>
        <p:spPr>
          <a:xfrm>
            <a:off x="11137400" y="2260536"/>
            <a:ext cx="51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MER or MGR</a:t>
            </a:r>
          </a:p>
        </p:txBody>
      </p: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CFA88CB8-923D-4FF8-AFB3-1FE2C904E698}"/>
              </a:ext>
            </a:extLst>
          </p:cNvPr>
          <p:cNvCxnSpPr>
            <a:cxnSpLocks/>
            <a:stCxn id="448" idx="0"/>
            <a:endCxn id="436" idx="2"/>
          </p:cNvCxnSpPr>
          <p:nvPr/>
        </p:nvCxnSpPr>
        <p:spPr>
          <a:xfrm flipH="1" flipV="1">
            <a:off x="11003573" y="2109506"/>
            <a:ext cx="364" cy="19800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C8B1F66-ACE8-44F8-84E2-4DB73F8CD89B}"/>
              </a:ext>
            </a:extLst>
          </p:cNvPr>
          <p:cNvCxnSpPr>
            <a:cxnSpLocks/>
            <a:stCxn id="436" idx="0"/>
            <a:endCxn id="385" idx="2"/>
          </p:cNvCxnSpPr>
          <p:nvPr/>
        </p:nvCxnSpPr>
        <p:spPr>
          <a:xfrm flipH="1" flipV="1">
            <a:off x="10614230" y="1501325"/>
            <a:ext cx="389343" cy="10062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6" name="Picture 6" descr="8700 10 slot">
            <a:extLst>
              <a:ext uri="{FF2B5EF4-FFF2-40B4-BE49-F238E27FC236}">
                <a16:creationId xmlns:a16="http://schemas.microsoft.com/office/drawing/2014/main" id="{DEC71F96-9895-4555-8DDE-3BA9C065C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918" y="1601950"/>
            <a:ext cx="545309" cy="5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8" name="TextBox 437">
            <a:extLst>
              <a:ext uri="{FF2B5EF4-FFF2-40B4-BE49-F238E27FC236}">
                <a16:creationId xmlns:a16="http://schemas.microsoft.com/office/drawing/2014/main" id="{A4A34B91-DDA1-40E7-A022-085B2D25F780}"/>
              </a:ext>
            </a:extLst>
          </p:cNvPr>
          <p:cNvSpPr txBox="1"/>
          <p:nvPr/>
        </p:nvSpPr>
        <p:spPr>
          <a:xfrm>
            <a:off x="11219407" y="1691930"/>
            <a:ext cx="416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8700</a:t>
            </a:r>
          </a:p>
          <a:p>
            <a:pPr algn="ctr"/>
            <a:r>
              <a:rPr lang="en-US" sz="800"/>
              <a:t>NID </a:t>
            </a:r>
          </a:p>
        </p:txBody>
      </p:sp>
      <p:sp>
        <p:nvSpPr>
          <p:cNvPr id="439" name="Freeform 43">
            <a:extLst>
              <a:ext uri="{FF2B5EF4-FFF2-40B4-BE49-F238E27FC236}">
                <a16:creationId xmlns:a16="http://schemas.microsoft.com/office/drawing/2014/main" id="{F7782B69-738D-4803-BDE0-CC1C62ECEE35}"/>
              </a:ext>
            </a:extLst>
          </p:cNvPr>
          <p:cNvSpPr>
            <a:spLocks/>
          </p:cNvSpPr>
          <p:nvPr/>
        </p:nvSpPr>
        <p:spPr bwMode="auto">
          <a:xfrm flipH="1">
            <a:off x="10928986" y="2472714"/>
            <a:ext cx="329196" cy="154749"/>
          </a:xfrm>
          <a:custGeom>
            <a:avLst/>
            <a:gdLst/>
            <a:ahLst/>
            <a:cxnLst>
              <a:cxn ang="0">
                <a:pos x="55" y="20"/>
              </a:cxn>
              <a:cxn ang="0">
                <a:pos x="137" y="20"/>
              </a:cxn>
              <a:cxn ang="0">
                <a:pos x="186" y="60"/>
              </a:cxn>
              <a:cxn ang="0">
                <a:pos x="236" y="20"/>
              </a:cxn>
              <a:cxn ang="0">
                <a:pos x="314" y="20"/>
              </a:cxn>
              <a:cxn ang="0">
                <a:pos x="314" y="0"/>
              </a:cxn>
              <a:cxn ang="0">
                <a:pos x="369" y="28"/>
              </a:cxn>
              <a:cxn ang="0">
                <a:pos x="314" y="55"/>
              </a:cxn>
              <a:cxn ang="0">
                <a:pos x="314" y="36"/>
              </a:cxn>
              <a:cxn ang="0">
                <a:pos x="247" y="36"/>
              </a:cxn>
              <a:cxn ang="0">
                <a:pos x="201" y="68"/>
              </a:cxn>
              <a:cxn ang="0">
                <a:pos x="247" y="104"/>
              </a:cxn>
              <a:cxn ang="0">
                <a:pos x="314" y="104"/>
              </a:cxn>
              <a:cxn ang="0">
                <a:pos x="314" y="82"/>
              </a:cxn>
              <a:cxn ang="0">
                <a:pos x="369" y="112"/>
              </a:cxn>
              <a:cxn ang="0">
                <a:pos x="314" y="140"/>
              </a:cxn>
              <a:cxn ang="0">
                <a:pos x="314" y="123"/>
              </a:cxn>
              <a:cxn ang="0">
                <a:pos x="236" y="123"/>
              </a:cxn>
              <a:cxn ang="0">
                <a:pos x="186" y="82"/>
              </a:cxn>
              <a:cxn ang="0">
                <a:pos x="137" y="123"/>
              </a:cxn>
              <a:cxn ang="0">
                <a:pos x="55" y="123"/>
              </a:cxn>
              <a:cxn ang="0">
                <a:pos x="55" y="140"/>
              </a:cxn>
              <a:cxn ang="0">
                <a:pos x="0" y="112"/>
              </a:cxn>
              <a:cxn ang="0">
                <a:pos x="55" y="82"/>
              </a:cxn>
              <a:cxn ang="0">
                <a:pos x="55" y="104"/>
              </a:cxn>
              <a:cxn ang="0">
                <a:pos x="129" y="104"/>
              </a:cxn>
              <a:cxn ang="0">
                <a:pos x="173" y="72"/>
              </a:cxn>
              <a:cxn ang="0">
                <a:pos x="129" y="36"/>
              </a:cxn>
              <a:cxn ang="0">
                <a:pos x="55" y="36"/>
              </a:cxn>
              <a:cxn ang="0">
                <a:pos x="55" y="55"/>
              </a:cxn>
              <a:cxn ang="0">
                <a:pos x="0" y="28"/>
              </a:cxn>
              <a:cxn ang="0">
                <a:pos x="55" y="0"/>
              </a:cxn>
              <a:cxn ang="0">
                <a:pos x="55" y="20"/>
              </a:cxn>
            </a:cxnLst>
            <a:rect l="0" t="0" r="r" b="b"/>
            <a:pathLst>
              <a:path w="369" h="140">
                <a:moveTo>
                  <a:pt x="55" y="20"/>
                </a:moveTo>
                <a:lnTo>
                  <a:pt x="137" y="20"/>
                </a:lnTo>
                <a:lnTo>
                  <a:pt x="186" y="60"/>
                </a:lnTo>
                <a:lnTo>
                  <a:pt x="236" y="20"/>
                </a:lnTo>
                <a:lnTo>
                  <a:pt x="314" y="20"/>
                </a:lnTo>
                <a:lnTo>
                  <a:pt x="314" y="0"/>
                </a:lnTo>
                <a:lnTo>
                  <a:pt x="369" y="28"/>
                </a:lnTo>
                <a:lnTo>
                  <a:pt x="314" y="55"/>
                </a:lnTo>
                <a:lnTo>
                  <a:pt x="314" y="36"/>
                </a:lnTo>
                <a:lnTo>
                  <a:pt x="247" y="36"/>
                </a:lnTo>
                <a:lnTo>
                  <a:pt x="201" y="68"/>
                </a:lnTo>
                <a:lnTo>
                  <a:pt x="247" y="104"/>
                </a:lnTo>
                <a:lnTo>
                  <a:pt x="314" y="104"/>
                </a:lnTo>
                <a:lnTo>
                  <a:pt x="314" y="82"/>
                </a:lnTo>
                <a:lnTo>
                  <a:pt x="369" y="112"/>
                </a:lnTo>
                <a:lnTo>
                  <a:pt x="314" y="140"/>
                </a:lnTo>
                <a:lnTo>
                  <a:pt x="314" y="123"/>
                </a:lnTo>
                <a:lnTo>
                  <a:pt x="236" y="123"/>
                </a:lnTo>
                <a:lnTo>
                  <a:pt x="186" y="82"/>
                </a:lnTo>
                <a:lnTo>
                  <a:pt x="137" y="123"/>
                </a:lnTo>
                <a:lnTo>
                  <a:pt x="55" y="123"/>
                </a:lnTo>
                <a:lnTo>
                  <a:pt x="55" y="140"/>
                </a:lnTo>
                <a:lnTo>
                  <a:pt x="0" y="112"/>
                </a:lnTo>
                <a:lnTo>
                  <a:pt x="55" y="82"/>
                </a:lnTo>
                <a:lnTo>
                  <a:pt x="55" y="104"/>
                </a:lnTo>
                <a:lnTo>
                  <a:pt x="129" y="104"/>
                </a:lnTo>
                <a:lnTo>
                  <a:pt x="173" y="72"/>
                </a:lnTo>
                <a:lnTo>
                  <a:pt x="129" y="36"/>
                </a:lnTo>
                <a:lnTo>
                  <a:pt x="55" y="36"/>
                </a:lnTo>
                <a:lnTo>
                  <a:pt x="55" y="55"/>
                </a:lnTo>
                <a:lnTo>
                  <a:pt x="0" y="28"/>
                </a:lnTo>
                <a:lnTo>
                  <a:pt x="55" y="0"/>
                </a:lnTo>
                <a:lnTo>
                  <a:pt x="55" y="20"/>
                </a:lnTo>
              </a:path>
            </a:pathLst>
          </a:custGeom>
          <a:solidFill>
            <a:schemeClr val="bg1"/>
          </a:solidFill>
          <a:ln w="6350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07EBE802-2442-4B1B-92FC-73CBE292FC17}"/>
              </a:ext>
            </a:extLst>
          </p:cNvPr>
          <p:cNvGrpSpPr/>
          <p:nvPr/>
        </p:nvGrpSpPr>
        <p:grpSpPr>
          <a:xfrm>
            <a:off x="10078873" y="2312800"/>
            <a:ext cx="304889" cy="309877"/>
            <a:chOff x="1427996" y="1661026"/>
            <a:chExt cx="304889" cy="309877"/>
          </a:xfrm>
        </p:grpSpPr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10DB90BD-E9BD-4ED9-A253-E50FD3D3BF2C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01D3FDE0-F312-4CFF-B7EA-C96AB071C827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443" name="Arrow: Down 442">
                <a:extLst>
                  <a:ext uri="{FF2B5EF4-FFF2-40B4-BE49-F238E27FC236}">
                    <a16:creationId xmlns:a16="http://schemas.microsoft.com/office/drawing/2014/main" id="{F9EBD25B-9253-4D23-8A48-028CB07619BD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4" name="Arrow: Down 443">
                <a:extLst>
                  <a:ext uri="{FF2B5EF4-FFF2-40B4-BE49-F238E27FC236}">
                    <a16:creationId xmlns:a16="http://schemas.microsoft.com/office/drawing/2014/main" id="{0BA73BB2-BD0B-4E9D-9424-FC3E0CBF7AF7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5" name="Arrow: Down 444">
                <a:extLst>
                  <a:ext uri="{FF2B5EF4-FFF2-40B4-BE49-F238E27FC236}">
                    <a16:creationId xmlns:a16="http://schemas.microsoft.com/office/drawing/2014/main" id="{CF15C7F1-FDC7-4405-931E-9BF2F292513B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6" name="Arrow: Down 445">
                <a:extLst>
                  <a:ext uri="{FF2B5EF4-FFF2-40B4-BE49-F238E27FC236}">
                    <a16:creationId xmlns:a16="http://schemas.microsoft.com/office/drawing/2014/main" id="{101C2B31-3E79-4479-AA7B-04F21E9E660D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179972C1-4CAA-4FA9-8EEA-B449B1F8A845}"/>
              </a:ext>
            </a:extLst>
          </p:cNvPr>
          <p:cNvGrpSpPr/>
          <p:nvPr/>
        </p:nvGrpSpPr>
        <p:grpSpPr>
          <a:xfrm>
            <a:off x="10851492" y="2307515"/>
            <a:ext cx="304889" cy="309877"/>
            <a:chOff x="1427996" y="1661026"/>
            <a:chExt cx="304889" cy="309877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9E90827B-497E-42D9-B997-E5EF302BAF22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id="{8FA6350F-24F4-41F4-B4AF-EFA8CFF1024C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450" name="Arrow: Down 449">
                <a:extLst>
                  <a:ext uri="{FF2B5EF4-FFF2-40B4-BE49-F238E27FC236}">
                    <a16:creationId xmlns:a16="http://schemas.microsoft.com/office/drawing/2014/main" id="{CA5F055B-D008-4D36-AEC2-4721BF1BA835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1" name="Arrow: Down 450">
                <a:extLst>
                  <a:ext uri="{FF2B5EF4-FFF2-40B4-BE49-F238E27FC236}">
                    <a16:creationId xmlns:a16="http://schemas.microsoft.com/office/drawing/2014/main" id="{E769F881-342A-4B1D-B0FC-E645874E7075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2" name="Arrow: Down 451">
                <a:extLst>
                  <a:ext uri="{FF2B5EF4-FFF2-40B4-BE49-F238E27FC236}">
                    <a16:creationId xmlns:a16="http://schemas.microsoft.com/office/drawing/2014/main" id="{8443FEA0-0F74-4858-83E6-7C5A54201BB4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3" name="Arrow: Down 452">
                <a:extLst>
                  <a:ext uri="{FF2B5EF4-FFF2-40B4-BE49-F238E27FC236}">
                    <a16:creationId xmlns:a16="http://schemas.microsoft.com/office/drawing/2014/main" id="{A04C1F9F-4B12-47D4-837F-23FBFD170FAA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F0C91358-F927-4A39-9796-7606094FFD96}"/>
              </a:ext>
            </a:extLst>
          </p:cNvPr>
          <p:cNvGrpSpPr/>
          <p:nvPr/>
        </p:nvGrpSpPr>
        <p:grpSpPr>
          <a:xfrm>
            <a:off x="10050838" y="2740161"/>
            <a:ext cx="362861" cy="356003"/>
            <a:chOff x="2986413" y="2960038"/>
            <a:chExt cx="362861" cy="356003"/>
          </a:xfrm>
        </p:grpSpPr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11625F5E-8CB9-4FFA-BC6F-DF8C10B890F3}"/>
                </a:ext>
              </a:extLst>
            </p:cNvPr>
            <p:cNvSpPr/>
            <p:nvPr/>
          </p:nvSpPr>
          <p:spPr>
            <a:xfrm>
              <a:off x="2986413" y="2960038"/>
              <a:ext cx="362861" cy="3560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22C82AB0-8BD8-4E7D-A6ED-F72506168133}"/>
                </a:ext>
              </a:extLst>
            </p:cNvPr>
            <p:cNvGrpSpPr/>
            <p:nvPr/>
          </p:nvGrpSpPr>
          <p:grpSpPr>
            <a:xfrm>
              <a:off x="3041166" y="3012515"/>
              <a:ext cx="248051" cy="245956"/>
              <a:chOff x="5005934" y="3055247"/>
              <a:chExt cx="261562" cy="27702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57" name="Arrow: Down 456">
                <a:extLst>
                  <a:ext uri="{FF2B5EF4-FFF2-40B4-BE49-F238E27FC236}">
                    <a16:creationId xmlns:a16="http://schemas.microsoft.com/office/drawing/2014/main" id="{CF871463-3733-4832-A3E3-804626DA8026}"/>
                  </a:ext>
                </a:extLst>
              </p:cNvPr>
              <p:cNvSpPr/>
              <p:nvPr/>
            </p:nvSpPr>
            <p:spPr>
              <a:xfrm>
                <a:off x="5085749" y="3165715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8" name="Arrow: Down 457">
                <a:extLst>
                  <a:ext uri="{FF2B5EF4-FFF2-40B4-BE49-F238E27FC236}">
                    <a16:creationId xmlns:a16="http://schemas.microsoft.com/office/drawing/2014/main" id="{9AA81170-5615-4703-8163-5E64E6147C0D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9" name="Arrow: Down 458">
                <a:extLst>
                  <a:ext uri="{FF2B5EF4-FFF2-40B4-BE49-F238E27FC236}">
                    <a16:creationId xmlns:a16="http://schemas.microsoft.com/office/drawing/2014/main" id="{F6580C4B-715D-42D4-B4E1-CC11C39D72A1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61" name="Arrow: Down 460">
                <a:extLst>
                  <a:ext uri="{FF2B5EF4-FFF2-40B4-BE49-F238E27FC236}">
                    <a16:creationId xmlns:a16="http://schemas.microsoft.com/office/drawing/2014/main" id="{6B5FF86B-3E76-4F11-8245-2D26188E0A0D}"/>
                  </a:ext>
                </a:extLst>
              </p:cNvPr>
              <p:cNvSpPr/>
              <p:nvPr/>
            </p:nvSpPr>
            <p:spPr>
              <a:xfrm rot="16200000">
                <a:off x="5130617" y="311340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70C31D30-BEFE-4A26-A651-B9B6E83CE598}"/>
              </a:ext>
            </a:extLst>
          </p:cNvPr>
          <p:cNvGrpSpPr/>
          <p:nvPr/>
        </p:nvGrpSpPr>
        <p:grpSpPr>
          <a:xfrm>
            <a:off x="10825401" y="2735660"/>
            <a:ext cx="362861" cy="356003"/>
            <a:chOff x="2986413" y="2960038"/>
            <a:chExt cx="362861" cy="356003"/>
          </a:xfrm>
        </p:grpSpPr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F6FD3F9D-4101-4CC5-B5E3-7EDB07E8B552}"/>
                </a:ext>
              </a:extLst>
            </p:cNvPr>
            <p:cNvSpPr/>
            <p:nvPr/>
          </p:nvSpPr>
          <p:spPr>
            <a:xfrm>
              <a:off x="2986413" y="2960038"/>
              <a:ext cx="362861" cy="3560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EAB446A1-4B8E-42CA-84E3-F3E573F84613}"/>
                </a:ext>
              </a:extLst>
            </p:cNvPr>
            <p:cNvGrpSpPr/>
            <p:nvPr/>
          </p:nvGrpSpPr>
          <p:grpSpPr>
            <a:xfrm>
              <a:off x="3041166" y="3012515"/>
              <a:ext cx="248051" cy="245956"/>
              <a:chOff x="5005934" y="3055247"/>
              <a:chExt cx="261562" cy="27702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11" name="Arrow: Down 510">
                <a:extLst>
                  <a:ext uri="{FF2B5EF4-FFF2-40B4-BE49-F238E27FC236}">
                    <a16:creationId xmlns:a16="http://schemas.microsoft.com/office/drawing/2014/main" id="{52D4E587-3A73-4C1E-9395-5865829BFEEF}"/>
                  </a:ext>
                </a:extLst>
              </p:cNvPr>
              <p:cNvSpPr/>
              <p:nvPr/>
            </p:nvSpPr>
            <p:spPr>
              <a:xfrm>
                <a:off x="5085749" y="3165715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2" name="Arrow: Down 511">
                <a:extLst>
                  <a:ext uri="{FF2B5EF4-FFF2-40B4-BE49-F238E27FC236}">
                    <a16:creationId xmlns:a16="http://schemas.microsoft.com/office/drawing/2014/main" id="{CA97C8AE-BB90-4733-99E6-B2C1FF694857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3" name="Arrow: Down 512">
                <a:extLst>
                  <a:ext uri="{FF2B5EF4-FFF2-40B4-BE49-F238E27FC236}">
                    <a16:creationId xmlns:a16="http://schemas.microsoft.com/office/drawing/2014/main" id="{02FE7F78-2E4A-48D8-9B18-19E33EF7D3AD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4" name="Arrow: Down 513">
                <a:extLst>
                  <a:ext uri="{FF2B5EF4-FFF2-40B4-BE49-F238E27FC236}">
                    <a16:creationId xmlns:a16="http://schemas.microsoft.com/office/drawing/2014/main" id="{FE47FCBF-7ACB-4FE6-BC3F-2C4D6432A33A}"/>
                  </a:ext>
                </a:extLst>
              </p:cNvPr>
              <p:cNvSpPr/>
              <p:nvPr/>
            </p:nvSpPr>
            <p:spPr>
              <a:xfrm rot="16200000">
                <a:off x="5130617" y="311340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2AC54FF4-5D9D-48CE-90A6-CFD1BC2DACBA}"/>
              </a:ext>
            </a:extLst>
          </p:cNvPr>
          <p:cNvGrpSpPr/>
          <p:nvPr/>
        </p:nvGrpSpPr>
        <p:grpSpPr>
          <a:xfrm>
            <a:off x="10088805" y="3205303"/>
            <a:ext cx="304889" cy="309877"/>
            <a:chOff x="1427996" y="1661026"/>
            <a:chExt cx="304889" cy="309877"/>
          </a:xfrm>
        </p:grpSpPr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5A089CE1-FEF5-4B06-A747-4222C80B6C73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A2381568-C328-4C1F-A696-CB0792D4953C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518" name="Arrow: Down 517">
                <a:extLst>
                  <a:ext uri="{FF2B5EF4-FFF2-40B4-BE49-F238E27FC236}">
                    <a16:creationId xmlns:a16="http://schemas.microsoft.com/office/drawing/2014/main" id="{D3F222A4-25EE-43A1-9597-928C1D002785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9" name="Arrow: Down 518">
                <a:extLst>
                  <a:ext uri="{FF2B5EF4-FFF2-40B4-BE49-F238E27FC236}">
                    <a16:creationId xmlns:a16="http://schemas.microsoft.com/office/drawing/2014/main" id="{6B5BE614-A489-4BB5-8020-0828AFBAE18A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0" name="Arrow: Down 519">
                <a:extLst>
                  <a:ext uri="{FF2B5EF4-FFF2-40B4-BE49-F238E27FC236}">
                    <a16:creationId xmlns:a16="http://schemas.microsoft.com/office/drawing/2014/main" id="{064C82A9-0ADF-47EB-9D71-1E4AE5FE7F96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1" name="Arrow: Down 520">
                <a:extLst>
                  <a:ext uri="{FF2B5EF4-FFF2-40B4-BE49-F238E27FC236}">
                    <a16:creationId xmlns:a16="http://schemas.microsoft.com/office/drawing/2014/main" id="{A498E5DE-E679-4897-B07C-0482B053A90C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E3FE9286-026D-48DB-93C3-BA4CEF1AF6B0}"/>
              </a:ext>
            </a:extLst>
          </p:cNvPr>
          <p:cNvGrpSpPr/>
          <p:nvPr/>
        </p:nvGrpSpPr>
        <p:grpSpPr>
          <a:xfrm>
            <a:off x="10861424" y="3200018"/>
            <a:ext cx="304889" cy="309877"/>
            <a:chOff x="1427996" y="1661026"/>
            <a:chExt cx="304889" cy="309877"/>
          </a:xfrm>
        </p:grpSpPr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C3A34EB1-0558-4621-846C-0BA155F23C4C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281F5DC6-43DB-448C-A8DD-574FB97DD998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525" name="Arrow: Down 524">
                <a:extLst>
                  <a:ext uri="{FF2B5EF4-FFF2-40B4-BE49-F238E27FC236}">
                    <a16:creationId xmlns:a16="http://schemas.microsoft.com/office/drawing/2014/main" id="{C567B7FC-F18A-4A74-8ECB-FA1478F5008C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6" name="Arrow: Down 525">
                <a:extLst>
                  <a:ext uri="{FF2B5EF4-FFF2-40B4-BE49-F238E27FC236}">
                    <a16:creationId xmlns:a16="http://schemas.microsoft.com/office/drawing/2014/main" id="{4AA0463E-0B71-40AF-9F8E-70731DBDAA8F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7" name="Arrow: Down 526">
                <a:extLst>
                  <a:ext uri="{FF2B5EF4-FFF2-40B4-BE49-F238E27FC236}">
                    <a16:creationId xmlns:a16="http://schemas.microsoft.com/office/drawing/2014/main" id="{F4929E96-D123-41BA-B0AD-94BE18770ECF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8" name="Arrow: Down 527">
                <a:extLst>
                  <a:ext uri="{FF2B5EF4-FFF2-40B4-BE49-F238E27FC236}">
                    <a16:creationId xmlns:a16="http://schemas.microsoft.com/office/drawing/2014/main" id="{138B520F-B733-45CE-8C30-E54F436B02E5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CCD3AA95-C938-482F-8387-38C495E84127}"/>
              </a:ext>
            </a:extLst>
          </p:cNvPr>
          <p:cNvCxnSpPr>
            <a:cxnSpLocks/>
            <a:stCxn id="523" idx="1"/>
            <a:endCxn id="455" idx="5"/>
          </p:cNvCxnSpPr>
          <p:nvPr/>
        </p:nvCxnSpPr>
        <p:spPr>
          <a:xfrm flipH="1" flipV="1">
            <a:off x="10360559" y="3044029"/>
            <a:ext cx="500865" cy="31092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C9871DD1-3C1E-4072-B372-3440F391E80D}"/>
              </a:ext>
            </a:extLst>
          </p:cNvPr>
          <p:cNvCxnSpPr>
            <a:cxnSpLocks/>
            <a:stCxn id="516" idx="3"/>
            <a:endCxn id="509" idx="3"/>
          </p:cNvCxnSpPr>
          <p:nvPr/>
        </p:nvCxnSpPr>
        <p:spPr>
          <a:xfrm flipV="1">
            <a:off x="10393694" y="3039528"/>
            <a:ext cx="484847" cy="32071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E4863A65-7C2A-4776-9DF1-E9A0FFFFF89D}"/>
              </a:ext>
            </a:extLst>
          </p:cNvPr>
          <p:cNvCxnSpPr>
            <a:cxnSpLocks/>
            <a:stCxn id="509" idx="1"/>
            <a:endCxn id="441" idx="3"/>
          </p:cNvCxnSpPr>
          <p:nvPr/>
        </p:nvCxnSpPr>
        <p:spPr>
          <a:xfrm flipH="1" flipV="1">
            <a:off x="10383762" y="2467739"/>
            <a:ext cx="494779" cy="32005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CE42E438-FDE1-428C-A720-BB0530E7F774}"/>
              </a:ext>
            </a:extLst>
          </p:cNvPr>
          <p:cNvCxnSpPr>
            <a:cxnSpLocks/>
            <a:stCxn id="448" idx="1"/>
            <a:endCxn id="455" idx="7"/>
          </p:cNvCxnSpPr>
          <p:nvPr/>
        </p:nvCxnSpPr>
        <p:spPr>
          <a:xfrm flipH="1">
            <a:off x="10360559" y="2462454"/>
            <a:ext cx="490933" cy="32984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D12871DE-B72A-42B0-B173-A46A1B170D75}"/>
              </a:ext>
            </a:extLst>
          </p:cNvPr>
          <p:cNvCxnSpPr>
            <a:cxnSpLocks/>
            <a:stCxn id="509" idx="2"/>
            <a:endCxn id="455" idx="6"/>
          </p:cNvCxnSpPr>
          <p:nvPr/>
        </p:nvCxnSpPr>
        <p:spPr>
          <a:xfrm flipH="1">
            <a:off x="10413699" y="2913662"/>
            <a:ext cx="411702" cy="450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Rectangle 537">
            <a:extLst>
              <a:ext uri="{FF2B5EF4-FFF2-40B4-BE49-F238E27FC236}">
                <a16:creationId xmlns:a16="http://schemas.microsoft.com/office/drawing/2014/main" id="{12F3ECC9-3335-4054-AF7A-4F08BA709578}"/>
              </a:ext>
            </a:extLst>
          </p:cNvPr>
          <p:cNvSpPr/>
          <p:nvPr/>
        </p:nvSpPr>
        <p:spPr>
          <a:xfrm>
            <a:off x="9576517" y="4897213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39" name="Content Placeholder 4" descr="Cell Tower">
            <a:extLst>
              <a:ext uri="{FF2B5EF4-FFF2-40B4-BE49-F238E27FC236}">
                <a16:creationId xmlns:a16="http://schemas.microsoft.com/office/drawing/2014/main" id="{8D4B7E84-F93A-433F-B9A5-8A5B83A4D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8152" y="5153373"/>
            <a:ext cx="530225" cy="530225"/>
          </a:xfrm>
          <a:prstGeom prst="rect">
            <a:avLst/>
          </a:prstGeom>
        </p:spPr>
      </p:pic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A21F8278-3782-4309-AD29-90626016027F}"/>
              </a:ext>
            </a:extLst>
          </p:cNvPr>
          <p:cNvCxnSpPr>
            <a:cxnSpLocks/>
            <a:stCxn id="542" idx="0"/>
          </p:cNvCxnSpPr>
          <p:nvPr/>
        </p:nvCxnSpPr>
        <p:spPr>
          <a:xfrm flipH="1" flipV="1">
            <a:off x="9900929" y="4648408"/>
            <a:ext cx="1" cy="26563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A84E48FC-CF9B-4CDA-AB04-222B3D6EE060}"/>
              </a:ext>
            </a:extLst>
          </p:cNvPr>
          <p:cNvCxnSpPr>
            <a:cxnSpLocks/>
            <a:stCxn id="539" idx="0"/>
            <a:endCxn id="542" idx="2"/>
          </p:cNvCxnSpPr>
          <p:nvPr/>
        </p:nvCxnSpPr>
        <p:spPr>
          <a:xfrm flipH="1" flipV="1">
            <a:off x="9900930" y="5004986"/>
            <a:ext cx="2335" cy="14838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" name="Picture 2" descr="3926m">
            <a:extLst>
              <a:ext uri="{FF2B5EF4-FFF2-40B4-BE49-F238E27FC236}">
                <a16:creationId xmlns:a16="http://schemas.microsoft.com/office/drawing/2014/main" id="{29B4EBB2-C764-4D3F-B777-3A4B69F1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086" y="4914043"/>
            <a:ext cx="625687" cy="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3" name="Rectangle 622">
            <a:extLst>
              <a:ext uri="{FF2B5EF4-FFF2-40B4-BE49-F238E27FC236}">
                <a16:creationId xmlns:a16="http://schemas.microsoft.com/office/drawing/2014/main" id="{E3FB2B7C-0DA7-44CF-8CF8-C9A2927CC453}"/>
              </a:ext>
            </a:extLst>
          </p:cNvPr>
          <p:cNvSpPr/>
          <p:nvPr/>
        </p:nvSpPr>
        <p:spPr>
          <a:xfrm>
            <a:off x="11012628" y="4883948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24" name="Content Placeholder 4" descr="Cell Tower">
            <a:extLst>
              <a:ext uri="{FF2B5EF4-FFF2-40B4-BE49-F238E27FC236}">
                <a16:creationId xmlns:a16="http://schemas.microsoft.com/office/drawing/2014/main" id="{82FDABCF-C63D-4127-81C3-CF31CFE4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263" y="5140108"/>
            <a:ext cx="530225" cy="530225"/>
          </a:xfrm>
          <a:prstGeom prst="rect">
            <a:avLst/>
          </a:prstGeom>
        </p:spPr>
      </p:pic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95458759-3931-425A-B59C-C5F516A9C07F}"/>
              </a:ext>
            </a:extLst>
          </p:cNvPr>
          <p:cNvCxnSpPr>
            <a:cxnSpLocks/>
            <a:stCxn id="627" idx="0"/>
          </p:cNvCxnSpPr>
          <p:nvPr/>
        </p:nvCxnSpPr>
        <p:spPr>
          <a:xfrm flipH="1" flipV="1">
            <a:off x="11332915" y="4642672"/>
            <a:ext cx="4126" cy="2581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5C0842A1-BC52-4CAF-9AC5-1C4CD25020D2}"/>
              </a:ext>
            </a:extLst>
          </p:cNvPr>
          <p:cNvCxnSpPr>
            <a:cxnSpLocks/>
            <a:stCxn id="624" idx="0"/>
            <a:endCxn id="627" idx="2"/>
          </p:cNvCxnSpPr>
          <p:nvPr/>
        </p:nvCxnSpPr>
        <p:spPr>
          <a:xfrm flipH="1" flipV="1">
            <a:off x="11337041" y="4991721"/>
            <a:ext cx="2335" cy="14838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7" name="Picture 2" descr="3926m">
            <a:extLst>
              <a:ext uri="{FF2B5EF4-FFF2-40B4-BE49-F238E27FC236}">
                <a16:creationId xmlns:a16="http://schemas.microsoft.com/office/drawing/2014/main" id="{5D46953A-C030-4D61-B363-D79F79DC2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197" y="4900778"/>
            <a:ext cx="625687" cy="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8" name="Group 627">
            <a:extLst>
              <a:ext uri="{FF2B5EF4-FFF2-40B4-BE49-F238E27FC236}">
                <a16:creationId xmlns:a16="http://schemas.microsoft.com/office/drawing/2014/main" id="{B794E3DD-F52D-48C3-83BA-34045D8519FF}"/>
              </a:ext>
            </a:extLst>
          </p:cNvPr>
          <p:cNvGrpSpPr/>
          <p:nvPr/>
        </p:nvGrpSpPr>
        <p:grpSpPr>
          <a:xfrm>
            <a:off x="6239512" y="3206765"/>
            <a:ext cx="362861" cy="356003"/>
            <a:chOff x="2986413" y="2960038"/>
            <a:chExt cx="362861" cy="356003"/>
          </a:xfrm>
        </p:grpSpPr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65CCD0DB-56C3-469E-B005-A556DA0FC1D5}"/>
                </a:ext>
              </a:extLst>
            </p:cNvPr>
            <p:cNvSpPr/>
            <p:nvPr/>
          </p:nvSpPr>
          <p:spPr>
            <a:xfrm>
              <a:off x="2986413" y="2960038"/>
              <a:ext cx="362861" cy="3560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630" name="Group 629">
              <a:extLst>
                <a:ext uri="{FF2B5EF4-FFF2-40B4-BE49-F238E27FC236}">
                  <a16:creationId xmlns:a16="http://schemas.microsoft.com/office/drawing/2014/main" id="{133EF5CF-896A-4B89-A9D8-45A4818BFDAD}"/>
                </a:ext>
              </a:extLst>
            </p:cNvPr>
            <p:cNvGrpSpPr/>
            <p:nvPr/>
          </p:nvGrpSpPr>
          <p:grpSpPr>
            <a:xfrm>
              <a:off x="3041166" y="3012515"/>
              <a:ext cx="248051" cy="245956"/>
              <a:chOff x="5005934" y="3055247"/>
              <a:chExt cx="261562" cy="27702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31" name="Arrow: Down 630">
                <a:extLst>
                  <a:ext uri="{FF2B5EF4-FFF2-40B4-BE49-F238E27FC236}">
                    <a16:creationId xmlns:a16="http://schemas.microsoft.com/office/drawing/2014/main" id="{8E0AE7C7-6358-460E-BBA4-A9CFAAEAA618}"/>
                  </a:ext>
                </a:extLst>
              </p:cNvPr>
              <p:cNvSpPr/>
              <p:nvPr/>
            </p:nvSpPr>
            <p:spPr>
              <a:xfrm>
                <a:off x="5085749" y="3165715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32" name="Arrow: Down 631">
                <a:extLst>
                  <a:ext uri="{FF2B5EF4-FFF2-40B4-BE49-F238E27FC236}">
                    <a16:creationId xmlns:a16="http://schemas.microsoft.com/office/drawing/2014/main" id="{05A27BBE-024E-41A9-A81B-0A1892267DDC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33" name="Arrow: Down 632">
                <a:extLst>
                  <a:ext uri="{FF2B5EF4-FFF2-40B4-BE49-F238E27FC236}">
                    <a16:creationId xmlns:a16="http://schemas.microsoft.com/office/drawing/2014/main" id="{27FC69A0-8D68-49E4-8D28-39874919DA4B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34" name="Arrow: Down 633">
                <a:extLst>
                  <a:ext uri="{FF2B5EF4-FFF2-40B4-BE49-F238E27FC236}">
                    <a16:creationId xmlns:a16="http://schemas.microsoft.com/office/drawing/2014/main" id="{51B41401-0DF5-49EA-86E6-A46804F21277}"/>
                  </a:ext>
                </a:extLst>
              </p:cNvPr>
              <p:cNvSpPr/>
              <p:nvPr/>
            </p:nvSpPr>
            <p:spPr>
              <a:xfrm rot="16200000">
                <a:off x="5130617" y="311340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50B0F752-DC10-4502-81B4-EF3F9BBE4893}"/>
              </a:ext>
            </a:extLst>
          </p:cNvPr>
          <p:cNvGrpSpPr/>
          <p:nvPr/>
        </p:nvGrpSpPr>
        <p:grpSpPr>
          <a:xfrm>
            <a:off x="7014075" y="3202264"/>
            <a:ext cx="362861" cy="356003"/>
            <a:chOff x="2986413" y="2960038"/>
            <a:chExt cx="362861" cy="356003"/>
          </a:xfrm>
        </p:grpSpPr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4EE4BCE4-5256-455C-8DFC-6A1E2CE01656}"/>
                </a:ext>
              </a:extLst>
            </p:cNvPr>
            <p:cNvSpPr/>
            <p:nvPr/>
          </p:nvSpPr>
          <p:spPr>
            <a:xfrm>
              <a:off x="2986413" y="2960038"/>
              <a:ext cx="362861" cy="3560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8B8F6CD1-058A-482F-8104-0CD6927C5B6A}"/>
                </a:ext>
              </a:extLst>
            </p:cNvPr>
            <p:cNvGrpSpPr/>
            <p:nvPr/>
          </p:nvGrpSpPr>
          <p:grpSpPr>
            <a:xfrm>
              <a:off x="3041166" y="3012515"/>
              <a:ext cx="248051" cy="245956"/>
              <a:chOff x="5005934" y="3055247"/>
              <a:chExt cx="261562" cy="27702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38" name="Arrow: Down 637">
                <a:extLst>
                  <a:ext uri="{FF2B5EF4-FFF2-40B4-BE49-F238E27FC236}">
                    <a16:creationId xmlns:a16="http://schemas.microsoft.com/office/drawing/2014/main" id="{F60D62C3-8ABA-42D6-B0C5-2559400D6D4E}"/>
                  </a:ext>
                </a:extLst>
              </p:cNvPr>
              <p:cNvSpPr/>
              <p:nvPr/>
            </p:nvSpPr>
            <p:spPr>
              <a:xfrm>
                <a:off x="5085749" y="3165715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39" name="Arrow: Down 638">
                <a:extLst>
                  <a:ext uri="{FF2B5EF4-FFF2-40B4-BE49-F238E27FC236}">
                    <a16:creationId xmlns:a16="http://schemas.microsoft.com/office/drawing/2014/main" id="{5AF36C28-C294-4E8C-9A0F-464E62AC6538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40" name="Arrow: Down 639">
                <a:extLst>
                  <a:ext uri="{FF2B5EF4-FFF2-40B4-BE49-F238E27FC236}">
                    <a16:creationId xmlns:a16="http://schemas.microsoft.com/office/drawing/2014/main" id="{76A405E2-9BC7-47A4-BF7F-8111332329A5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41" name="Arrow: Down 640">
                <a:extLst>
                  <a:ext uri="{FF2B5EF4-FFF2-40B4-BE49-F238E27FC236}">
                    <a16:creationId xmlns:a16="http://schemas.microsoft.com/office/drawing/2014/main" id="{DA7ED92A-A7CE-43A4-AB45-4E3B47BA194B}"/>
                  </a:ext>
                </a:extLst>
              </p:cNvPr>
              <p:cNvSpPr/>
              <p:nvPr/>
            </p:nvSpPr>
            <p:spPr>
              <a:xfrm rot="16200000">
                <a:off x="5130617" y="311340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42" name="TextBox 641">
            <a:extLst>
              <a:ext uri="{FF2B5EF4-FFF2-40B4-BE49-F238E27FC236}">
                <a16:creationId xmlns:a16="http://schemas.microsoft.com/office/drawing/2014/main" id="{926401DE-E265-4810-B66E-B3B09ACA7CC9}"/>
              </a:ext>
            </a:extLst>
          </p:cNvPr>
          <p:cNvSpPr txBox="1"/>
          <p:nvPr/>
        </p:nvSpPr>
        <p:spPr>
          <a:xfrm>
            <a:off x="11143946" y="2802204"/>
            <a:ext cx="456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MCR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FFB8BB44-3B88-499D-A9FF-4D10D596E8B0}"/>
              </a:ext>
            </a:extLst>
          </p:cNvPr>
          <p:cNvSpPr txBox="1"/>
          <p:nvPr/>
        </p:nvSpPr>
        <p:spPr>
          <a:xfrm>
            <a:off x="9641121" y="3242128"/>
            <a:ext cx="456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MGR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DA332A53-E836-47EC-9BFA-DF817B140C07}"/>
              </a:ext>
            </a:extLst>
          </p:cNvPr>
          <p:cNvSpPr txBox="1"/>
          <p:nvPr/>
        </p:nvSpPr>
        <p:spPr>
          <a:xfrm>
            <a:off x="11154433" y="3236648"/>
            <a:ext cx="456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MGR</a:t>
            </a:r>
          </a:p>
        </p:txBody>
      </p:sp>
      <p:sp>
        <p:nvSpPr>
          <p:cNvPr id="645" name="Right Brace 644">
            <a:extLst>
              <a:ext uri="{FF2B5EF4-FFF2-40B4-BE49-F238E27FC236}">
                <a16:creationId xmlns:a16="http://schemas.microsoft.com/office/drawing/2014/main" id="{A240077E-0631-4485-9F2B-BD61476D6C50}"/>
              </a:ext>
            </a:extLst>
          </p:cNvPr>
          <p:cNvSpPr/>
          <p:nvPr/>
        </p:nvSpPr>
        <p:spPr>
          <a:xfrm rot="10800000">
            <a:off x="9632990" y="1556855"/>
            <a:ext cx="337148" cy="1404762"/>
          </a:xfrm>
          <a:prstGeom prst="rightBrace">
            <a:avLst>
              <a:gd name="adj1" fmla="val 7036"/>
              <a:gd name="adj2" fmla="val 3154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6" name="Picture 645">
            <a:extLst>
              <a:ext uri="{FF2B5EF4-FFF2-40B4-BE49-F238E27FC236}">
                <a16:creationId xmlns:a16="http://schemas.microsoft.com/office/drawing/2014/main" id="{67BB3B74-473F-48FF-BC08-64E73B2CE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9696" y="3618652"/>
            <a:ext cx="510183" cy="546111"/>
          </a:xfrm>
          <a:prstGeom prst="rect">
            <a:avLst/>
          </a:prstGeom>
        </p:spPr>
      </p:pic>
      <p:pic>
        <p:nvPicPr>
          <p:cNvPr id="647" name="Picture 646">
            <a:extLst>
              <a:ext uri="{FF2B5EF4-FFF2-40B4-BE49-F238E27FC236}">
                <a16:creationId xmlns:a16="http://schemas.microsoft.com/office/drawing/2014/main" id="{A9C8881C-D88B-4302-9171-DD540420A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1739" y="3628971"/>
            <a:ext cx="510183" cy="546111"/>
          </a:xfrm>
          <a:prstGeom prst="rect">
            <a:avLst/>
          </a:prstGeom>
        </p:spPr>
      </p:pic>
      <p:pic>
        <p:nvPicPr>
          <p:cNvPr id="648" name="Picture 647">
            <a:extLst>
              <a:ext uri="{FF2B5EF4-FFF2-40B4-BE49-F238E27FC236}">
                <a16:creationId xmlns:a16="http://schemas.microsoft.com/office/drawing/2014/main" id="{0196B7E4-88A2-489E-840B-9D092F99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3079" y="4398839"/>
            <a:ext cx="571500" cy="333375"/>
          </a:xfrm>
          <a:prstGeom prst="rect">
            <a:avLst/>
          </a:prstGeom>
        </p:spPr>
      </p:pic>
      <p:pic>
        <p:nvPicPr>
          <p:cNvPr id="649" name="Picture 648">
            <a:extLst>
              <a:ext uri="{FF2B5EF4-FFF2-40B4-BE49-F238E27FC236}">
                <a16:creationId xmlns:a16="http://schemas.microsoft.com/office/drawing/2014/main" id="{A556805A-CB9E-4901-8CD4-48AA343DDE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0692" y="4590780"/>
            <a:ext cx="571500" cy="333375"/>
          </a:xfrm>
          <a:prstGeom prst="rect">
            <a:avLst/>
          </a:prstGeom>
        </p:spPr>
      </p:pic>
      <p:pic>
        <p:nvPicPr>
          <p:cNvPr id="650" name="Picture 649">
            <a:extLst>
              <a:ext uri="{FF2B5EF4-FFF2-40B4-BE49-F238E27FC236}">
                <a16:creationId xmlns:a16="http://schemas.microsoft.com/office/drawing/2014/main" id="{72A8A641-669B-4B8A-8E4A-9B2B3AA48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6830" y="4382684"/>
            <a:ext cx="571500" cy="333375"/>
          </a:xfrm>
          <a:prstGeom prst="rect">
            <a:avLst/>
          </a:prstGeom>
        </p:spPr>
      </p:pic>
      <p:sp>
        <p:nvSpPr>
          <p:cNvPr id="651" name="TextBox 650">
            <a:extLst>
              <a:ext uri="{FF2B5EF4-FFF2-40B4-BE49-F238E27FC236}">
                <a16:creationId xmlns:a16="http://schemas.microsoft.com/office/drawing/2014/main" id="{3B36EB9E-E421-4737-9C6A-3EC6AA39D226}"/>
              </a:ext>
            </a:extLst>
          </p:cNvPr>
          <p:cNvSpPr txBox="1"/>
          <p:nvPr/>
        </p:nvSpPr>
        <p:spPr>
          <a:xfrm>
            <a:off x="6910501" y="4520035"/>
            <a:ext cx="489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MER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FDAE1ED5-389B-4151-AD54-D59EC9C8F3C8}"/>
              </a:ext>
            </a:extLst>
          </p:cNvPr>
          <p:cNvSpPr txBox="1"/>
          <p:nvPr/>
        </p:nvSpPr>
        <p:spPr>
          <a:xfrm>
            <a:off x="8314853" y="4431476"/>
            <a:ext cx="716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FF0000"/>
                </a:solidFill>
              </a:rPr>
              <a:t>ILEC</a:t>
            </a:r>
          </a:p>
          <a:p>
            <a:pPr algn="ctr"/>
            <a:r>
              <a:rPr lang="en-US" sz="800" b="1">
                <a:solidFill>
                  <a:srgbClr val="FF0000"/>
                </a:solidFill>
              </a:rPr>
              <a:t>vs</a:t>
            </a:r>
          </a:p>
          <a:p>
            <a:pPr algn="ctr"/>
            <a:r>
              <a:rPr lang="en-US" sz="800" b="1">
                <a:solidFill>
                  <a:srgbClr val="FF0000"/>
                </a:solidFill>
              </a:rPr>
              <a:t>Metro 3.0</a:t>
            </a:r>
          </a:p>
          <a:p>
            <a:pPr algn="ctr"/>
            <a:r>
              <a:rPr lang="en-US" sz="800" b="1">
                <a:solidFill>
                  <a:srgbClr val="FF0000"/>
                </a:solidFill>
              </a:rPr>
              <a:t>(colorless) </a:t>
            </a:r>
          </a:p>
        </p:txBody>
      </p:sp>
      <p:sp>
        <p:nvSpPr>
          <p:cNvPr id="653" name="Right Brace 652">
            <a:extLst>
              <a:ext uri="{FF2B5EF4-FFF2-40B4-BE49-F238E27FC236}">
                <a16:creationId xmlns:a16="http://schemas.microsoft.com/office/drawing/2014/main" id="{ED6A75B5-5D38-4B90-AF10-1F2F1E9AE1C2}"/>
              </a:ext>
            </a:extLst>
          </p:cNvPr>
          <p:cNvSpPr/>
          <p:nvPr/>
        </p:nvSpPr>
        <p:spPr>
          <a:xfrm>
            <a:off x="7726719" y="3496020"/>
            <a:ext cx="350625" cy="235137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ight Brace 653">
            <a:extLst>
              <a:ext uri="{FF2B5EF4-FFF2-40B4-BE49-F238E27FC236}">
                <a16:creationId xmlns:a16="http://schemas.microsoft.com/office/drawing/2014/main" id="{A1B1BF64-82D4-4492-8618-A117986F393E}"/>
              </a:ext>
            </a:extLst>
          </p:cNvPr>
          <p:cNvSpPr/>
          <p:nvPr/>
        </p:nvSpPr>
        <p:spPr>
          <a:xfrm rot="10800000">
            <a:off x="9261673" y="3200018"/>
            <a:ext cx="356132" cy="2664748"/>
          </a:xfrm>
          <a:prstGeom prst="rightBrace">
            <a:avLst>
              <a:gd name="adj1" fmla="val 8333"/>
              <a:gd name="adj2" fmla="val 4470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5BBE0C5C-BD0F-4762-88C0-F27FE54EC83E}"/>
              </a:ext>
            </a:extLst>
          </p:cNvPr>
          <p:cNvSpPr txBox="1"/>
          <p:nvPr/>
        </p:nvSpPr>
        <p:spPr>
          <a:xfrm>
            <a:off x="5574813" y="3746703"/>
            <a:ext cx="8975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ILEC </a:t>
            </a:r>
            <a:r>
              <a:rPr lang="en-US" sz="1100" b="1" u="sng"/>
              <a:t>Waves</a:t>
            </a:r>
            <a:endParaRPr lang="en-US" sz="1100"/>
          </a:p>
        </p:txBody>
      </p:sp>
      <p:sp>
        <p:nvSpPr>
          <p:cNvPr id="656" name="Content Placeholder 2">
            <a:extLst>
              <a:ext uri="{FF2B5EF4-FFF2-40B4-BE49-F238E27FC236}">
                <a16:creationId xmlns:a16="http://schemas.microsoft.com/office/drawing/2014/main" id="{D964509A-93D2-428F-A159-96636A2323CC}"/>
              </a:ext>
            </a:extLst>
          </p:cNvPr>
          <p:cNvSpPr txBox="1">
            <a:spLocks/>
          </p:cNvSpPr>
          <p:nvPr/>
        </p:nvSpPr>
        <p:spPr>
          <a:xfrm>
            <a:off x="81389" y="1051747"/>
            <a:ext cx="4940332" cy="55857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22647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70000"/>
              <a:buFont typeface="Monaco" pitchFamily="2" charset="77"/>
              <a:buChar char="⎻"/>
              <a:tabLst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81" indent="-224361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867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0000"/>
              <a:buFont typeface="STIXGeneral-Regular" pitchFamily="2" charset="2"/>
              <a:buChar char="⎯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0000"/>
              <a:buFont typeface="STIXGeneral-Regular" pitchFamily="2" charset="2"/>
              <a:buChar char="⎯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Target is to support this design in 1H2021 </a:t>
            </a: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Upgrade iLEC MTSO handoff to 100G</a:t>
            </a: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Build option-C 100G NNI between metro 3.0 and iLEC </a:t>
            </a: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Build 100G Metro 3.0 network to Wire center on Inter office Fiber </a:t>
            </a: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Deploy ECN to the Wire center</a:t>
            </a: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Overbuild 10G NID to tower on iLEC F1/F2 Fiber  </a:t>
            </a: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Build VPLS service from MTSO(s)  to ECN/NID </a:t>
            </a: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Migrate from 1G to 10G   </a:t>
            </a: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Complete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T-mobile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upgrade by End of 2023 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2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B0D38A07-0969-48EC-963E-6A19424B9291}"/>
              </a:ext>
            </a:extLst>
          </p:cNvPr>
          <p:cNvSpPr/>
          <p:nvPr/>
        </p:nvSpPr>
        <p:spPr>
          <a:xfrm>
            <a:off x="2315465" y="4580481"/>
            <a:ext cx="4061125" cy="1999625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2A8F5AD-32E9-4643-B67A-22EFB0F1B7EF}"/>
              </a:ext>
            </a:extLst>
          </p:cNvPr>
          <p:cNvSpPr/>
          <p:nvPr/>
        </p:nvSpPr>
        <p:spPr>
          <a:xfrm>
            <a:off x="4151927" y="4305888"/>
            <a:ext cx="1141923" cy="1028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8D3F6E28-2595-4E6F-9621-56666629B76F}"/>
              </a:ext>
            </a:extLst>
          </p:cNvPr>
          <p:cNvSpPr/>
          <p:nvPr/>
        </p:nvSpPr>
        <p:spPr>
          <a:xfrm>
            <a:off x="2868866" y="4294385"/>
            <a:ext cx="1223256" cy="1040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0DB1B1-1602-47E9-86A2-C760F9F280B9}"/>
              </a:ext>
            </a:extLst>
          </p:cNvPr>
          <p:cNvSpPr/>
          <p:nvPr/>
        </p:nvSpPr>
        <p:spPr>
          <a:xfrm>
            <a:off x="1823361" y="3720617"/>
            <a:ext cx="5351456" cy="4947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01F1D-6CCE-4C7B-9DB6-DA314512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53" y="405387"/>
            <a:ext cx="10972800" cy="834963"/>
          </a:xfrm>
        </p:spPr>
        <p:txBody>
          <a:bodyPr/>
          <a:lstStyle/>
          <a:p>
            <a:r>
              <a:rPr lang="en-US">
                <a:cs typeface="Arial"/>
              </a:rPr>
              <a:t>Metro Direct + Metro Pop diversity - Priority#2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A1D6-6A65-4CFF-AD31-4A04446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6" y="1178718"/>
            <a:ext cx="10972799" cy="1158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Metro Direct – LAG and Transport Diversity – simple and scalable</a:t>
            </a: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Pop Diversity – Support Service Redundancy / PE redundancy</a:t>
            </a:r>
          </a:p>
          <a:p>
            <a:pPr marL="570865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Metro Ring Diversity – Metro 3.0 will allow Ring to span between Pop/GWs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04C08-EB3E-4C75-887A-D7821B3A1547}"/>
              </a:ext>
            </a:extLst>
          </p:cNvPr>
          <p:cNvSpPr txBox="1"/>
          <p:nvPr/>
        </p:nvSpPr>
        <p:spPr>
          <a:xfrm>
            <a:off x="3431436" y="5563671"/>
            <a:ext cx="142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Metro 3.0</a:t>
            </a: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B1EB0FF1-2EA3-4B5F-9079-C6E8B861E67C}"/>
              </a:ext>
            </a:extLst>
          </p:cNvPr>
          <p:cNvSpPr/>
          <p:nvPr/>
        </p:nvSpPr>
        <p:spPr>
          <a:xfrm>
            <a:off x="7368939" y="4424519"/>
            <a:ext cx="4151949" cy="1957979"/>
          </a:xfrm>
          <a:prstGeom prst="cloud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70AAC3-6B3E-4347-833A-1B58C9ABE70B}"/>
              </a:ext>
            </a:extLst>
          </p:cNvPr>
          <p:cNvCxnSpPr>
            <a:cxnSpLocks/>
          </p:cNvCxnSpPr>
          <p:nvPr/>
        </p:nvCxnSpPr>
        <p:spPr>
          <a:xfrm flipH="1" flipV="1">
            <a:off x="6111405" y="5356292"/>
            <a:ext cx="1313719" cy="23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9C0D45-321D-4742-A1F4-D7FAD8507BC1}"/>
              </a:ext>
            </a:extLst>
          </p:cNvPr>
          <p:cNvCxnSpPr>
            <a:cxnSpLocks/>
          </p:cNvCxnSpPr>
          <p:nvPr/>
        </p:nvCxnSpPr>
        <p:spPr>
          <a:xfrm flipH="1" flipV="1">
            <a:off x="6267351" y="5962790"/>
            <a:ext cx="1125336" cy="799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7B2D9A-D233-4A89-A130-D5127DE8C89E}"/>
              </a:ext>
            </a:extLst>
          </p:cNvPr>
          <p:cNvSpPr txBox="1"/>
          <p:nvPr/>
        </p:nvSpPr>
        <p:spPr>
          <a:xfrm>
            <a:off x="7280702" y="6117840"/>
            <a:ext cx="554712" cy="24622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MGR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4A2BE5D-0970-44B5-86AF-F31D3C4AB13F}"/>
              </a:ext>
            </a:extLst>
          </p:cNvPr>
          <p:cNvGrpSpPr/>
          <p:nvPr/>
        </p:nvGrpSpPr>
        <p:grpSpPr>
          <a:xfrm>
            <a:off x="10525966" y="5228266"/>
            <a:ext cx="304889" cy="309877"/>
            <a:chOff x="1427996" y="1651882"/>
            <a:chExt cx="304889" cy="30987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93348F6-4E81-4F69-BFA9-8E1788336CDE}"/>
                </a:ext>
              </a:extLst>
            </p:cNvPr>
            <p:cNvSpPr/>
            <p:nvPr/>
          </p:nvSpPr>
          <p:spPr>
            <a:xfrm>
              <a:off x="1427996" y="1651882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ACB0B2B-0CFC-4970-B524-5AB2FE14E7BD}"/>
                </a:ext>
              </a:extLst>
            </p:cNvPr>
            <p:cNvGrpSpPr/>
            <p:nvPr/>
          </p:nvGrpSpPr>
          <p:grpSpPr>
            <a:xfrm>
              <a:off x="1452015" y="1671218"/>
              <a:ext cx="249723" cy="245956"/>
              <a:chOff x="5005934" y="3055247"/>
              <a:chExt cx="263325" cy="277021"/>
            </a:xfrm>
            <a:solidFill>
              <a:srgbClr val="92D050"/>
            </a:solidFill>
          </p:grpSpPr>
          <p:sp>
            <p:nvSpPr>
              <p:cNvPr id="139" name="Arrow: Down 138">
                <a:extLst>
                  <a:ext uri="{FF2B5EF4-FFF2-40B4-BE49-F238E27FC236}">
                    <a16:creationId xmlns:a16="http://schemas.microsoft.com/office/drawing/2014/main" id="{25EA1712-D4C1-4E4E-8A4C-EEE6EF3E07CE}"/>
                  </a:ext>
                </a:extLst>
              </p:cNvPr>
              <p:cNvSpPr/>
              <p:nvPr/>
            </p:nvSpPr>
            <p:spPr>
              <a:xfrm>
                <a:off x="5083986" y="316571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0" name="Arrow: Down 139">
                <a:extLst>
                  <a:ext uri="{FF2B5EF4-FFF2-40B4-BE49-F238E27FC236}">
                    <a16:creationId xmlns:a16="http://schemas.microsoft.com/office/drawing/2014/main" id="{0545BC26-01DF-49D4-87D5-E8522E1CE8FA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Arrow: Down 140">
                <a:extLst>
                  <a:ext uri="{FF2B5EF4-FFF2-40B4-BE49-F238E27FC236}">
                    <a16:creationId xmlns:a16="http://schemas.microsoft.com/office/drawing/2014/main" id="{D5B3BDBF-9DE8-4F06-9821-CB134BFE15C2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2" name="Arrow: Down 141">
                <a:extLst>
                  <a:ext uri="{FF2B5EF4-FFF2-40B4-BE49-F238E27FC236}">
                    <a16:creationId xmlns:a16="http://schemas.microsoft.com/office/drawing/2014/main" id="{CB1D5863-A430-4764-80E4-C827B8B26C08}"/>
                  </a:ext>
                </a:extLst>
              </p:cNvPr>
              <p:cNvSpPr/>
              <p:nvPr/>
            </p:nvSpPr>
            <p:spPr>
              <a:xfrm rot="16200000">
                <a:off x="5132380" y="311340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6589B61-F0E2-4A92-8AA9-70064F2B34B7}"/>
              </a:ext>
            </a:extLst>
          </p:cNvPr>
          <p:cNvGrpSpPr/>
          <p:nvPr/>
        </p:nvGrpSpPr>
        <p:grpSpPr>
          <a:xfrm>
            <a:off x="10460282" y="4426376"/>
            <a:ext cx="304889" cy="309877"/>
            <a:chOff x="1427996" y="1651882"/>
            <a:chExt cx="304889" cy="309877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A2B5D02-B358-46D2-AADF-6E73A29AD874}"/>
                </a:ext>
              </a:extLst>
            </p:cNvPr>
            <p:cNvSpPr/>
            <p:nvPr/>
          </p:nvSpPr>
          <p:spPr>
            <a:xfrm>
              <a:off x="1427996" y="1651882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7488E7F-D816-4105-94F4-ADECCED168CF}"/>
                </a:ext>
              </a:extLst>
            </p:cNvPr>
            <p:cNvGrpSpPr/>
            <p:nvPr/>
          </p:nvGrpSpPr>
          <p:grpSpPr>
            <a:xfrm>
              <a:off x="1452015" y="1671218"/>
              <a:ext cx="249723" cy="245956"/>
              <a:chOff x="5005934" y="3055247"/>
              <a:chExt cx="263325" cy="277021"/>
            </a:xfrm>
            <a:solidFill>
              <a:srgbClr val="92D050"/>
            </a:solidFill>
          </p:grpSpPr>
          <p:sp>
            <p:nvSpPr>
              <p:cNvPr id="147" name="Arrow: Down 146">
                <a:extLst>
                  <a:ext uri="{FF2B5EF4-FFF2-40B4-BE49-F238E27FC236}">
                    <a16:creationId xmlns:a16="http://schemas.microsoft.com/office/drawing/2014/main" id="{D5B42989-71D9-4BB6-AEC5-2875368198CF}"/>
                  </a:ext>
                </a:extLst>
              </p:cNvPr>
              <p:cNvSpPr/>
              <p:nvPr/>
            </p:nvSpPr>
            <p:spPr>
              <a:xfrm>
                <a:off x="5083986" y="316571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8" name="Arrow: Down 147">
                <a:extLst>
                  <a:ext uri="{FF2B5EF4-FFF2-40B4-BE49-F238E27FC236}">
                    <a16:creationId xmlns:a16="http://schemas.microsoft.com/office/drawing/2014/main" id="{DE84DEB9-8EB6-4EA6-B341-475D3261FF70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9" name="Arrow: Down 148">
                <a:extLst>
                  <a:ext uri="{FF2B5EF4-FFF2-40B4-BE49-F238E27FC236}">
                    <a16:creationId xmlns:a16="http://schemas.microsoft.com/office/drawing/2014/main" id="{FD92C42D-7219-424F-9912-53D187D12DB5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5564044C-227E-4989-AC86-48EE6349A673}"/>
                  </a:ext>
                </a:extLst>
              </p:cNvPr>
              <p:cNvSpPr/>
              <p:nvPr/>
            </p:nvSpPr>
            <p:spPr>
              <a:xfrm rot="16200000">
                <a:off x="5132380" y="311340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837BD8C-EEBA-4698-857F-17E1CA24D020}"/>
              </a:ext>
            </a:extLst>
          </p:cNvPr>
          <p:cNvGrpSpPr/>
          <p:nvPr/>
        </p:nvGrpSpPr>
        <p:grpSpPr>
          <a:xfrm>
            <a:off x="10521145" y="5896185"/>
            <a:ext cx="304889" cy="309877"/>
            <a:chOff x="1427996" y="1651882"/>
            <a:chExt cx="304889" cy="3098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D970F25-D3F3-43C0-81F3-09D10FD30944}"/>
                </a:ext>
              </a:extLst>
            </p:cNvPr>
            <p:cNvSpPr/>
            <p:nvPr/>
          </p:nvSpPr>
          <p:spPr>
            <a:xfrm>
              <a:off x="1427996" y="1651882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157EBDC-9A60-471B-9212-0593F2480BE5}"/>
                </a:ext>
              </a:extLst>
            </p:cNvPr>
            <p:cNvGrpSpPr/>
            <p:nvPr/>
          </p:nvGrpSpPr>
          <p:grpSpPr>
            <a:xfrm>
              <a:off x="1452015" y="1671218"/>
              <a:ext cx="249723" cy="245956"/>
              <a:chOff x="5005934" y="3055247"/>
              <a:chExt cx="263325" cy="277021"/>
            </a:xfrm>
            <a:solidFill>
              <a:srgbClr val="92D050"/>
            </a:solidFill>
          </p:grpSpPr>
          <p:sp>
            <p:nvSpPr>
              <p:cNvPr id="171" name="Arrow: Down 170">
                <a:extLst>
                  <a:ext uri="{FF2B5EF4-FFF2-40B4-BE49-F238E27FC236}">
                    <a16:creationId xmlns:a16="http://schemas.microsoft.com/office/drawing/2014/main" id="{AF4AD251-1646-4BC6-B1BF-DCA34F2E4491}"/>
                  </a:ext>
                </a:extLst>
              </p:cNvPr>
              <p:cNvSpPr/>
              <p:nvPr/>
            </p:nvSpPr>
            <p:spPr>
              <a:xfrm>
                <a:off x="5083986" y="316571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2" name="Arrow: Down 171">
                <a:extLst>
                  <a:ext uri="{FF2B5EF4-FFF2-40B4-BE49-F238E27FC236}">
                    <a16:creationId xmlns:a16="http://schemas.microsoft.com/office/drawing/2014/main" id="{F19233A8-BEBA-4020-8CC1-D871C9D49751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3E977D2-36E7-48EE-B52B-92E2DD582109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4" name="Arrow: Down 173">
                <a:extLst>
                  <a:ext uri="{FF2B5EF4-FFF2-40B4-BE49-F238E27FC236}">
                    <a16:creationId xmlns:a16="http://schemas.microsoft.com/office/drawing/2014/main" id="{CB285E8C-12D1-40D0-A6BD-F4EF91388C25}"/>
                  </a:ext>
                </a:extLst>
              </p:cNvPr>
              <p:cNvSpPr/>
              <p:nvPr/>
            </p:nvSpPr>
            <p:spPr>
              <a:xfrm rot="16200000">
                <a:off x="5132380" y="311340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9158D0AE-9DF6-42EA-984C-3E326527F9DD}"/>
              </a:ext>
            </a:extLst>
          </p:cNvPr>
          <p:cNvSpPr txBox="1"/>
          <p:nvPr/>
        </p:nvSpPr>
        <p:spPr>
          <a:xfrm>
            <a:off x="5819115" y="4657237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1C92B75-BF0F-403D-AD90-B9F24815A439}"/>
              </a:ext>
            </a:extLst>
          </p:cNvPr>
          <p:cNvSpPr txBox="1"/>
          <p:nvPr/>
        </p:nvSpPr>
        <p:spPr>
          <a:xfrm>
            <a:off x="8649530" y="5391419"/>
            <a:ext cx="14296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lang="en-US">
                <a:solidFill>
                  <a:srgbClr val="000000"/>
                </a:solidFill>
                <a:latin typeface="Arial" panose="020B0604020202020204"/>
              </a:rPr>
              <a:t>ILEC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BD4EA27-D325-43AF-98A7-DBE1A61922FE}"/>
              </a:ext>
            </a:extLst>
          </p:cNvPr>
          <p:cNvSpPr txBox="1"/>
          <p:nvPr/>
        </p:nvSpPr>
        <p:spPr>
          <a:xfrm>
            <a:off x="9948837" y="5518419"/>
            <a:ext cx="142963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lang="en-US" sz="1000">
                <a:solidFill>
                  <a:srgbClr val="000000"/>
                </a:solidFill>
                <a:latin typeface="Arial" panose="020B0604020202020204"/>
                <a:cs typeface="Arial"/>
              </a:rPr>
              <a:t>MER-2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8D9ACC-37EA-418E-BF6B-A3726C85E100}"/>
              </a:ext>
            </a:extLst>
          </p:cNvPr>
          <p:cNvSpPr txBox="1"/>
          <p:nvPr/>
        </p:nvSpPr>
        <p:spPr>
          <a:xfrm>
            <a:off x="9904365" y="4735874"/>
            <a:ext cx="142963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lang="en-US" sz="1000">
                <a:solidFill>
                  <a:srgbClr val="000000"/>
                </a:solidFill>
                <a:latin typeface="Arial" panose="020B0604020202020204"/>
                <a:cs typeface="Arial"/>
              </a:rPr>
              <a:t>MGR-3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7E5198-47FD-48B4-99AF-84F418550A92}"/>
              </a:ext>
            </a:extLst>
          </p:cNvPr>
          <p:cNvSpPr txBox="1"/>
          <p:nvPr/>
        </p:nvSpPr>
        <p:spPr>
          <a:xfrm>
            <a:off x="9988295" y="6186858"/>
            <a:ext cx="142963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lang="en-US" sz="1000">
                <a:solidFill>
                  <a:srgbClr val="000000"/>
                </a:solidFill>
                <a:latin typeface="Arial" panose="020B0604020202020204"/>
                <a:cs typeface="Arial"/>
              </a:rPr>
              <a:t>MER-1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5E72C6-208F-44A0-BF87-511567E7F09C}"/>
              </a:ext>
            </a:extLst>
          </p:cNvPr>
          <p:cNvSpPr txBox="1"/>
          <p:nvPr/>
        </p:nvSpPr>
        <p:spPr>
          <a:xfrm>
            <a:off x="5850292" y="6136277"/>
            <a:ext cx="554712" cy="24622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MGW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4071B9-3394-4276-9F12-EEF61011B5E2}"/>
              </a:ext>
            </a:extLst>
          </p:cNvPr>
          <p:cNvSpPr txBox="1"/>
          <p:nvPr/>
        </p:nvSpPr>
        <p:spPr>
          <a:xfrm>
            <a:off x="6129657" y="5072608"/>
            <a:ext cx="142963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Nx100G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76F778-2AC8-48BA-9E5C-C1AAF3224831}"/>
              </a:ext>
            </a:extLst>
          </p:cNvPr>
          <p:cNvSpPr txBox="1"/>
          <p:nvPr/>
        </p:nvSpPr>
        <p:spPr>
          <a:xfrm>
            <a:off x="6134865" y="5719292"/>
            <a:ext cx="142963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Nx100G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5822E0-DDC6-40AF-BF45-ECD1E9A1C9D5}"/>
              </a:ext>
            </a:extLst>
          </p:cNvPr>
          <p:cNvSpPr txBox="1"/>
          <p:nvPr/>
        </p:nvSpPr>
        <p:spPr>
          <a:xfrm>
            <a:off x="5218755" y="4505901"/>
            <a:ext cx="78124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BGP-RR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FB1356-89F8-4026-A672-2B0F278A46E3}"/>
              </a:ext>
            </a:extLst>
          </p:cNvPr>
          <p:cNvSpPr txBox="1"/>
          <p:nvPr/>
        </p:nvSpPr>
        <p:spPr>
          <a:xfrm>
            <a:off x="7990282" y="5067043"/>
            <a:ext cx="78124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BGP-RR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4D4D565-EE3A-4901-9000-1BA0902ABE0C}"/>
              </a:ext>
            </a:extLst>
          </p:cNvPr>
          <p:cNvSpPr/>
          <p:nvPr/>
        </p:nvSpPr>
        <p:spPr>
          <a:xfrm rot="497599">
            <a:off x="5755220" y="4587433"/>
            <a:ext cx="2475410" cy="455273"/>
          </a:xfrm>
          <a:custGeom>
            <a:avLst/>
            <a:gdLst>
              <a:gd name="connsiteX0" fmla="*/ 0 w 1907628"/>
              <a:gd name="connsiteY0" fmla="*/ 455273 h 455273"/>
              <a:gd name="connsiteX1" fmla="*/ 788276 w 1907628"/>
              <a:gd name="connsiteY1" fmla="*/ 5956 h 455273"/>
              <a:gd name="connsiteX2" fmla="*/ 1907628 w 1907628"/>
              <a:gd name="connsiteY2" fmla="*/ 163611 h 4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628" h="455273">
                <a:moveTo>
                  <a:pt x="0" y="455273"/>
                </a:moveTo>
                <a:cubicBezTo>
                  <a:pt x="235169" y="254919"/>
                  <a:pt x="470338" y="54566"/>
                  <a:pt x="788276" y="5956"/>
                </a:cubicBezTo>
                <a:cubicBezTo>
                  <a:pt x="1106214" y="-42654"/>
                  <a:pt x="1769680" y="224045"/>
                  <a:pt x="1907628" y="1636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D9C2699-9652-4A9E-91B7-4853426F78D8}"/>
              </a:ext>
            </a:extLst>
          </p:cNvPr>
          <p:cNvSpPr/>
          <p:nvPr/>
        </p:nvSpPr>
        <p:spPr>
          <a:xfrm rot="11428116">
            <a:off x="6190254" y="5894799"/>
            <a:ext cx="1308569" cy="455273"/>
          </a:xfrm>
          <a:custGeom>
            <a:avLst/>
            <a:gdLst>
              <a:gd name="connsiteX0" fmla="*/ 0 w 1907628"/>
              <a:gd name="connsiteY0" fmla="*/ 455273 h 455273"/>
              <a:gd name="connsiteX1" fmla="*/ 788276 w 1907628"/>
              <a:gd name="connsiteY1" fmla="*/ 5956 h 455273"/>
              <a:gd name="connsiteX2" fmla="*/ 1907628 w 1907628"/>
              <a:gd name="connsiteY2" fmla="*/ 163611 h 4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628" h="455273">
                <a:moveTo>
                  <a:pt x="0" y="455273"/>
                </a:moveTo>
                <a:cubicBezTo>
                  <a:pt x="235169" y="254919"/>
                  <a:pt x="470338" y="54566"/>
                  <a:pt x="788276" y="5956"/>
                </a:cubicBezTo>
                <a:cubicBezTo>
                  <a:pt x="1106214" y="-42654"/>
                  <a:pt x="1769680" y="224045"/>
                  <a:pt x="1907628" y="1636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261DFB99-09CD-4149-920C-3CEE3E5FA5FA}"/>
              </a:ext>
            </a:extLst>
          </p:cNvPr>
          <p:cNvSpPr/>
          <p:nvPr/>
        </p:nvSpPr>
        <p:spPr>
          <a:xfrm rot="925618">
            <a:off x="6268510" y="4926315"/>
            <a:ext cx="1272233" cy="560148"/>
          </a:xfrm>
          <a:custGeom>
            <a:avLst/>
            <a:gdLst>
              <a:gd name="connsiteX0" fmla="*/ 0 w 1907628"/>
              <a:gd name="connsiteY0" fmla="*/ 455273 h 455273"/>
              <a:gd name="connsiteX1" fmla="*/ 788276 w 1907628"/>
              <a:gd name="connsiteY1" fmla="*/ 5956 h 455273"/>
              <a:gd name="connsiteX2" fmla="*/ 1907628 w 1907628"/>
              <a:gd name="connsiteY2" fmla="*/ 163611 h 4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628" h="455273">
                <a:moveTo>
                  <a:pt x="0" y="455273"/>
                </a:moveTo>
                <a:cubicBezTo>
                  <a:pt x="235169" y="254919"/>
                  <a:pt x="470338" y="54566"/>
                  <a:pt x="788276" y="5956"/>
                </a:cubicBezTo>
                <a:cubicBezTo>
                  <a:pt x="1106214" y="-42654"/>
                  <a:pt x="1769680" y="224045"/>
                  <a:pt x="1907628" y="1636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26D813-3D4F-44A9-AF2E-7B94DDB936B3}"/>
              </a:ext>
            </a:extLst>
          </p:cNvPr>
          <p:cNvSpPr txBox="1"/>
          <p:nvPr/>
        </p:nvSpPr>
        <p:spPr>
          <a:xfrm>
            <a:off x="6509707" y="6364662"/>
            <a:ext cx="78124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BGP-LU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9F2162-0356-4D09-8AC5-E0495E6D6C7B}"/>
              </a:ext>
            </a:extLst>
          </p:cNvPr>
          <p:cNvSpPr txBox="1"/>
          <p:nvPr/>
        </p:nvSpPr>
        <p:spPr>
          <a:xfrm>
            <a:off x="6381728" y="4755853"/>
            <a:ext cx="78124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BGP-LU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E6B595E-104A-411B-9EFA-144E493197FB}"/>
              </a:ext>
            </a:extLst>
          </p:cNvPr>
          <p:cNvGrpSpPr/>
          <p:nvPr/>
        </p:nvGrpSpPr>
        <p:grpSpPr>
          <a:xfrm>
            <a:off x="7369735" y="5217295"/>
            <a:ext cx="304889" cy="309877"/>
            <a:chOff x="1427996" y="1651882"/>
            <a:chExt cx="304889" cy="30987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D81DC1E-C0F9-4536-A351-16A9BA034C61}"/>
                </a:ext>
              </a:extLst>
            </p:cNvPr>
            <p:cNvSpPr/>
            <p:nvPr/>
          </p:nvSpPr>
          <p:spPr>
            <a:xfrm>
              <a:off x="1427996" y="1651882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6273271-0BDD-46D6-AD28-1879A048F30C}"/>
                </a:ext>
              </a:extLst>
            </p:cNvPr>
            <p:cNvGrpSpPr/>
            <p:nvPr/>
          </p:nvGrpSpPr>
          <p:grpSpPr>
            <a:xfrm>
              <a:off x="1452015" y="1671218"/>
              <a:ext cx="249723" cy="245956"/>
              <a:chOff x="5005934" y="3055247"/>
              <a:chExt cx="263325" cy="277021"/>
            </a:xfrm>
            <a:solidFill>
              <a:srgbClr val="92D050"/>
            </a:solidFill>
          </p:grpSpPr>
          <p:sp>
            <p:nvSpPr>
              <p:cNvPr id="115" name="Arrow: Down 114">
                <a:extLst>
                  <a:ext uri="{FF2B5EF4-FFF2-40B4-BE49-F238E27FC236}">
                    <a16:creationId xmlns:a16="http://schemas.microsoft.com/office/drawing/2014/main" id="{3CFE628B-3926-468D-8237-DF5516DE6044}"/>
                  </a:ext>
                </a:extLst>
              </p:cNvPr>
              <p:cNvSpPr/>
              <p:nvPr/>
            </p:nvSpPr>
            <p:spPr>
              <a:xfrm>
                <a:off x="5083986" y="316571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6" name="Arrow: Down 115">
                <a:extLst>
                  <a:ext uri="{FF2B5EF4-FFF2-40B4-BE49-F238E27FC236}">
                    <a16:creationId xmlns:a16="http://schemas.microsoft.com/office/drawing/2014/main" id="{C48B8F98-038F-4257-B217-6DFEAFAC7216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7" name="Arrow: Down 116">
                <a:extLst>
                  <a:ext uri="{FF2B5EF4-FFF2-40B4-BE49-F238E27FC236}">
                    <a16:creationId xmlns:a16="http://schemas.microsoft.com/office/drawing/2014/main" id="{3EB659CF-B1FC-4FAE-B6EF-66876FB8122F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8" name="Arrow: Down 117">
                <a:extLst>
                  <a:ext uri="{FF2B5EF4-FFF2-40B4-BE49-F238E27FC236}">
                    <a16:creationId xmlns:a16="http://schemas.microsoft.com/office/drawing/2014/main" id="{678B12B5-2914-4496-962F-AEE08EAEC9EF}"/>
                  </a:ext>
                </a:extLst>
              </p:cNvPr>
              <p:cNvSpPr/>
              <p:nvPr/>
            </p:nvSpPr>
            <p:spPr>
              <a:xfrm rot="16200000">
                <a:off x="5132380" y="311340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1B1C475-DD00-4737-AB92-4D7F3042F2CC}"/>
              </a:ext>
            </a:extLst>
          </p:cNvPr>
          <p:cNvGrpSpPr/>
          <p:nvPr/>
        </p:nvGrpSpPr>
        <p:grpSpPr>
          <a:xfrm>
            <a:off x="7372859" y="5770971"/>
            <a:ext cx="304889" cy="309877"/>
            <a:chOff x="1427996" y="1651882"/>
            <a:chExt cx="304889" cy="309877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4B90C8B-18B5-4C90-BD4F-85E5C4F8B697}"/>
                </a:ext>
              </a:extLst>
            </p:cNvPr>
            <p:cNvSpPr/>
            <p:nvPr/>
          </p:nvSpPr>
          <p:spPr>
            <a:xfrm>
              <a:off x="1427996" y="1651882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6CAC6720-BE61-4526-961D-854D28F72FB0}"/>
                </a:ext>
              </a:extLst>
            </p:cNvPr>
            <p:cNvGrpSpPr/>
            <p:nvPr/>
          </p:nvGrpSpPr>
          <p:grpSpPr>
            <a:xfrm>
              <a:off x="1452015" y="1671218"/>
              <a:ext cx="249723" cy="245956"/>
              <a:chOff x="5005934" y="3055247"/>
              <a:chExt cx="263325" cy="277021"/>
            </a:xfrm>
            <a:solidFill>
              <a:srgbClr val="92D050"/>
            </a:solidFill>
          </p:grpSpPr>
          <p:sp>
            <p:nvSpPr>
              <p:cNvPr id="123" name="Arrow: Down 122">
                <a:extLst>
                  <a:ext uri="{FF2B5EF4-FFF2-40B4-BE49-F238E27FC236}">
                    <a16:creationId xmlns:a16="http://schemas.microsoft.com/office/drawing/2014/main" id="{A6578F2C-14AB-4050-B8EA-B720C03C7D7E}"/>
                  </a:ext>
                </a:extLst>
              </p:cNvPr>
              <p:cNvSpPr/>
              <p:nvPr/>
            </p:nvSpPr>
            <p:spPr>
              <a:xfrm>
                <a:off x="5083986" y="316571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4" name="Arrow: Down 123">
                <a:extLst>
                  <a:ext uri="{FF2B5EF4-FFF2-40B4-BE49-F238E27FC236}">
                    <a16:creationId xmlns:a16="http://schemas.microsoft.com/office/drawing/2014/main" id="{1C393AB0-06FD-4C49-B88D-14C4A53C1E8F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5" name="Arrow: Down 124">
                <a:extLst>
                  <a:ext uri="{FF2B5EF4-FFF2-40B4-BE49-F238E27FC236}">
                    <a16:creationId xmlns:a16="http://schemas.microsoft.com/office/drawing/2014/main" id="{04DF2AAB-F87E-4FE8-A7A6-3ADCD4EC2BC7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6" name="Arrow: Down 125">
                <a:extLst>
                  <a:ext uri="{FF2B5EF4-FFF2-40B4-BE49-F238E27FC236}">
                    <a16:creationId xmlns:a16="http://schemas.microsoft.com/office/drawing/2014/main" id="{E8F657F1-CB09-40AB-97EA-CBE66DE5BB02}"/>
                  </a:ext>
                </a:extLst>
              </p:cNvPr>
              <p:cNvSpPr/>
              <p:nvPr/>
            </p:nvSpPr>
            <p:spPr>
              <a:xfrm rot="16200000">
                <a:off x="5132380" y="3113407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4D76B61F-EEC4-416A-8DA8-8C31D1B2477A}"/>
              </a:ext>
            </a:extLst>
          </p:cNvPr>
          <p:cNvSpPr txBox="1"/>
          <p:nvPr/>
        </p:nvSpPr>
        <p:spPr>
          <a:xfrm>
            <a:off x="8932511" y="4733610"/>
            <a:ext cx="78124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BGP-L2VPN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5D3AD5B-2089-4514-9D48-CC945A40AB78}"/>
              </a:ext>
            </a:extLst>
          </p:cNvPr>
          <p:cNvGrpSpPr/>
          <p:nvPr/>
        </p:nvGrpSpPr>
        <p:grpSpPr>
          <a:xfrm>
            <a:off x="5238850" y="4668433"/>
            <a:ext cx="362861" cy="356003"/>
            <a:chOff x="5701125" y="2636428"/>
            <a:chExt cx="362861" cy="356003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AB1541A-68A4-435F-AAE3-3FDE6A6F4FD0}"/>
                </a:ext>
              </a:extLst>
            </p:cNvPr>
            <p:cNvSpPr/>
            <p:nvPr/>
          </p:nvSpPr>
          <p:spPr>
            <a:xfrm>
              <a:off x="5701125" y="2636428"/>
              <a:ext cx="362861" cy="356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8" name="Arrow: Quad 107">
              <a:extLst>
                <a:ext uri="{FF2B5EF4-FFF2-40B4-BE49-F238E27FC236}">
                  <a16:creationId xmlns:a16="http://schemas.microsoft.com/office/drawing/2014/main" id="{CD639B4D-D9A1-46AA-B5EE-9C8328AC5C9F}"/>
                </a:ext>
              </a:extLst>
            </p:cNvPr>
            <p:cNvSpPr/>
            <p:nvPr/>
          </p:nvSpPr>
          <p:spPr>
            <a:xfrm>
              <a:off x="5741950" y="2667975"/>
              <a:ext cx="282389" cy="290291"/>
            </a:xfrm>
            <a:prstGeom prst="quad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4D63DC6-0602-4E05-88C7-F64FD477E3BD}"/>
              </a:ext>
            </a:extLst>
          </p:cNvPr>
          <p:cNvGrpSpPr/>
          <p:nvPr/>
        </p:nvGrpSpPr>
        <p:grpSpPr>
          <a:xfrm>
            <a:off x="8075974" y="4619822"/>
            <a:ext cx="362861" cy="356003"/>
            <a:chOff x="5701125" y="2636428"/>
            <a:chExt cx="362861" cy="356003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79A4F8B-B4F4-4C3E-94C1-D16D65D27F56}"/>
                </a:ext>
              </a:extLst>
            </p:cNvPr>
            <p:cNvSpPr/>
            <p:nvPr/>
          </p:nvSpPr>
          <p:spPr>
            <a:xfrm>
              <a:off x="5701125" y="2636428"/>
              <a:ext cx="362861" cy="3560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1" name="Arrow: Quad 110">
              <a:extLst>
                <a:ext uri="{FF2B5EF4-FFF2-40B4-BE49-F238E27FC236}">
                  <a16:creationId xmlns:a16="http://schemas.microsoft.com/office/drawing/2014/main" id="{F5796CB5-9D0C-454D-8E77-17FDE07E5E17}"/>
                </a:ext>
              </a:extLst>
            </p:cNvPr>
            <p:cNvSpPr/>
            <p:nvPr/>
          </p:nvSpPr>
          <p:spPr>
            <a:xfrm>
              <a:off x="5741950" y="2667975"/>
              <a:ext cx="282389" cy="290291"/>
            </a:xfrm>
            <a:prstGeom prst="quadArrow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800717B-7A5C-4FBF-854E-E5A6915F5B7C}"/>
              </a:ext>
            </a:extLst>
          </p:cNvPr>
          <p:cNvGrpSpPr/>
          <p:nvPr/>
        </p:nvGrpSpPr>
        <p:grpSpPr>
          <a:xfrm>
            <a:off x="8199475" y="4728408"/>
            <a:ext cx="362861" cy="356003"/>
            <a:chOff x="5701125" y="2636428"/>
            <a:chExt cx="362861" cy="35600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930069E-AD2B-4BC4-B177-434036D892F3}"/>
                </a:ext>
              </a:extLst>
            </p:cNvPr>
            <p:cNvSpPr/>
            <p:nvPr/>
          </p:nvSpPr>
          <p:spPr>
            <a:xfrm>
              <a:off x="5701125" y="2636428"/>
              <a:ext cx="362861" cy="3560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Arrow: Quad 75">
              <a:extLst>
                <a:ext uri="{FF2B5EF4-FFF2-40B4-BE49-F238E27FC236}">
                  <a16:creationId xmlns:a16="http://schemas.microsoft.com/office/drawing/2014/main" id="{2F95F526-6D15-4AE9-B3C7-70CEF3CCADAE}"/>
                </a:ext>
              </a:extLst>
            </p:cNvPr>
            <p:cNvSpPr/>
            <p:nvPr/>
          </p:nvSpPr>
          <p:spPr>
            <a:xfrm>
              <a:off x="5741950" y="2667975"/>
              <a:ext cx="282389" cy="290291"/>
            </a:xfrm>
            <a:prstGeom prst="quadArrow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8276C3F-0DD1-4A6D-9ADF-14938E8CD8DE}"/>
              </a:ext>
            </a:extLst>
          </p:cNvPr>
          <p:cNvGrpSpPr/>
          <p:nvPr/>
        </p:nvGrpSpPr>
        <p:grpSpPr>
          <a:xfrm>
            <a:off x="5368985" y="4736924"/>
            <a:ext cx="362861" cy="356003"/>
            <a:chOff x="5701125" y="2636428"/>
            <a:chExt cx="362861" cy="356003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449F546-6B38-4CE2-8F61-32C206F75EE5}"/>
                </a:ext>
              </a:extLst>
            </p:cNvPr>
            <p:cNvSpPr/>
            <p:nvPr/>
          </p:nvSpPr>
          <p:spPr>
            <a:xfrm>
              <a:off x="5701125" y="2636428"/>
              <a:ext cx="362861" cy="356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Arrow: Quad 72">
              <a:extLst>
                <a:ext uri="{FF2B5EF4-FFF2-40B4-BE49-F238E27FC236}">
                  <a16:creationId xmlns:a16="http://schemas.microsoft.com/office/drawing/2014/main" id="{B0BF0D06-A187-473F-AB20-E9739000D6B9}"/>
                </a:ext>
              </a:extLst>
            </p:cNvPr>
            <p:cNvSpPr/>
            <p:nvPr/>
          </p:nvSpPr>
          <p:spPr>
            <a:xfrm>
              <a:off x="5741950" y="2667975"/>
              <a:ext cx="282389" cy="290291"/>
            </a:xfrm>
            <a:prstGeom prst="quad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30" name="Cloud 129">
            <a:extLst>
              <a:ext uri="{FF2B5EF4-FFF2-40B4-BE49-F238E27FC236}">
                <a16:creationId xmlns:a16="http://schemas.microsoft.com/office/drawing/2014/main" id="{A7D5B471-33DB-4DA4-8C2F-32C2B46C3024}"/>
              </a:ext>
            </a:extLst>
          </p:cNvPr>
          <p:cNvSpPr/>
          <p:nvPr/>
        </p:nvSpPr>
        <p:spPr>
          <a:xfrm>
            <a:off x="3280656" y="2209239"/>
            <a:ext cx="1793686" cy="1140845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Internet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(3356)</a:t>
            </a:r>
          </a:p>
        </p:txBody>
      </p:sp>
      <p:sp>
        <p:nvSpPr>
          <p:cNvPr id="131" name="Cloud 130">
            <a:extLst>
              <a:ext uri="{FF2B5EF4-FFF2-40B4-BE49-F238E27FC236}">
                <a16:creationId xmlns:a16="http://schemas.microsoft.com/office/drawing/2014/main" id="{DEF1148E-126B-4A7B-9A98-4C8090EE66B3}"/>
              </a:ext>
            </a:extLst>
          </p:cNvPr>
          <p:cNvSpPr/>
          <p:nvPr/>
        </p:nvSpPr>
        <p:spPr>
          <a:xfrm>
            <a:off x="1418622" y="2291100"/>
            <a:ext cx="1793686" cy="11408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MPLS 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(3549)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D608654-0769-4147-8835-DB66BD894C2F}"/>
              </a:ext>
            </a:extLst>
          </p:cNvPr>
          <p:cNvGrpSpPr/>
          <p:nvPr/>
        </p:nvGrpSpPr>
        <p:grpSpPr>
          <a:xfrm>
            <a:off x="3533256" y="3005661"/>
            <a:ext cx="362861" cy="327537"/>
            <a:chOff x="4952425" y="2985996"/>
            <a:chExt cx="382626" cy="368906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33F0C5E-799C-450B-A798-2B38878C63DD}"/>
                </a:ext>
              </a:extLst>
            </p:cNvPr>
            <p:cNvSpPr/>
            <p:nvPr/>
          </p:nvSpPr>
          <p:spPr>
            <a:xfrm>
              <a:off x="4952425" y="2985996"/>
              <a:ext cx="382626" cy="36890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7AF0177-AD76-4B7A-8632-A77C88B1FAC9}"/>
                </a:ext>
              </a:extLst>
            </p:cNvPr>
            <p:cNvGrpSpPr/>
            <p:nvPr/>
          </p:nvGrpSpPr>
          <p:grpSpPr>
            <a:xfrm>
              <a:off x="5013554" y="3028577"/>
              <a:ext cx="261562" cy="277021"/>
              <a:chOff x="5005934" y="3055247"/>
              <a:chExt cx="261562" cy="277021"/>
            </a:xfrm>
            <a:solidFill>
              <a:schemeClr val="tx2"/>
            </a:solidFill>
          </p:grpSpPr>
          <p:sp>
            <p:nvSpPr>
              <p:cNvPr id="135" name="Arrow: Down 134">
                <a:extLst>
                  <a:ext uri="{FF2B5EF4-FFF2-40B4-BE49-F238E27FC236}">
                    <a16:creationId xmlns:a16="http://schemas.microsoft.com/office/drawing/2014/main" id="{FCFCC4C7-9BC0-450B-BC44-1D28486475CB}"/>
                  </a:ext>
                </a:extLst>
              </p:cNvPr>
              <p:cNvSpPr/>
              <p:nvPr/>
            </p:nvSpPr>
            <p:spPr>
              <a:xfrm>
                <a:off x="5087512" y="3165715"/>
                <a:ext cx="107206" cy="166553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6" name="Arrow: Down 135">
                <a:extLst>
                  <a:ext uri="{FF2B5EF4-FFF2-40B4-BE49-F238E27FC236}">
                    <a16:creationId xmlns:a16="http://schemas.microsoft.com/office/drawing/2014/main" id="{BB8757EF-F6C5-4D11-8B14-97963E740F48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4" name="Arrow: Down 143">
                <a:extLst>
                  <a:ext uri="{FF2B5EF4-FFF2-40B4-BE49-F238E27FC236}">
                    <a16:creationId xmlns:a16="http://schemas.microsoft.com/office/drawing/2014/main" id="{454CDF25-4559-44DF-8B39-B3715C29F310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2" name="Arrow: Down 151">
                <a:extLst>
                  <a:ext uri="{FF2B5EF4-FFF2-40B4-BE49-F238E27FC236}">
                    <a16:creationId xmlns:a16="http://schemas.microsoft.com/office/drawing/2014/main" id="{B61672CD-CD51-4070-BEC5-892D0F123D9D}"/>
                  </a:ext>
                </a:extLst>
              </p:cNvPr>
              <p:cNvSpPr/>
              <p:nvPr/>
            </p:nvSpPr>
            <p:spPr>
              <a:xfrm rot="16200000">
                <a:off x="5130617" y="3113407"/>
                <a:ext cx="107206" cy="166553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72D8CD1-3B6B-45EE-BB9C-014A9B9D6BC4}"/>
              </a:ext>
            </a:extLst>
          </p:cNvPr>
          <p:cNvGrpSpPr/>
          <p:nvPr/>
        </p:nvGrpSpPr>
        <p:grpSpPr>
          <a:xfrm>
            <a:off x="2756145" y="3033677"/>
            <a:ext cx="362861" cy="327537"/>
            <a:chOff x="4952425" y="2985996"/>
            <a:chExt cx="382626" cy="368906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4A03B17-56E9-4F4F-B17E-FAD695DA8C3D}"/>
                </a:ext>
              </a:extLst>
            </p:cNvPr>
            <p:cNvSpPr/>
            <p:nvPr/>
          </p:nvSpPr>
          <p:spPr>
            <a:xfrm>
              <a:off x="4952425" y="2985996"/>
              <a:ext cx="382626" cy="36890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912CED3B-5308-4985-8058-2F10D39ACF37}"/>
                </a:ext>
              </a:extLst>
            </p:cNvPr>
            <p:cNvGrpSpPr/>
            <p:nvPr/>
          </p:nvGrpSpPr>
          <p:grpSpPr>
            <a:xfrm>
              <a:off x="5013554" y="3028577"/>
              <a:ext cx="261562" cy="277021"/>
              <a:chOff x="5005934" y="3055247"/>
              <a:chExt cx="261562" cy="277021"/>
            </a:xfrm>
            <a:solidFill>
              <a:schemeClr val="tx2"/>
            </a:solidFill>
          </p:grpSpPr>
          <p:sp>
            <p:nvSpPr>
              <p:cNvPr id="156" name="Arrow: Down 155">
                <a:extLst>
                  <a:ext uri="{FF2B5EF4-FFF2-40B4-BE49-F238E27FC236}">
                    <a16:creationId xmlns:a16="http://schemas.microsoft.com/office/drawing/2014/main" id="{EE1F0BD6-5AAB-43F4-A184-08F35BAD7A73}"/>
                  </a:ext>
                </a:extLst>
              </p:cNvPr>
              <p:cNvSpPr/>
              <p:nvPr/>
            </p:nvSpPr>
            <p:spPr>
              <a:xfrm>
                <a:off x="5087512" y="3165715"/>
                <a:ext cx="107206" cy="166553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7" name="Arrow: Down 156">
                <a:extLst>
                  <a:ext uri="{FF2B5EF4-FFF2-40B4-BE49-F238E27FC236}">
                    <a16:creationId xmlns:a16="http://schemas.microsoft.com/office/drawing/2014/main" id="{D411D8DD-31D8-4C06-B814-79615CBD2A55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6E7A3DF8-7CB1-49C6-9622-D836F0A81225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9" name="Arrow: Down 158">
                <a:extLst>
                  <a:ext uri="{FF2B5EF4-FFF2-40B4-BE49-F238E27FC236}">
                    <a16:creationId xmlns:a16="http://schemas.microsoft.com/office/drawing/2014/main" id="{1505DA17-3CFC-4FC2-99CF-33FF248ADAB7}"/>
                  </a:ext>
                </a:extLst>
              </p:cNvPr>
              <p:cNvSpPr/>
              <p:nvPr/>
            </p:nvSpPr>
            <p:spPr>
              <a:xfrm rot="16200000">
                <a:off x="5130617" y="3113407"/>
                <a:ext cx="107206" cy="166553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42F9288-8EC7-4517-90FF-D307DF663C19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3065866" y="3313247"/>
            <a:ext cx="1863605" cy="112558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50A3FDA-B37D-494A-A936-03133A1786B6}"/>
              </a:ext>
            </a:extLst>
          </p:cNvPr>
          <p:cNvCxnSpPr>
            <a:cxnSpLocks/>
            <a:endCxn id="154" idx="4"/>
          </p:cNvCxnSpPr>
          <p:nvPr/>
        </p:nvCxnSpPr>
        <p:spPr>
          <a:xfrm flipH="1" flipV="1">
            <a:off x="2937576" y="3361214"/>
            <a:ext cx="1741904" cy="106901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0041429-521B-4775-BA87-6608C8269CB3}"/>
              </a:ext>
            </a:extLst>
          </p:cNvPr>
          <p:cNvGrpSpPr/>
          <p:nvPr/>
        </p:nvGrpSpPr>
        <p:grpSpPr>
          <a:xfrm>
            <a:off x="3896449" y="3145421"/>
            <a:ext cx="362861" cy="327537"/>
            <a:chOff x="4952425" y="2985996"/>
            <a:chExt cx="382626" cy="3689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EEC7447-8784-446A-8DBB-F9535500235D}"/>
                </a:ext>
              </a:extLst>
            </p:cNvPr>
            <p:cNvSpPr/>
            <p:nvPr/>
          </p:nvSpPr>
          <p:spPr>
            <a:xfrm>
              <a:off x="4952425" y="2985996"/>
              <a:ext cx="382626" cy="36890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1A429DF-39EC-4535-9C12-34002DEF06DF}"/>
                </a:ext>
              </a:extLst>
            </p:cNvPr>
            <p:cNvGrpSpPr/>
            <p:nvPr/>
          </p:nvGrpSpPr>
          <p:grpSpPr>
            <a:xfrm>
              <a:off x="5013554" y="3028577"/>
              <a:ext cx="261562" cy="277021"/>
              <a:chOff x="5005934" y="3055247"/>
              <a:chExt cx="261562" cy="277021"/>
            </a:xfrm>
            <a:solidFill>
              <a:schemeClr val="tx2"/>
            </a:solidFill>
          </p:grpSpPr>
          <p:sp>
            <p:nvSpPr>
              <p:cNvPr id="167" name="Arrow: Down 166">
                <a:extLst>
                  <a:ext uri="{FF2B5EF4-FFF2-40B4-BE49-F238E27FC236}">
                    <a16:creationId xmlns:a16="http://schemas.microsoft.com/office/drawing/2014/main" id="{8058B152-8E43-47E8-B00B-FDB8802099E3}"/>
                  </a:ext>
                </a:extLst>
              </p:cNvPr>
              <p:cNvSpPr/>
              <p:nvPr/>
            </p:nvSpPr>
            <p:spPr>
              <a:xfrm>
                <a:off x="5087512" y="3165715"/>
                <a:ext cx="107206" cy="166553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8" name="Arrow: Down 167">
                <a:extLst>
                  <a:ext uri="{FF2B5EF4-FFF2-40B4-BE49-F238E27FC236}">
                    <a16:creationId xmlns:a16="http://schemas.microsoft.com/office/drawing/2014/main" id="{3031F416-F73A-42AD-86E8-2E950A1F3375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6" name="Arrow: Down 175">
                <a:extLst>
                  <a:ext uri="{FF2B5EF4-FFF2-40B4-BE49-F238E27FC236}">
                    <a16:creationId xmlns:a16="http://schemas.microsoft.com/office/drawing/2014/main" id="{915678C1-78D5-4E29-A594-7A3E0647FE73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7" name="Arrow: Down 176">
                <a:extLst>
                  <a:ext uri="{FF2B5EF4-FFF2-40B4-BE49-F238E27FC236}">
                    <a16:creationId xmlns:a16="http://schemas.microsoft.com/office/drawing/2014/main" id="{8A10089D-CC34-42C8-AFC1-6AF0B65CCBEA}"/>
                  </a:ext>
                </a:extLst>
              </p:cNvPr>
              <p:cNvSpPr/>
              <p:nvPr/>
            </p:nvSpPr>
            <p:spPr>
              <a:xfrm rot="16200000">
                <a:off x="5130617" y="3113407"/>
                <a:ext cx="107206" cy="166553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A2CF4A7-A2DA-4D3F-8951-C6ABC1525E7A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3949589" y="3424991"/>
            <a:ext cx="732007" cy="99952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470AFD8-98AE-44E3-9DA2-36B88FA1668E}"/>
              </a:ext>
            </a:extLst>
          </p:cNvPr>
          <p:cNvCxnSpPr>
            <a:cxnSpLocks/>
            <a:stCxn id="165" idx="4"/>
          </p:cNvCxnSpPr>
          <p:nvPr/>
        </p:nvCxnSpPr>
        <p:spPr>
          <a:xfrm>
            <a:off x="4077880" y="3472958"/>
            <a:ext cx="851591" cy="96201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05C4399-1457-4FA2-9019-4BA70C33750E}"/>
              </a:ext>
            </a:extLst>
          </p:cNvPr>
          <p:cNvGrpSpPr/>
          <p:nvPr/>
        </p:nvGrpSpPr>
        <p:grpSpPr>
          <a:xfrm>
            <a:off x="2405006" y="3178645"/>
            <a:ext cx="362861" cy="327537"/>
            <a:chOff x="4952425" y="2985996"/>
            <a:chExt cx="382626" cy="368906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70D83B0-9431-44E0-B5F2-F7713C58C44D}"/>
                </a:ext>
              </a:extLst>
            </p:cNvPr>
            <p:cNvSpPr/>
            <p:nvPr/>
          </p:nvSpPr>
          <p:spPr>
            <a:xfrm>
              <a:off x="4952425" y="2985996"/>
              <a:ext cx="382626" cy="36890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FEE56E13-314B-497E-88BD-5AE23E5B2374}"/>
                </a:ext>
              </a:extLst>
            </p:cNvPr>
            <p:cNvGrpSpPr/>
            <p:nvPr/>
          </p:nvGrpSpPr>
          <p:grpSpPr>
            <a:xfrm>
              <a:off x="5013554" y="3028577"/>
              <a:ext cx="261562" cy="277021"/>
              <a:chOff x="5005934" y="3055247"/>
              <a:chExt cx="261562" cy="277021"/>
            </a:xfrm>
            <a:solidFill>
              <a:schemeClr val="tx2"/>
            </a:solidFill>
          </p:grpSpPr>
          <p:sp>
            <p:nvSpPr>
              <p:cNvPr id="183" name="Arrow: Down 182">
                <a:extLst>
                  <a:ext uri="{FF2B5EF4-FFF2-40B4-BE49-F238E27FC236}">
                    <a16:creationId xmlns:a16="http://schemas.microsoft.com/office/drawing/2014/main" id="{29626844-729D-45C1-9B5E-AD4BD272E71A}"/>
                  </a:ext>
                </a:extLst>
              </p:cNvPr>
              <p:cNvSpPr/>
              <p:nvPr/>
            </p:nvSpPr>
            <p:spPr>
              <a:xfrm>
                <a:off x="5087512" y="3165715"/>
                <a:ext cx="107206" cy="166553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4" name="Arrow: Down 183">
                <a:extLst>
                  <a:ext uri="{FF2B5EF4-FFF2-40B4-BE49-F238E27FC236}">
                    <a16:creationId xmlns:a16="http://schemas.microsoft.com/office/drawing/2014/main" id="{65188802-4083-41AA-8B63-ACBA06CBF89B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5" name="Arrow: Down 184">
                <a:extLst>
                  <a:ext uri="{FF2B5EF4-FFF2-40B4-BE49-F238E27FC236}">
                    <a16:creationId xmlns:a16="http://schemas.microsoft.com/office/drawing/2014/main" id="{F86AB6C0-F876-4CE3-A378-AE8C3498DDC7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6" name="Arrow: Down 185">
                <a:extLst>
                  <a:ext uri="{FF2B5EF4-FFF2-40B4-BE49-F238E27FC236}">
                    <a16:creationId xmlns:a16="http://schemas.microsoft.com/office/drawing/2014/main" id="{CA0D71B2-FABA-470E-B695-D433CB43DECA}"/>
                  </a:ext>
                </a:extLst>
              </p:cNvPr>
              <p:cNvSpPr/>
              <p:nvPr/>
            </p:nvSpPr>
            <p:spPr>
              <a:xfrm rot="16200000">
                <a:off x="5130617" y="3113407"/>
                <a:ext cx="107206" cy="166553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CE6D6D4-DB8D-4AFD-9D69-A57ABB278108}"/>
              </a:ext>
            </a:extLst>
          </p:cNvPr>
          <p:cNvCxnSpPr>
            <a:cxnSpLocks/>
            <a:endCxn id="181" idx="5"/>
          </p:cNvCxnSpPr>
          <p:nvPr/>
        </p:nvCxnSpPr>
        <p:spPr>
          <a:xfrm flipH="1" flipV="1">
            <a:off x="2714727" y="3458215"/>
            <a:ext cx="1013608" cy="9866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Cloud 188">
            <a:extLst>
              <a:ext uri="{FF2B5EF4-FFF2-40B4-BE49-F238E27FC236}">
                <a16:creationId xmlns:a16="http://schemas.microsoft.com/office/drawing/2014/main" id="{3DFDAAAF-9717-45DD-91FF-571FD60549D1}"/>
              </a:ext>
            </a:extLst>
          </p:cNvPr>
          <p:cNvSpPr/>
          <p:nvPr/>
        </p:nvSpPr>
        <p:spPr>
          <a:xfrm>
            <a:off x="5457877" y="2177178"/>
            <a:ext cx="1793686" cy="1140845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MPLS 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(209)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D2414A4-3B39-4D54-8940-58AC05566855}"/>
              </a:ext>
            </a:extLst>
          </p:cNvPr>
          <p:cNvCxnSpPr>
            <a:cxnSpLocks/>
            <a:stCxn id="200" idx="2"/>
          </p:cNvCxnSpPr>
          <p:nvPr/>
        </p:nvCxnSpPr>
        <p:spPr>
          <a:xfrm flipH="1">
            <a:off x="3728335" y="3359019"/>
            <a:ext cx="2796388" cy="108586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C531C10-FCBA-4DFC-94B2-7E991774678C}"/>
              </a:ext>
            </a:extLst>
          </p:cNvPr>
          <p:cNvGrpSpPr/>
          <p:nvPr/>
        </p:nvGrpSpPr>
        <p:grpSpPr>
          <a:xfrm>
            <a:off x="5825593" y="3018723"/>
            <a:ext cx="304889" cy="309877"/>
            <a:chOff x="385824" y="4731724"/>
            <a:chExt cx="304889" cy="309877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801E0D9-27B8-46C2-A0E2-A676F78855F8}"/>
                </a:ext>
              </a:extLst>
            </p:cNvPr>
            <p:cNvSpPr/>
            <p:nvPr/>
          </p:nvSpPr>
          <p:spPr>
            <a:xfrm>
              <a:off x="385824" y="4731724"/>
              <a:ext cx="304889" cy="3098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4" name="Arrow: Quad 193">
              <a:extLst>
                <a:ext uri="{FF2B5EF4-FFF2-40B4-BE49-F238E27FC236}">
                  <a16:creationId xmlns:a16="http://schemas.microsoft.com/office/drawing/2014/main" id="{129BB148-A5C6-4B31-B347-1B2E19E29A23}"/>
                </a:ext>
              </a:extLst>
            </p:cNvPr>
            <p:cNvSpPr/>
            <p:nvPr/>
          </p:nvSpPr>
          <p:spPr>
            <a:xfrm>
              <a:off x="408395" y="4774037"/>
              <a:ext cx="251253" cy="225293"/>
            </a:xfrm>
            <a:prstGeom prst="quad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61FA101-0EB1-4185-846F-69D5F85B66E1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3492633" y="3328600"/>
            <a:ext cx="2485405" cy="11244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F39C419-5A0A-4B82-821F-6B2C3755AA4E}"/>
              </a:ext>
            </a:extLst>
          </p:cNvPr>
          <p:cNvGrpSpPr/>
          <p:nvPr/>
        </p:nvGrpSpPr>
        <p:grpSpPr>
          <a:xfrm>
            <a:off x="6372278" y="3049142"/>
            <a:ext cx="304889" cy="309877"/>
            <a:chOff x="385824" y="4731724"/>
            <a:chExt cx="304889" cy="309877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0C29D72-EC7B-4AB1-B8DD-83A24D404EAC}"/>
                </a:ext>
              </a:extLst>
            </p:cNvPr>
            <p:cNvSpPr/>
            <p:nvPr/>
          </p:nvSpPr>
          <p:spPr>
            <a:xfrm>
              <a:off x="385824" y="4731724"/>
              <a:ext cx="304889" cy="3098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1" name="Arrow: Quad 200">
              <a:extLst>
                <a:ext uri="{FF2B5EF4-FFF2-40B4-BE49-F238E27FC236}">
                  <a16:creationId xmlns:a16="http://schemas.microsoft.com/office/drawing/2014/main" id="{49F2395A-1D24-4DE8-B7D2-727B41A78746}"/>
                </a:ext>
              </a:extLst>
            </p:cNvPr>
            <p:cNvSpPr/>
            <p:nvPr/>
          </p:nvSpPr>
          <p:spPr>
            <a:xfrm>
              <a:off x="408395" y="4774037"/>
              <a:ext cx="251253" cy="225293"/>
            </a:xfrm>
            <a:prstGeom prst="quad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51FD3CD-FF28-43A3-B751-E69B94D36C24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4929471" y="3328600"/>
            <a:ext cx="1048567" cy="11102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E649CD8-D505-4218-8C0D-479D375C0735}"/>
              </a:ext>
            </a:extLst>
          </p:cNvPr>
          <p:cNvCxnSpPr>
            <a:cxnSpLocks/>
            <a:stCxn id="200" idx="2"/>
          </p:cNvCxnSpPr>
          <p:nvPr/>
        </p:nvCxnSpPr>
        <p:spPr>
          <a:xfrm flipH="1">
            <a:off x="4681755" y="3359019"/>
            <a:ext cx="1842968" cy="106139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4D6A51-34BC-4C09-B3F8-3E47A1CEEABB}"/>
              </a:ext>
            </a:extLst>
          </p:cNvPr>
          <p:cNvSpPr txBox="1"/>
          <p:nvPr/>
        </p:nvSpPr>
        <p:spPr>
          <a:xfrm>
            <a:off x="5342452" y="3525911"/>
            <a:ext cx="2009662" cy="64764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1000" b="1"/>
              <a:t>Metro Direct </a:t>
            </a:r>
            <a:br>
              <a:rPr lang="en-US" sz="1000"/>
            </a:br>
            <a:r>
              <a:rPr lang="en-US" sz="1000"/>
              <a:t>Transport + LAG redundancy  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9C84815-D06B-43E0-A7AA-62E5D26A6F65}"/>
              </a:ext>
            </a:extLst>
          </p:cNvPr>
          <p:cNvCxnSpPr>
            <a:cxnSpLocks/>
            <a:endCxn id="181" idx="4"/>
          </p:cNvCxnSpPr>
          <p:nvPr/>
        </p:nvCxnSpPr>
        <p:spPr>
          <a:xfrm flipH="1" flipV="1">
            <a:off x="2586437" y="3506182"/>
            <a:ext cx="921830" cy="95505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31A1301-FB3E-4EE7-8B94-6201039634DA}"/>
              </a:ext>
            </a:extLst>
          </p:cNvPr>
          <p:cNvCxnSpPr>
            <a:cxnSpLocks/>
            <a:endCxn id="133" idx="3"/>
          </p:cNvCxnSpPr>
          <p:nvPr/>
        </p:nvCxnSpPr>
        <p:spPr>
          <a:xfrm flipV="1">
            <a:off x="3493874" y="3285231"/>
            <a:ext cx="92522" cy="117656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02A717C-4EB3-4139-9F53-65DB936B9FCC}"/>
              </a:ext>
            </a:extLst>
          </p:cNvPr>
          <p:cNvCxnSpPr>
            <a:cxnSpLocks/>
            <a:endCxn id="133" idx="4"/>
          </p:cNvCxnSpPr>
          <p:nvPr/>
        </p:nvCxnSpPr>
        <p:spPr>
          <a:xfrm flipH="1" flipV="1">
            <a:off x="3714687" y="3333198"/>
            <a:ext cx="13648" cy="111169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96E6710F-C6CF-4F68-B787-BE2F34C52A7B}"/>
              </a:ext>
            </a:extLst>
          </p:cNvPr>
          <p:cNvSpPr txBox="1"/>
          <p:nvPr/>
        </p:nvSpPr>
        <p:spPr>
          <a:xfrm>
            <a:off x="3546394" y="5054914"/>
            <a:ext cx="78124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lang="en-US" sz="800">
                <a:solidFill>
                  <a:srgbClr val="000000"/>
                </a:solidFill>
                <a:latin typeface="Arial" panose="020B0604020202020204"/>
              </a:rPr>
              <a:t>Pop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#1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8E6346F-BB65-4CAE-BDAF-B48065DE61E3}"/>
              </a:ext>
            </a:extLst>
          </p:cNvPr>
          <p:cNvSpPr txBox="1"/>
          <p:nvPr/>
        </p:nvSpPr>
        <p:spPr>
          <a:xfrm>
            <a:off x="3977166" y="5058762"/>
            <a:ext cx="78124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914377">
              <a:defRPr/>
            </a:pPr>
            <a:r>
              <a:rPr lang="en-US" sz="800">
                <a:solidFill>
                  <a:srgbClr val="000000"/>
                </a:solidFill>
                <a:latin typeface="Arial" panose="020B0604020202020204"/>
              </a:rPr>
              <a:t>Pop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#2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603E15B-E33C-4D14-AA85-F3CF1017E93D}"/>
              </a:ext>
            </a:extLst>
          </p:cNvPr>
          <p:cNvSpPr/>
          <p:nvPr/>
        </p:nvSpPr>
        <p:spPr>
          <a:xfrm>
            <a:off x="2674969" y="4982871"/>
            <a:ext cx="2526193" cy="1461655"/>
          </a:xfrm>
          <a:custGeom>
            <a:avLst/>
            <a:gdLst>
              <a:gd name="connsiteX0" fmla="*/ 348946 w 2486947"/>
              <a:gd name="connsiteY0" fmla="*/ 0 h 1667493"/>
              <a:gd name="connsiteX1" fmla="*/ 1964 w 2486947"/>
              <a:gd name="connsiteY1" fmla="*/ 755196 h 1667493"/>
              <a:gd name="connsiteX2" fmla="*/ 487739 w 2486947"/>
              <a:gd name="connsiteY2" fmla="*/ 1363436 h 1667493"/>
              <a:gd name="connsiteX3" fmla="*/ 1026581 w 2486947"/>
              <a:gd name="connsiteY3" fmla="*/ 1665514 h 1667493"/>
              <a:gd name="connsiteX4" fmla="*/ 2304292 w 2486947"/>
              <a:gd name="connsiteY4" fmla="*/ 1228725 h 1667493"/>
              <a:gd name="connsiteX5" fmla="*/ 2398181 w 2486947"/>
              <a:gd name="connsiteY5" fmla="*/ 134711 h 1667493"/>
              <a:gd name="connsiteX0" fmla="*/ 622817 w 2486069"/>
              <a:gd name="connsiteY0" fmla="*/ 0 h 1534411"/>
              <a:gd name="connsiteX1" fmla="*/ 1086 w 2486069"/>
              <a:gd name="connsiteY1" fmla="*/ 622114 h 1534411"/>
              <a:gd name="connsiteX2" fmla="*/ 486861 w 2486069"/>
              <a:gd name="connsiteY2" fmla="*/ 1230354 h 1534411"/>
              <a:gd name="connsiteX3" fmla="*/ 1025703 w 2486069"/>
              <a:gd name="connsiteY3" fmla="*/ 1532432 h 1534411"/>
              <a:gd name="connsiteX4" fmla="*/ 2303414 w 2486069"/>
              <a:gd name="connsiteY4" fmla="*/ 1095643 h 1534411"/>
              <a:gd name="connsiteX5" fmla="*/ 2397303 w 2486069"/>
              <a:gd name="connsiteY5" fmla="*/ 1629 h 1534411"/>
              <a:gd name="connsiteX0" fmla="*/ 622817 w 2486069"/>
              <a:gd name="connsiteY0" fmla="*/ 9352 h 1543763"/>
              <a:gd name="connsiteX1" fmla="*/ 1086 w 2486069"/>
              <a:gd name="connsiteY1" fmla="*/ 631466 h 1543763"/>
              <a:gd name="connsiteX2" fmla="*/ 486861 w 2486069"/>
              <a:gd name="connsiteY2" fmla="*/ 1239706 h 1543763"/>
              <a:gd name="connsiteX3" fmla="*/ 1025703 w 2486069"/>
              <a:gd name="connsiteY3" fmla="*/ 1541784 h 1543763"/>
              <a:gd name="connsiteX4" fmla="*/ 2303414 w 2486069"/>
              <a:gd name="connsiteY4" fmla="*/ 1104995 h 1543763"/>
              <a:gd name="connsiteX5" fmla="*/ 2397303 w 2486069"/>
              <a:gd name="connsiteY5" fmla="*/ 10981 h 1543763"/>
              <a:gd name="connsiteX0" fmla="*/ 622817 w 2486069"/>
              <a:gd name="connsiteY0" fmla="*/ 9352 h 1543651"/>
              <a:gd name="connsiteX1" fmla="*/ 1086 w 2486069"/>
              <a:gd name="connsiteY1" fmla="*/ 631466 h 1543651"/>
              <a:gd name="connsiteX2" fmla="*/ 486861 w 2486069"/>
              <a:gd name="connsiteY2" fmla="*/ 1239706 h 1543651"/>
              <a:gd name="connsiteX3" fmla="*/ 1025703 w 2486069"/>
              <a:gd name="connsiteY3" fmla="*/ 1541784 h 1543651"/>
              <a:gd name="connsiteX4" fmla="*/ 2303414 w 2486069"/>
              <a:gd name="connsiteY4" fmla="*/ 1109288 h 1543651"/>
              <a:gd name="connsiteX5" fmla="*/ 2397303 w 2486069"/>
              <a:gd name="connsiteY5" fmla="*/ 10981 h 1543651"/>
              <a:gd name="connsiteX0" fmla="*/ 622817 w 2477816"/>
              <a:gd name="connsiteY0" fmla="*/ 9352 h 1541848"/>
              <a:gd name="connsiteX1" fmla="*/ 1086 w 2477816"/>
              <a:gd name="connsiteY1" fmla="*/ 631466 h 1541848"/>
              <a:gd name="connsiteX2" fmla="*/ 486861 w 2477816"/>
              <a:gd name="connsiteY2" fmla="*/ 1239706 h 1541848"/>
              <a:gd name="connsiteX3" fmla="*/ 1025703 w 2477816"/>
              <a:gd name="connsiteY3" fmla="*/ 1541784 h 1541848"/>
              <a:gd name="connsiteX4" fmla="*/ 2281949 w 2477816"/>
              <a:gd name="connsiteY4" fmla="*/ 1250956 h 1541848"/>
              <a:gd name="connsiteX5" fmla="*/ 2397303 w 2477816"/>
              <a:gd name="connsiteY5" fmla="*/ 10981 h 1541848"/>
              <a:gd name="connsiteX0" fmla="*/ 626775 w 2481774"/>
              <a:gd name="connsiteY0" fmla="*/ 9398 h 1541835"/>
              <a:gd name="connsiteX1" fmla="*/ 5044 w 2481774"/>
              <a:gd name="connsiteY1" fmla="*/ 631512 h 1541835"/>
              <a:gd name="connsiteX2" fmla="*/ 370617 w 2481774"/>
              <a:gd name="connsiteY2" fmla="*/ 1256924 h 1541835"/>
              <a:gd name="connsiteX3" fmla="*/ 1029661 w 2481774"/>
              <a:gd name="connsiteY3" fmla="*/ 1541830 h 1541835"/>
              <a:gd name="connsiteX4" fmla="*/ 2285907 w 2481774"/>
              <a:gd name="connsiteY4" fmla="*/ 1251002 h 1541835"/>
              <a:gd name="connsiteX5" fmla="*/ 2401261 w 2481774"/>
              <a:gd name="connsiteY5" fmla="*/ 11027 h 1541835"/>
              <a:gd name="connsiteX0" fmla="*/ 626775 w 2468563"/>
              <a:gd name="connsiteY0" fmla="*/ 9398 h 1541835"/>
              <a:gd name="connsiteX1" fmla="*/ 5044 w 2468563"/>
              <a:gd name="connsiteY1" fmla="*/ 631512 h 1541835"/>
              <a:gd name="connsiteX2" fmla="*/ 370617 w 2468563"/>
              <a:gd name="connsiteY2" fmla="*/ 1256924 h 1541835"/>
              <a:gd name="connsiteX3" fmla="*/ 1029661 w 2468563"/>
              <a:gd name="connsiteY3" fmla="*/ 1541830 h 1541835"/>
              <a:gd name="connsiteX4" fmla="*/ 2285907 w 2468563"/>
              <a:gd name="connsiteY4" fmla="*/ 1251002 h 1541835"/>
              <a:gd name="connsiteX5" fmla="*/ 2379797 w 2468563"/>
              <a:gd name="connsiteY5" fmla="*/ 247140 h 1541835"/>
              <a:gd name="connsiteX0" fmla="*/ 626775 w 2606203"/>
              <a:gd name="connsiteY0" fmla="*/ 9398 h 1541835"/>
              <a:gd name="connsiteX1" fmla="*/ 5044 w 2606203"/>
              <a:gd name="connsiteY1" fmla="*/ 631512 h 1541835"/>
              <a:gd name="connsiteX2" fmla="*/ 370617 w 2606203"/>
              <a:gd name="connsiteY2" fmla="*/ 1256924 h 1541835"/>
              <a:gd name="connsiteX3" fmla="*/ 1029661 w 2606203"/>
              <a:gd name="connsiteY3" fmla="*/ 1541830 h 1541835"/>
              <a:gd name="connsiteX4" fmla="*/ 2285907 w 2606203"/>
              <a:gd name="connsiteY4" fmla="*/ 1251002 h 1541835"/>
              <a:gd name="connsiteX5" fmla="*/ 2379797 w 2606203"/>
              <a:gd name="connsiteY5" fmla="*/ 247140 h 1541835"/>
              <a:gd name="connsiteX0" fmla="*/ 626775 w 2583151"/>
              <a:gd name="connsiteY0" fmla="*/ 9398 h 1581474"/>
              <a:gd name="connsiteX1" fmla="*/ 5044 w 2583151"/>
              <a:gd name="connsiteY1" fmla="*/ 631512 h 1581474"/>
              <a:gd name="connsiteX2" fmla="*/ 370617 w 2583151"/>
              <a:gd name="connsiteY2" fmla="*/ 1256924 h 1581474"/>
              <a:gd name="connsiteX3" fmla="*/ 1029661 w 2583151"/>
              <a:gd name="connsiteY3" fmla="*/ 1541830 h 1581474"/>
              <a:gd name="connsiteX4" fmla="*/ 2204341 w 2583151"/>
              <a:gd name="connsiteY4" fmla="*/ 1409841 h 1581474"/>
              <a:gd name="connsiteX5" fmla="*/ 2379797 w 2583151"/>
              <a:gd name="connsiteY5" fmla="*/ 247140 h 1581474"/>
              <a:gd name="connsiteX0" fmla="*/ 626775 w 2589662"/>
              <a:gd name="connsiteY0" fmla="*/ 9398 h 1581474"/>
              <a:gd name="connsiteX1" fmla="*/ 5044 w 2589662"/>
              <a:gd name="connsiteY1" fmla="*/ 631512 h 1581474"/>
              <a:gd name="connsiteX2" fmla="*/ 370617 w 2589662"/>
              <a:gd name="connsiteY2" fmla="*/ 1256924 h 1581474"/>
              <a:gd name="connsiteX3" fmla="*/ 1029661 w 2589662"/>
              <a:gd name="connsiteY3" fmla="*/ 1541830 h 1581474"/>
              <a:gd name="connsiteX4" fmla="*/ 2204341 w 2589662"/>
              <a:gd name="connsiteY4" fmla="*/ 1409841 h 1581474"/>
              <a:gd name="connsiteX5" fmla="*/ 2388529 w 2589662"/>
              <a:gd name="connsiteY5" fmla="*/ 5735 h 1581474"/>
              <a:gd name="connsiteX0" fmla="*/ 571062 w 2533949"/>
              <a:gd name="connsiteY0" fmla="*/ 8620 h 1580696"/>
              <a:gd name="connsiteX1" fmla="*/ 6089 w 2533949"/>
              <a:gd name="connsiteY1" fmla="*/ 681801 h 1580696"/>
              <a:gd name="connsiteX2" fmla="*/ 314904 w 2533949"/>
              <a:gd name="connsiteY2" fmla="*/ 1256146 h 1580696"/>
              <a:gd name="connsiteX3" fmla="*/ 973948 w 2533949"/>
              <a:gd name="connsiteY3" fmla="*/ 1541052 h 1580696"/>
              <a:gd name="connsiteX4" fmla="*/ 2148628 w 2533949"/>
              <a:gd name="connsiteY4" fmla="*/ 1409063 h 1580696"/>
              <a:gd name="connsiteX5" fmla="*/ 2332816 w 2533949"/>
              <a:gd name="connsiteY5" fmla="*/ 4957 h 1580696"/>
              <a:gd name="connsiteX0" fmla="*/ 606351 w 2569238"/>
              <a:gd name="connsiteY0" fmla="*/ 8558 h 1580634"/>
              <a:gd name="connsiteX1" fmla="*/ 41378 w 2569238"/>
              <a:gd name="connsiteY1" fmla="*/ 681739 h 1580634"/>
              <a:gd name="connsiteX2" fmla="*/ 350193 w 2569238"/>
              <a:gd name="connsiteY2" fmla="*/ 1256084 h 1580634"/>
              <a:gd name="connsiteX3" fmla="*/ 1009237 w 2569238"/>
              <a:gd name="connsiteY3" fmla="*/ 1540990 h 1580634"/>
              <a:gd name="connsiteX4" fmla="*/ 2183917 w 2569238"/>
              <a:gd name="connsiteY4" fmla="*/ 1409001 h 1580634"/>
              <a:gd name="connsiteX5" fmla="*/ 2368105 w 2569238"/>
              <a:gd name="connsiteY5" fmla="*/ 4895 h 158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9238" h="1580634">
                <a:moveTo>
                  <a:pt x="606351" y="8558"/>
                </a:moveTo>
                <a:cubicBezTo>
                  <a:pt x="-158256" y="-75194"/>
                  <a:pt x="1115" y="478461"/>
                  <a:pt x="41378" y="681739"/>
                </a:cubicBezTo>
                <a:cubicBezTo>
                  <a:pt x="81641" y="885017"/>
                  <a:pt x="188883" y="1112876"/>
                  <a:pt x="350193" y="1256084"/>
                </a:cubicBezTo>
                <a:cubicBezTo>
                  <a:pt x="511503" y="1399292"/>
                  <a:pt x="703616" y="1515504"/>
                  <a:pt x="1009237" y="1540990"/>
                </a:cubicBezTo>
                <a:cubicBezTo>
                  <a:pt x="1314858" y="1566476"/>
                  <a:pt x="1955317" y="1664135"/>
                  <a:pt x="2183917" y="1409001"/>
                </a:cubicBezTo>
                <a:cubicBezTo>
                  <a:pt x="2412517" y="1153867"/>
                  <a:pt x="2813691" y="65572"/>
                  <a:pt x="2368105" y="489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AF06905F-54BB-4B27-9A24-2B0C116E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64" y="6144962"/>
            <a:ext cx="397926" cy="232830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D716BF1D-D7FB-44DE-972B-F06FB18CC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16" y="6286057"/>
            <a:ext cx="397926" cy="232830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D9AA7315-6297-4553-8E3D-7A5748534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964" y="6311057"/>
            <a:ext cx="397926" cy="232830"/>
          </a:xfrm>
          <a:prstGeom prst="rect">
            <a:avLst/>
          </a:prstGeom>
        </p:spPr>
      </p:pic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007A801D-1513-468C-95A5-5C11BD7CBFB8}"/>
              </a:ext>
            </a:extLst>
          </p:cNvPr>
          <p:cNvSpPr/>
          <p:nvPr/>
        </p:nvSpPr>
        <p:spPr>
          <a:xfrm>
            <a:off x="2848590" y="5134132"/>
            <a:ext cx="2253112" cy="930569"/>
          </a:xfrm>
          <a:custGeom>
            <a:avLst/>
            <a:gdLst>
              <a:gd name="connsiteX0" fmla="*/ 348946 w 2486947"/>
              <a:gd name="connsiteY0" fmla="*/ 0 h 1667493"/>
              <a:gd name="connsiteX1" fmla="*/ 1964 w 2486947"/>
              <a:gd name="connsiteY1" fmla="*/ 755196 h 1667493"/>
              <a:gd name="connsiteX2" fmla="*/ 487739 w 2486947"/>
              <a:gd name="connsiteY2" fmla="*/ 1363436 h 1667493"/>
              <a:gd name="connsiteX3" fmla="*/ 1026581 w 2486947"/>
              <a:gd name="connsiteY3" fmla="*/ 1665514 h 1667493"/>
              <a:gd name="connsiteX4" fmla="*/ 2304292 w 2486947"/>
              <a:gd name="connsiteY4" fmla="*/ 1228725 h 1667493"/>
              <a:gd name="connsiteX5" fmla="*/ 2398181 w 2486947"/>
              <a:gd name="connsiteY5" fmla="*/ 134711 h 1667493"/>
              <a:gd name="connsiteX0" fmla="*/ 622817 w 2486069"/>
              <a:gd name="connsiteY0" fmla="*/ 0 h 1534411"/>
              <a:gd name="connsiteX1" fmla="*/ 1086 w 2486069"/>
              <a:gd name="connsiteY1" fmla="*/ 622114 h 1534411"/>
              <a:gd name="connsiteX2" fmla="*/ 486861 w 2486069"/>
              <a:gd name="connsiteY2" fmla="*/ 1230354 h 1534411"/>
              <a:gd name="connsiteX3" fmla="*/ 1025703 w 2486069"/>
              <a:gd name="connsiteY3" fmla="*/ 1532432 h 1534411"/>
              <a:gd name="connsiteX4" fmla="*/ 2303414 w 2486069"/>
              <a:gd name="connsiteY4" fmla="*/ 1095643 h 1534411"/>
              <a:gd name="connsiteX5" fmla="*/ 2397303 w 2486069"/>
              <a:gd name="connsiteY5" fmla="*/ 1629 h 1534411"/>
              <a:gd name="connsiteX0" fmla="*/ 622817 w 2486069"/>
              <a:gd name="connsiteY0" fmla="*/ 9352 h 1543763"/>
              <a:gd name="connsiteX1" fmla="*/ 1086 w 2486069"/>
              <a:gd name="connsiteY1" fmla="*/ 631466 h 1543763"/>
              <a:gd name="connsiteX2" fmla="*/ 486861 w 2486069"/>
              <a:gd name="connsiteY2" fmla="*/ 1239706 h 1543763"/>
              <a:gd name="connsiteX3" fmla="*/ 1025703 w 2486069"/>
              <a:gd name="connsiteY3" fmla="*/ 1541784 h 1543763"/>
              <a:gd name="connsiteX4" fmla="*/ 2303414 w 2486069"/>
              <a:gd name="connsiteY4" fmla="*/ 1104995 h 1543763"/>
              <a:gd name="connsiteX5" fmla="*/ 2397303 w 2486069"/>
              <a:gd name="connsiteY5" fmla="*/ 10981 h 1543763"/>
              <a:gd name="connsiteX0" fmla="*/ 622817 w 2486069"/>
              <a:gd name="connsiteY0" fmla="*/ 9352 h 1543651"/>
              <a:gd name="connsiteX1" fmla="*/ 1086 w 2486069"/>
              <a:gd name="connsiteY1" fmla="*/ 631466 h 1543651"/>
              <a:gd name="connsiteX2" fmla="*/ 486861 w 2486069"/>
              <a:gd name="connsiteY2" fmla="*/ 1239706 h 1543651"/>
              <a:gd name="connsiteX3" fmla="*/ 1025703 w 2486069"/>
              <a:gd name="connsiteY3" fmla="*/ 1541784 h 1543651"/>
              <a:gd name="connsiteX4" fmla="*/ 2303414 w 2486069"/>
              <a:gd name="connsiteY4" fmla="*/ 1109288 h 1543651"/>
              <a:gd name="connsiteX5" fmla="*/ 2397303 w 2486069"/>
              <a:gd name="connsiteY5" fmla="*/ 10981 h 1543651"/>
              <a:gd name="connsiteX0" fmla="*/ 622817 w 2477816"/>
              <a:gd name="connsiteY0" fmla="*/ 9352 h 1541848"/>
              <a:gd name="connsiteX1" fmla="*/ 1086 w 2477816"/>
              <a:gd name="connsiteY1" fmla="*/ 631466 h 1541848"/>
              <a:gd name="connsiteX2" fmla="*/ 486861 w 2477816"/>
              <a:gd name="connsiteY2" fmla="*/ 1239706 h 1541848"/>
              <a:gd name="connsiteX3" fmla="*/ 1025703 w 2477816"/>
              <a:gd name="connsiteY3" fmla="*/ 1541784 h 1541848"/>
              <a:gd name="connsiteX4" fmla="*/ 2281949 w 2477816"/>
              <a:gd name="connsiteY4" fmla="*/ 1250956 h 1541848"/>
              <a:gd name="connsiteX5" fmla="*/ 2397303 w 2477816"/>
              <a:gd name="connsiteY5" fmla="*/ 10981 h 1541848"/>
              <a:gd name="connsiteX0" fmla="*/ 626775 w 2481774"/>
              <a:gd name="connsiteY0" fmla="*/ 9398 h 1541835"/>
              <a:gd name="connsiteX1" fmla="*/ 5044 w 2481774"/>
              <a:gd name="connsiteY1" fmla="*/ 631512 h 1541835"/>
              <a:gd name="connsiteX2" fmla="*/ 370617 w 2481774"/>
              <a:gd name="connsiteY2" fmla="*/ 1256924 h 1541835"/>
              <a:gd name="connsiteX3" fmla="*/ 1029661 w 2481774"/>
              <a:gd name="connsiteY3" fmla="*/ 1541830 h 1541835"/>
              <a:gd name="connsiteX4" fmla="*/ 2285907 w 2481774"/>
              <a:gd name="connsiteY4" fmla="*/ 1251002 h 1541835"/>
              <a:gd name="connsiteX5" fmla="*/ 2401261 w 2481774"/>
              <a:gd name="connsiteY5" fmla="*/ 11027 h 1541835"/>
              <a:gd name="connsiteX0" fmla="*/ 626775 w 2468563"/>
              <a:gd name="connsiteY0" fmla="*/ 9398 h 1541835"/>
              <a:gd name="connsiteX1" fmla="*/ 5044 w 2468563"/>
              <a:gd name="connsiteY1" fmla="*/ 631512 h 1541835"/>
              <a:gd name="connsiteX2" fmla="*/ 370617 w 2468563"/>
              <a:gd name="connsiteY2" fmla="*/ 1256924 h 1541835"/>
              <a:gd name="connsiteX3" fmla="*/ 1029661 w 2468563"/>
              <a:gd name="connsiteY3" fmla="*/ 1541830 h 1541835"/>
              <a:gd name="connsiteX4" fmla="*/ 2285907 w 2468563"/>
              <a:gd name="connsiteY4" fmla="*/ 1251002 h 1541835"/>
              <a:gd name="connsiteX5" fmla="*/ 2379797 w 2468563"/>
              <a:gd name="connsiteY5" fmla="*/ 247140 h 1541835"/>
              <a:gd name="connsiteX0" fmla="*/ 626775 w 2606203"/>
              <a:gd name="connsiteY0" fmla="*/ 9398 h 1541835"/>
              <a:gd name="connsiteX1" fmla="*/ 5044 w 2606203"/>
              <a:gd name="connsiteY1" fmla="*/ 631512 h 1541835"/>
              <a:gd name="connsiteX2" fmla="*/ 370617 w 2606203"/>
              <a:gd name="connsiteY2" fmla="*/ 1256924 h 1541835"/>
              <a:gd name="connsiteX3" fmla="*/ 1029661 w 2606203"/>
              <a:gd name="connsiteY3" fmla="*/ 1541830 h 1541835"/>
              <a:gd name="connsiteX4" fmla="*/ 2285907 w 2606203"/>
              <a:gd name="connsiteY4" fmla="*/ 1251002 h 1541835"/>
              <a:gd name="connsiteX5" fmla="*/ 2379797 w 2606203"/>
              <a:gd name="connsiteY5" fmla="*/ 247140 h 1541835"/>
              <a:gd name="connsiteX0" fmla="*/ 626775 w 2583151"/>
              <a:gd name="connsiteY0" fmla="*/ 9398 h 1581474"/>
              <a:gd name="connsiteX1" fmla="*/ 5044 w 2583151"/>
              <a:gd name="connsiteY1" fmla="*/ 631512 h 1581474"/>
              <a:gd name="connsiteX2" fmla="*/ 370617 w 2583151"/>
              <a:gd name="connsiteY2" fmla="*/ 1256924 h 1581474"/>
              <a:gd name="connsiteX3" fmla="*/ 1029661 w 2583151"/>
              <a:gd name="connsiteY3" fmla="*/ 1541830 h 1581474"/>
              <a:gd name="connsiteX4" fmla="*/ 2204341 w 2583151"/>
              <a:gd name="connsiteY4" fmla="*/ 1409841 h 1581474"/>
              <a:gd name="connsiteX5" fmla="*/ 2379797 w 2583151"/>
              <a:gd name="connsiteY5" fmla="*/ 247140 h 1581474"/>
              <a:gd name="connsiteX0" fmla="*/ 626775 w 2589662"/>
              <a:gd name="connsiteY0" fmla="*/ 9398 h 1581474"/>
              <a:gd name="connsiteX1" fmla="*/ 5044 w 2589662"/>
              <a:gd name="connsiteY1" fmla="*/ 631512 h 1581474"/>
              <a:gd name="connsiteX2" fmla="*/ 370617 w 2589662"/>
              <a:gd name="connsiteY2" fmla="*/ 1256924 h 1581474"/>
              <a:gd name="connsiteX3" fmla="*/ 1029661 w 2589662"/>
              <a:gd name="connsiteY3" fmla="*/ 1541830 h 1581474"/>
              <a:gd name="connsiteX4" fmla="*/ 2204341 w 2589662"/>
              <a:gd name="connsiteY4" fmla="*/ 1409841 h 1581474"/>
              <a:gd name="connsiteX5" fmla="*/ 2388529 w 2589662"/>
              <a:gd name="connsiteY5" fmla="*/ 5735 h 1581474"/>
              <a:gd name="connsiteX0" fmla="*/ 571062 w 2533949"/>
              <a:gd name="connsiteY0" fmla="*/ 8620 h 1580696"/>
              <a:gd name="connsiteX1" fmla="*/ 6089 w 2533949"/>
              <a:gd name="connsiteY1" fmla="*/ 681801 h 1580696"/>
              <a:gd name="connsiteX2" fmla="*/ 314904 w 2533949"/>
              <a:gd name="connsiteY2" fmla="*/ 1256146 h 1580696"/>
              <a:gd name="connsiteX3" fmla="*/ 973948 w 2533949"/>
              <a:gd name="connsiteY3" fmla="*/ 1541052 h 1580696"/>
              <a:gd name="connsiteX4" fmla="*/ 2148628 w 2533949"/>
              <a:gd name="connsiteY4" fmla="*/ 1409063 h 1580696"/>
              <a:gd name="connsiteX5" fmla="*/ 2332816 w 2533949"/>
              <a:gd name="connsiteY5" fmla="*/ 4957 h 1580696"/>
              <a:gd name="connsiteX0" fmla="*/ 606351 w 2569238"/>
              <a:gd name="connsiteY0" fmla="*/ 8558 h 1580634"/>
              <a:gd name="connsiteX1" fmla="*/ 41378 w 2569238"/>
              <a:gd name="connsiteY1" fmla="*/ 681739 h 1580634"/>
              <a:gd name="connsiteX2" fmla="*/ 350193 w 2569238"/>
              <a:gd name="connsiteY2" fmla="*/ 1256084 h 1580634"/>
              <a:gd name="connsiteX3" fmla="*/ 1009237 w 2569238"/>
              <a:gd name="connsiteY3" fmla="*/ 1540990 h 1580634"/>
              <a:gd name="connsiteX4" fmla="*/ 2183917 w 2569238"/>
              <a:gd name="connsiteY4" fmla="*/ 1409001 h 1580634"/>
              <a:gd name="connsiteX5" fmla="*/ 2368105 w 2569238"/>
              <a:gd name="connsiteY5" fmla="*/ 4895 h 1580634"/>
              <a:gd name="connsiteX0" fmla="*/ 499968 w 2462855"/>
              <a:gd name="connsiteY0" fmla="*/ 6803 h 1578879"/>
              <a:gd name="connsiteX1" fmla="*/ 104730 w 2462855"/>
              <a:gd name="connsiteY1" fmla="*/ 839691 h 1578879"/>
              <a:gd name="connsiteX2" fmla="*/ 243810 w 2462855"/>
              <a:gd name="connsiteY2" fmla="*/ 1254329 h 1578879"/>
              <a:gd name="connsiteX3" fmla="*/ 902854 w 2462855"/>
              <a:gd name="connsiteY3" fmla="*/ 1539235 h 1578879"/>
              <a:gd name="connsiteX4" fmla="*/ 2077534 w 2462855"/>
              <a:gd name="connsiteY4" fmla="*/ 1407246 h 1578879"/>
              <a:gd name="connsiteX5" fmla="*/ 2261722 w 2462855"/>
              <a:gd name="connsiteY5" fmla="*/ 3140 h 1578879"/>
              <a:gd name="connsiteX0" fmla="*/ 481104 w 2443991"/>
              <a:gd name="connsiteY0" fmla="*/ 7048 h 1570143"/>
              <a:gd name="connsiteX1" fmla="*/ 85866 w 2443991"/>
              <a:gd name="connsiteY1" fmla="*/ 839936 h 1570143"/>
              <a:gd name="connsiteX2" fmla="*/ 428630 w 2443991"/>
              <a:gd name="connsiteY2" fmla="*/ 1392500 h 1570143"/>
              <a:gd name="connsiteX3" fmla="*/ 883990 w 2443991"/>
              <a:gd name="connsiteY3" fmla="*/ 1539480 h 1570143"/>
              <a:gd name="connsiteX4" fmla="*/ 2058670 w 2443991"/>
              <a:gd name="connsiteY4" fmla="*/ 1407491 h 1570143"/>
              <a:gd name="connsiteX5" fmla="*/ 2242858 w 2443991"/>
              <a:gd name="connsiteY5" fmla="*/ 3385 h 1570143"/>
              <a:gd name="connsiteX0" fmla="*/ 567409 w 2530296"/>
              <a:gd name="connsiteY0" fmla="*/ 10628 h 1573725"/>
              <a:gd name="connsiteX1" fmla="*/ 26683 w 2530296"/>
              <a:gd name="connsiteY1" fmla="*/ 589438 h 1573725"/>
              <a:gd name="connsiteX2" fmla="*/ 514935 w 2530296"/>
              <a:gd name="connsiteY2" fmla="*/ 1396080 h 1573725"/>
              <a:gd name="connsiteX3" fmla="*/ 970295 w 2530296"/>
              <a:gd name="connsiteY3" fmla="*/ 1543060 h 1573725"/>
              <a:gd name="connsiteX4" fmla="*/ 2144975 w 2530296"/>
              <a:gd name="connsiteY4" fmla="*/ 1411071 h 1573725"/>
              <a:gd name="connsiteX5" fmla="*/ 2329163 w 2530296"/>
              <a:gd name="connsiteY5" fmla="*/ 6965 h 1573725"/>
              <a:gd name="connsiteX0" fmla="*/ 582379 w 2545266"/>
              <a:gd name="connsiteY0" fmla="*/ 10483 h 1573578"/>
              <a:gd name="connsiteX1" fmla="*/ 41653 w 2545266"/>
              <a:gd name="connsiteY1" fmla="*/ 589293 h 1573578"/>
              <a:gd name="connsiteX2" fmla="*/ 529905 w 2545266"/>
              <a:gd name="connsiteY2" fmla="*/ 1395935 h 1573578"/>
              <a:gd name="connsiteX3" fmla="*/ 985265 w 2545266"/>
              <a:gd name="connsiteY3" fmla="*/ 1542915 h 1573578"/>
              <a:gd name="connsiteX4" fmla="*/ 2159945 w 2545266"/>
              <a:gd name="connsiteY4" fmla="*/ 1410926 h 1573578"/>
              <a:gd name="connsiteX5" fmla="*/ 2344133 w 2545266"/>
              <a:gd name="connsiteY5" fmla="*/ 6820 h 157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5266" h="1573578">
                <a:moveTo>
                  <a:pt x="582379" y="10483"/>
                </a:moveTo>
                <a:cubicBezTo>
                  <a:pt x="-182228" y="-73269"/>
                  <a:pt x="16451" y="365644"/>
                  <a:pt x="41653" y="589293"/>
                </a:cubicBezTo>
                <a:cubicBezTo>
                  <a:pt x="66855" y="812942"/>
                  <a:pt x="372636" y="1236998"/>
                  <a:pt x="529905" y="1395935"/>
                </a:cubicBezTo>
                <a:cubicBezTo>
                  <a:pt x="687174" y="1554872"/>
                  <a:pt x="713592" y="1540417"/>
                  <a:pt x="985265" y="1542915"/>
                </a:cubicBezTo>
                <a:cubicBezTo>
                  <a:pt x="1256938" y="1545413"/>
                  <a:pt x="1931345" y="1666060"/>
                  <a:pt x="2159945" y="1410926"/>
                </a:cubicBezTo>
                <a:cubicBezTo>
                  <a:pt x="2388545" y="1155792"/>
                  <a:pt x="2789719" y="67497"/>
                  <a:pt x="2344133" y="68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2" name="Picture 261">
            <a:extLst>
              <a:ext uri="{FF2B5EF4-FFF2-40B4-BE49-F238E27FC236}">
                <a16:creationId xmlns:a16="http://schemas.microsoft.com/office/drawing/2014/main" id="{B29C93C5-0C2C-48CF-B246-DD809EB79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743" y="5967389"/>
            <a:ext cx="371512" cy="217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BD4C2E-794A-4AE6-AB2D-12E31C9E9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451" y="5953262"/>
            <a:ext cx="371512" cy="217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64F3AE-7522-4B78-AC5F-512714149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74" y="4392466"/>
            <a:ext cx="523156" cy="305939"/>
          </a:xfrm>
          <a:prstGeom prst="rect">
            <a:avLst/>
          </a:prstGeom>
        </p:spPr>
      </p:pic>
      <p:pic>
        <p:nvPicPr>
          <p:cNvPr id="266" name="Picture 265">
            <a:extLst>
              <a:ext uri="{FF2B5EF4-FFF2-40B4-BE49-F238E27FC236}">
                <a16:creationId xmlns:a16="http://schemas.microsoft.com/office/drawing/2014/main" id="{28BBF88A-3295-447E-A753-128DB462C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475" y="4385729"/>
            <a:ext cx="523156" cy="305939"/>
          </a:xfrm>
          <a:prstGeom prst="rect">
            <a:avLst/>
          </a:prstGeom>
        </p:spPr>
      </p:pic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813CD71-4CFB-4F7F-8E34-BF61381EC87B}"/>
              </a:ext>
            </a:extLst>
          </p:cNvPr>
          <p:cNvCxnSpPr>
            <a:cxnSpLocks/>
          </p:cNvCxnSpPr>
          <p:nvPr/>
        </p:nvCxnSpPr>
        <p:spPr>
          <a:xfrm flipV="1">
            <a:off x="3493029" y="4655636"/>
            <a:ext cx="8804" cy="23884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D78575B-2B68-4DD7-A43F-C3133585AA75}"/>
              </a:ext>
            </a:extLst>
          </p:cNvPr>
          <p:cNvCxnSpPr>
            <a:cxnSpLocks/>
            <a:endCxn id="266" idx="2"/>
          </p:cNvCxnSpPr>
          <p:nvPr/>
        </p:nvCxnSpPr>
        <p:spPr>
          <a:xfrm flipH="1" flipV="1">
            <a:off x="4806053" y="4691668"/>
            <a:ext cx="18698" cy="23278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1E8C104B-7A99-4E4F-8221-A6B27A5F8049}"/>
              </a:ext>
            </a:extLst>
          </p:cNvPr>
          <p:cNvCxnSpPr>
            <a:cxnSpLocks/>
            <a:stCxn id="263" idx="3"/>
            <a:endCxn id="264" idx="1"/>
          </p:cNvCxnSpPr>
          <p:nvPr/>
        </p:nvCxnSpPr>
        <p:spPr>
          <a:xfrm>
            <a:off x="3768603" y="5052250"/>
            <a:ext cx="764003" cy="57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4" name="Picture 263">
            <a:extLst>
              <a:ext uri="{FF2B5EF4-FFF2-40B4-BE49-F238E27FC236}">
                <a16:creationId xmlns:a16="http://schemas.microsoft.com/office/drawing/2014/main" id="{2C840BF7-8BEC-41A0-81EF-9D93017E9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606" y="4784962"/>
            <a:ext cx="510183" cy="546111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0A3A1210-C8C6-49BC-AE6C-50F3A6961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420" y="4779194"/>
            <a:ext cx="510183" cy="546111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5172D1E1-D987-4796-B2BA-7D295A9A6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57" y="5004085"/>
            <a:ext cx="510183" cy="546111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8C9EF0A3-BEF5-49F5-917D-D2D0E55C3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741" y="5635056"/>
            <a:ext cx="510183" cy="546111"/>
          </a:xfrm>
          <a:prstGeom prst="rect">
            <a:avLst/>
          </a:prstGeom>
        </p:spPr>
      </p:pic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02990B5-8F73-45D7-9493-0DB708A72DB1}"/>
              </a:ext>
            </a:extLst>
          </p:cNvPr>
          <p:cNvCxnSpPr>
            <a:cxnSpLocks/>
            <a:stCxn id="263" idx="3"/>
            <a:endCxn id="266" idx="1"/>
          </p:cNvCxnSpPr>
          <p:nvPr/>
        </p:nvCxnSpPr>
        <p:spPr>
          <a:xfrm flipV="1">
            <a:off x="3768603" y="4538699"/>
            <a:ext cx="775872" cy="5135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EBD9A71-BA09-49AB-8C3B-518206DA5D38}"/>
              </a:ext>
            </a:extLst>
          </p:cNvPr>
          <p:cNvCxnSpPr>
            <a:cxnSpLocks/>
            <a:endCxn id="264" idx="1"/>
          </p:cNvCxnSpPr>
          <p:nvPr/>
        </p:nvCxnSpPr>
        <p:spPr>
          <a:xfrm>
            <a:off x="3774743" y="4668433"/>
            <a:ext cx="757863" cy="38958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5CB12D4B-714C-4BA8-8AE9-ACC10771D710}"/>
              </a:ext>
            </a:extLst>
          </p:cNvPr>
          <p:cNvCxnSpPr>
            <a:cxnSpLocks/>
            <a:stCxn id="263" idx="2"/>
            <a:endCxn id="273" idx="1"/>
          </p:cNvCxnSpPr>
          <p:nvPr/>
        </p:nvCxnSpPr>
        <p:spPr>
          <a:xfrm>
            <a:off x="3513512" y="5325305"/>
            <a:ext cx="2385229" cy="58280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988336EA-7269-4BF9-9699-431E997E2666}"/>
              </a:ext>
            </a:extLst>
          </p:cNvPr>
          <p:cNvCxnSpPr>
            <a:cxnSpLocks/>
            <a:stCxn id="264" idx="3"/>
            <a:endCxn id="272" idx="1"/>
          </p:cNvCxnSpPr>
          <p:nvPr/>
        </p:nvCxnSpPr>
        <p:spPr>
          <a:xfrm>
            <a:off x="5042789" y="5058018"/>
            <a:ext cx="837368" cy="21912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57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1F1D-6CCE-4C7B-9DB6-DA314512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53" y="405387"/>
            <a:ext cx="10972800" cy="834963"/>
          </a:xfrm>
        </p:spPr>
        <p:txBody>
          <a:bodyPr/>
          <a:lstStyle/>
          <a:p>
            <a:r>
              <a:rPr lang="en-US"/>
              <a:t>Colorless Metro –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A1D6-6A65-4CFF-AD31-4A04446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0349"/>
            <a:ext cx="10972799" cy="49584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Calibri"/>
                <a:ea typeface="Times New Roman" panose="02020603050405020304" pitchFamily="18" charset="0"/>
                <a:cs typeface="Calibri"/>
              </a:rPr>
              <a:t>HLD for Colorless Metro – published last Month 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latin typeface="Calibri"/>
              <a:cs typeface="Calibri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cs typeface="Calibri"/>
              </a:rPr>
              <a:t>T-Mobile 10G Tower upgrade Business Case – based on Colorless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latin typeface="Calibri"/>
              <a:cs typeface="Calibri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cs typeface="Calibri"/>
              </a:rPr>
              <a:t>IT developing an OSS and BSS LOE and present to Leadership team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10G NID RFP in progress lower the cost of NID from ~ $1500 to $500 – Target for completion 2H21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Indoor and Outdoor Variants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10G and 100G Variants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Dual Vendor NID strategy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Programmability Direct to device API  </a:t>
            </a:r>
          </a:p>
          <a:p>
            <a:pPr>
              <a:spcBef>
                <a:spcPts val="0"/>
              </a:spcBef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Metro hardware RFP  - Target for completion 2H21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100G and 400G Metro Core and Distribution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Spine Leaf/Ring design for scale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Segment Routing  with VPLS - EVPN in future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Lower the $/G &lt; $10,  iLEC is currently ~ $60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Programmability Direct to device API</a:t>
            </a:r>
          </a:p>
          <a:p>
            <a:pPr>
              <a:spcBef>
                <a:spcPts val="0"/>
              </a:spcBef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6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ectangle 431">
            <a:extLst>
              <a:ext uri="{FF2B5EF4-FFF2-40B4-BE49-F238E27FC236}">
                <a16:creationId xmlns:a16="http://schemas.microsoft.com/office/drawing/2014/main" id="{4194C63E-5E08-4BD6-A98A-2A214DBE0BAB}"/>
              </a:ext>
            </a:extLst>
          </p:cNvPr>
          <p:cNvSpPr/>
          <p:nvPr/>
        </p:nvSpPr>
        <p:spPr>
          <a:xfrm>
            <a:off x="6251180" y="1309831"/>
            <a:ext cx="2187139" cy="1194048"/>
          </a:xfrm>
          <a:prstGeom prst="rect">
            <a:avLst/>
          </a:prstGeom>
          <a:solidFill>
            <a:schemeClr val="accent4">
              <a:lumMod val="20000"/>
              <a:lumOff val="80000"/>
              <a:alpha val="58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6764B03-CC69-4A34-B328-4425DB55C316}"/>
              </a:ext>
            </a:extLst>
          </p:cNvPr>
          <p:cNvSpPr/>
          <p:nvPr/>
        </p:nvSpPr>
        <p:spPr>
          <a:xfrm>
            <a:off x="386971" y="1233543"/>
            <a:ext cx="2187139" cy="3485971"/>
          </a:xfrm>
          <a:prstGeom prst="rect">
            <a:avLst/>
          </a:prstGeom>
          <a:solidFill>
            <a:srgbClr val="92D050">
              <a:alpha val="58000"/>
            </a:srgbClr>
          </a:solidFill>
          <a:ln>
            <a:solidFill>
              <a:srgbClr val="92D050"/>
            </a:solidFill>
            <a:prstDash val="sysDot"/>
          </a:ln>
          <a:effectLst>
            <a:glow rad="2286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91E93AA-A1AE-44B6-9528-31DF674BD8BE}"/>
              </a:ext>
            </a:extLst>
          </p:cNvPr>
          <p:cNvSpPr/>
          <p:nvPr/>
        </p:nvSpPr>
        <p:spPr>
          <a:xfrm>
            <a:off x="3212906" y="1235317"/>
            <a:ext cx="2187139" cy="2112937"/>
          </a:xfrm>
          <a:prstGeom prst="rect">
            <a:avLst/>
          </a:prstGeom>
          <a:solidFill>
            <a:srgbClr val="92D050">
              <a:alpha val="58000"/>
            </a:srgbClr>
          </a:solidFill>
          <a:ln>
            <a:solidFill>
              <a:srgbClr val="92D050"/>
            </a:solidFill>
            <a:prstDash val="sysDot"/>
          </a:ln>
          <a:effectLst>
            <a:glow rad="2286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itle 1">
            <a:extLst>
              <a:ext uri="{FF2B5EF4-FFF2-40B4-BE49-F238E27FC236}">
                <a16:creationId xmlns:a16="http://schemas.microsoft.com/office/drawing/2014/main" id="{24CCEBE9-0376-4142-A2A5-5384F514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18" y="216784"/>
            <a:ext cx="10972800" cy="834963"/>
          </a:xfrm>
        </p:spPr>
        <p:txBody>
          <a:bodyPr/>
          <a:lstStyle/>
          <a:p>
            <a:r>
              <a:rPr lang="en-US" i="1"/>
              <a:t>Cell Site MTSO on Colorless – priority #2 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91515C55-6145-48AE-8146-CA43B954C06F}"/>
              </a:ext>
            </a:extLst>
          </p:cNvPr>
          <p:cNvSpPr/>
          <p:nvPr/>
        </p:nvSpPr>
        <p:spPr>
          <a:xfrm>
            <a:off x="3212906" y="3471769"/>
            <a:ext cx="2187139" cy="1384614"/>
          </a:xfrm>
          <a:prstGeom prst="rect">
            <a:avLst/>
          </a:prstGeom>
          <a:solidFill>
            <a:schemeClr val="accent4">
              <a:lumMod val="20000"/>
              <a:lumOff val="80000"/>
              <a:alpha val="58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6E9DB70-8677-4230-A872-960D9622960A}"/>
              </a:ext>
            </a:extLst>
          </p:cNvPr>
          <p:cNvSpPr/>
          <p:nvPr/>
        </p:nvSpPr>
        <p:spPr>
          <a:xfrm>
            <a:off x="1058226" y="4914797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86" name="Content Placeholder 4" descr="Cell Tower">
            <a:extLst>
              <a:ext uri="{FF2B5EF4-FFF2-40B4-BE49-F238E27FC236}">
                <a16:creationId xmlns:a16="http://schemas.microsoft.com/office/drawing/2014/main" id="{72537346-D993-47EF-8129-40A3C2D95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861" y="5170957"/>
            <a:ext cx="530225" cy="530225"/>
          </a:xfrm>
          <a:prstGeom prst="rect">
            <a:avLst/>
          </a:prstGeom>
        </p:spPr>
      </p:pic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3EC48F9-83CC-49B2-A5A6-AD00DECE2719}"/>
              </a:ext>
            </a:extLst>
          </p:cNvPr>
          <p:cNvCxnSpPr>
            <a:cxnSpLocks/>
            <a:stCxn id="293" idx="0"/>
            <a:endCxn id="298" idx="2"/>
          </p:cNvCxnSpPr>
          <p:nvPr/>
        </p:nvCxnSpPr>
        <p:spPr>
          <a:xfrm flipH="1" flipV="1">
            <a:off x="1382426" y="4680859"/>
            <a:ext cx="213" cy="25076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A12ADE40-F3BD-4D97-B359-2F37B3962E1A}"/>
              </a:ext>
            </a:extLst>
          </p:cNvPr>
          <p:cNvSpPr txBox="1"/>
          <p:nvPr/>
        </p:nvSpPr>
        <p:spPr>
          <a:xfrm>
            <a:off x="1932328" y="3082405"/>
            <a:ext cx="456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MCR</a:t>
            </a: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AB89A67-D266-4013-BD38-4ABA42669653}"/>
              </a:ext>
            </a:extLst>
          </p:cNvPr>
          <p:cNvCxnSpPr>
            <a:cxnSpLocks/>
            <a:stCxn id="286" idx="0"/>
            <a:endCxn id="293" idx="2"/>
          </p:cNvCxnSpPr>
          <p:nvPr/>
        </p:nvCxnSpPr>
        <p:spPr>
          <a:xfrm flipH="1" flipV="1">
            <a:off x="1382639" y="5022570"/>
            <a:ext cx="2335" cy="14838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3" name="Picture 2" descr="3926m">
            <a:extLst>
              <a:ext uri="{FF2B5EF4-FFF2-40B4-BE49-F238E27FC236}">
                <a16:creationId xmlns:a16="http://schemas.microsoft.com/office/drawing/2014/main" id="{0DAACD1A-573C-4F68-8F39-A230937BC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5" y="4931627"/>
            <a:ext cx="625687" cy="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C975BF0-905B-45AF-AB51-8EE773762F08}"/>
              </a:ext>
            </a:extLst>
          </p:cNvPr>
          <p:cNvCxnSpPr>
            <a:cxnSpLocks/>
            <a:stCxn id="298" idx="0"/>
            <a:endCxn id="629" idx="4"/>
          </p:cNvCxnSpPr>
          <p:nvPr/>
        </p:nvCxnSpPr>
        <p:spPr>
          <a:xfrm flipH="1" flipV="1">
            <a:off x="996188" y="3371230"/>
            <a:ext cx="386238" cy="999752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C0CCCB5-D721-463F-9A46-4808BC03D75B}"/>
              </a:ext>
            </a:extLst>
          </p:cNvPr>
          <p:cNvCxnSpPr>
            <a:cxnSpLocks/>
            <a:stCxn id="298" idx="0"/>
            <a:endCxn id="636" idx="4"/>
          </p:cNvCxnSpPr>
          <p:nvPr/>
        </p:nvCxnSpPr>
        <p:spPr>
          <a:xfrm flipV="1">
            <a:off x="1382426" y="3366729"/>
            <a:ext cx="388325" cy="1004253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8C88ACF2-5FA0-494A-A697-6685E60CB0C4}"/>
              </a:ext>
            </a:extLst>
          </p:cNvPr>
          <p:cNvCxnSpPr>
            <a:cxnSpLocks/>
            <a:stCxn id="629" idx="6"/>
            <a:endCxn id="636" idx="2"/>
          </p:cNvCxnSpPr>
          <p:nvPr/>
        </p:nvCxnSpPr>
        <p:spPr>
          <a:xfrm flipV="1">
            <a:off x="1177618" y="3188728"/>
            <a:ext cx="411702" cy="450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B3A08B5-690F-43E4-814A-4845437C149F}"/>
              </a:ext>
            </a:extLst>
          </p:cNvPr>
          <p:cNvGrpSpPr/>
          <p:nvPr/>
        </p:nvGrpSpPr>
        <p:grpSpPr>
          <a:xfrm>
            <a:off x="1229981" y="4370982"/>
            <a:ext cx="304889" cy="309877"/>
            <a:chOff x="1427996" y="1661026"/>
            <a:chExt cx="304889" cy="3098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120C6A8-0D65-4243-9FFC-A6AF070F90F9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A66377B-A2FA-4BEC-B201-01FAB50182DA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300" name="Arrow: Down 299">
                <a:extLst>
                  <a:ext uri="{FF2B5EF4-FFF2-40B4-BE49-F238E27FC236}">
                    <a16:creationId xmlns:a16="http://schemas.microsoft.com/office/drawing/2014/main" id="{1E12C9A8-3AA1-451D-8FC0-815AB00997D1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1" name="Arrow: Down 300">
                <a:extLst>
                  <a:ext uri="{FF2B5EF4-FFF2-40B4-BE49-F238E27FC236}">
                    <a16:creationId xmlns:a16="http://schemas.microsoft.com/office/drawing/2014/main" id="{9B735EC6-94F6-47A9-BF73-DF63B7E0D4B1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2" name="Arrow: Down 301">
                <a:extLst>
                  <a:ext uri="{FF2B5EF4-FFF2-40B4-BE49-F238E27FC236}">
                    <a16:creationId xmlns:a16="http://schemas.microsoft.com/office/drawing/2014/main" id="{EDC9EF18-9D4A-42F2-BFED-2E660C2B14F7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3" name="Arrow: Down 302">
                <a:extLst>
                  <a:ext uri="{FF2B5EF4-FFF2-40B4-BE49-F238E27FC236}">
                    <a16:creationId xmlns:a16="http://schemas.microsoft.com/office/drawing/2014/main" id="{35C1DC6B-0E6C-4F79-917E-BEC94F9463E6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D3A8DEE5-8BB0-4CF1-B996-9A97BEBD0D6F}"/>
              </a:ext>
            </a:extLst>
          </p:cNvPr>
          <p:cNvSpPr txBox="1"/>
          <p:nvPr/>
        </p:nvSpPr>
        <p:spPr>
          <a:xfrm>
            <a:off x="409823" y="3138980"/>
            <a:ext cx="416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MCR </a:t>
            </a:r>
          </a:p>
        </p:txBody>
      </p:sp>
      <p:sp>
        <p:nvSpPr>
          <p:cNvPr id="305" name="Freeform 43">
            <a:extLst>
              <a:ext uri="{FF2B5EF4-FFF2-40B4-BE49-F238E27FC236}">
                <a16:creationId xmlns:a16="http://schemas.microsoft.com/office/drawing/2014/main" id="{B93DCA49-0AA8-420C-B28D-766DA3AFF32C}"/>
              </a:ext>
            </a:extLst>
          </p:cNvPr>
          <p:cNvSpPr>
            <a:spLocks/>
          </p:cNvSpPr>
          <p:nvPr/>
        </p:nvSpPr>
        <p:spPr bwMode="auto">
          <a:xfrm flipH="1">
            <a:off x="1708632" y="2542519"/>
            <a:ext cx="329196" cy="154749"/>
          </a:xfrm>
          <a:custGeom>
            <a:avLst/>
            <a:gdLst/>
            <a:ahLst/>
            <a:cxnLst>
              <a:cxn ang="0">
                <a:pos x="55" y="20"/>
              </a:cxn>
              <a:cxn ang="0">
                <a:pos x="137" y="20"/>
              </a:cxn>
              <a:cxn ang="0">
                <a:pos x="186" y="60"/>
              </a:cxn>
              <a:cxn ang="0">
                <a:pos x="236" y="20"/>
              </a:cxn>
              <a:cxn ang="0">
                <a:pos x="314" y="20"/>
              </a:cxn>
              <a:cxn ang="0">
                <a:pos x="314" y="0"/>
              </a:cxn>
              <a:cxn ang="0">
                <a:pos x="369" y="28"/>
              </a:cxn>
              <a:cxn ang="0">
                <a:pos x="314" y="55"/>
              </a:cxn>
              <a:cxn ang="0">
                <a:pos x="314" y="36"/>
              </a:cxn>
              <a:cxn ang="0">
                <a:pos x="247" y="36"/>
              </a:cxn>
              <a:cxn ang="0">
                <a:pos x="201" y="68"/>
              </a:cxn>
              <a:cxn ang="0">
                <a:pos x="247" y="104"/>
              </a:cxn>
              <a:cxn ang="0">
                <a:pos x="314" y="104"/>
              </a:cxn>
              <a:cxn ang="0">
                <a:pos x="314" y="82"/>
              </a:cxn>
              <a:cxn ang="0">
                <a:pos x="369" y="112"/>
              </a:cxn>
              <a:cxn ang="0">
                <a:pos x="314" y="140"/>
              </a:cxn>
              <a:cxn ang="0">
                <a:pos x="314" y="123"/>
              </a:cxn>
              <a:cxn ang="0">
                <a:pos x="236" y="123"/>
              </a:cxn>
              <a:cxn ang="0">
                <a:pos x="186" y="82"/>
              </a:cxn>
              <a:cxn ang="0">
                <a:pos x="137" y="123"/>
              </a:cxn>
              <a:cxn ang="0">
                <a:pos x="55" y="123"/>
              </a:cxn>
              <a:cxn ang="0">
                <a:pos x="55" y="140"/>
              </a:cxn>
              <a:cxn ang="0">
                <a:pos x="0" y="112"/>
              </a:cxn>
              <a:cxn ang="0">
                <a:pos x="55" y="82"/>
              </a:cxn>
              <a:cxn ang="0">
                <a:pos x="55" y="104"/>
              </a:cxn>
              <a:cxn ang="0">
                <a:pos x="129" y="104"/>
              </a:cxn>
              <a:cxn ang="0">
                <a:pos x="173" y="72"/>
              </a:cxn>
              <a:cxn ang="0">
                <a:pos x="129" y="36"/>
              </a:cxn>
              <a:cxn ang="0">
                <a:pos x="55" y="36"/>
              </a:cxn>
              <a:cxn ang="0">
                <a:pos x="55" y="55"/>
              </a:cxn>
              <a:cxn ang="0">
                <a:pos x="0" y="28"/>
              </a:cxn>
              <a:cxn ang="0">
                <a:pos x="55" y="0"/>
              </a:cxn>
              <a:cxn ang="0">
                <a:pos x="55" y="20"/>
              </a:cxn>
            </a:cxnLst>
            <a:rect l="0" t="0" r="r" b="b"/>
            <a:pathLst>
              <a:path w="369" h="140">
                <a:moveTo>
                  <a:pt x="55" y="20"/>
                </a:moveTo>
                <a:lnTo>
                  <a:pt x="137" y="20"/>
                </a:lnTo>
                <a:lnTo>
                  <a:pt x="186" y="60"/>
                </a:lnTo>
                <a:lnTo>
                  <a:pt x="236" y="20"/>
                </a:lnTo>
                <a:lnTo>
                  <a:pt x="314" y="20"/>
                </a:lnTo>
                <a:lnTo>
                  <a:pt x="314" y="0"/>
                </a:lnTo>
                <a:lnTo>
                  <a:pt x="369" y="28"/>
                </a:lnTo>
                <a:lnTo>
                  <a:pt x="314" y="55"/>
                </a:lnTo>
                <a:lnTo>
                  <a:pt x="314" y="36"/>
                </a:lnTo>
                <a:lnTo>
                  <a:pt x="247" y="36"/>
                </a:lnTo>
                <a:lnTo>
                  <a:pt x="201" y="68"/>
                </a:lnTo>
                <a:lnTo>
                  <a:pt x="247" y="104"/>
                </a:lnTo>
                <a:lnTo>
                  <a:pt x="314" y="104"/>
                </a:lnTo>
                <a:lnTo>
                  <a:pt x="314" y="82"/>
                </a:lnTo>
                <a:lnTo>
                  <a:pt x="369" y="112"/>
                </a:lnTo>
                <a:lnTo>
                  <a:pt x="314" y="140"/>
                </a:lnTo>
                <a:lnTo>
                  <a:pt x="314" y="123"/>
                </a:lnTo>
                <a:lnTo>
                  <a:pt x="236" y="123"/>
                </a:lnTo>
                <a:lnTo>
                  <a:pt x="186" y="82"/>
                </a:lnTo>
                <a:lnTo>
                  <a:pt x="137" y="123"/>
                </a:lnTo>
                <a:lnTo>
                  <a:pt x="55" y="123"/>
                </a:lnTo>
                <a:lnTo>
                  <a:pt x="55" y="140"/>
                </a:lnTo>
                <a:lnTo>
                  <a:pt x="0" y="112"/>
                </a:lnTo>
                <a:lnTo>
                  <a:pt x="55" y="82"/>
                </a:lnTo>
                <a:lnTo>
                  <a:pt x="55" y="104"/>
                </a:lnTo>
                <a:lnTo>
                  <a:pt x="129" y="104"/>
                </a:lnTo>
                <a:lnTo>
                  <a:pt x="173" y="72"/>
                </a:lnTo>
                <a:lnTo>
                  <a:pt x="129" y="36"/>
                </a:lnTo>
                <a:lnTo>
                  <a:pt x="55" y="36"/>
                </a:lnTo>
                <a:lnTo>
                  <a:pt x="55" y="55"/>
                </a:lnTo>
                <a:lnTo>
                  <a:pt x="0" y="28"/>
                </a:lnTo>
                <a:lnTo>
                  <a:pt x="55" y="0"/>
                </a:lnTo>
                <a:lnTo>
                  <a:pt x="55" y="20"/>
                </a:lnTo>
              </a:path>
            </a:pathLst>
          </a:custGeom>
          <a:solidFill>
            <a:schemeClr val="bg1"/>
          </a:solidFill>
          <a:ln w="6350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F203886-8E30-437A-BCFE-4E05F30688B7}"/>
              </a:ext>
            </a:extLst>
          </p:cNvPr>
          <p:cNvCxnSpPr>
            <a:cxnSpLocks/>
            <a:stCxn id="317" idx="0"/>
            <a:endCxn id="332" idx="2"/>
          </p:cNvCxnSpPr>
          <p:nvPr/>
        </p:nvCxnSpPr>
        <p:spPr>
          <a:xfrm flipV="1">
            <a:off x="1010964" y="2177292"/>
            <a:ext cx="1340" cy="20531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F14A9A5-B1BF-45BC-B3C7-E2BA96D2190F}"/>
              </a:ext>
            </a:extLst>
          </p:cNvPr>
          <p:cNvCxnSpPr>
            <a:cxnSpLocks/>
            <a:stCxn id="332" idx="0"/>
            <a:endCxn id="308" idx="2"/>
          </p:cNvCxnSpPr>
          <p:nvPr/>
        </p:nvCxnSpPr>
        <p:spPr>
          <a:xfrm flipV="1">
            <a:off x="1012304" y="1270821"/>
            <a:ext cx="383429" cy="39891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09C4F464-E6B9-4295-89B5-58F8EE301050}"/>
              </a:ext>
            </a:extLst>
          </p:cNvPr>
          <p:cNvSpPr txBox="1"/>
          <p:nvPr/>
        </p:nvSpPr>
        <p:spPr>
          <a:xfrm>
            <a:off x="1105695" y="932267"/>
            <a:ext cx="58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T-Mobile MSC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74BF769-76B5-41DC-B4AB-DFAEAF895720}"/>
              </a:ext>
            </a:extLst>
          </p:cNvPr>
          <p:cNvSpPr txBox="1"/>
          <p:nvPr/>
        </p:nvSpPr>
        <p:spPr>
          <a:xfrm>
            <a:off x="429566" y="2332831"/>
            <a:ext cx="43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MER or MGR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442A49D-8AE0-49AD-A523-DC261839465B}"/>
              </a:ext>
            </a:extLst>
          </p:cNvPr>
          <p:cNvCxnSpPr>
            <a:cxnSpLocks/>
            <a:endCxn id="324" idx="2"/>
          </p:cNvCxnSpPr>
          <p:nvPr/>
        </p:nvCxnSpPr>
        <p:spPr>
          <a:xfrm flipH="1" flipV="1">
            <a:off x="1783583" y="2687197"/>
            <a:ext cx="2895" cy="37364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CB7E5799-7053-4250-9B75-B9564044CAB3}"/>
              </a:ext>
            </a:extLst>
          </p:cNvPr>
          <p:cNvCxnSpPr>
            <a:cxnSpLocks/>
            <a:endCxn id="317" idx="2"/>
          </p:cNvCxnSpPr>
          <p:nvPr/>
        </p:nvCxnSpPr>
        <p:spPr>
          <a:xfrm flipH="1" flipV="1">
            <a:off x="1010964" y="2692482"/>
            <a:ext cx="951" cy="3728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8C6B9098-84B4-45DF-A5EE-1D7DE8132E6E}"/>
              </a:ext>
            </a:extLst>
          </p:cNvPr>
          <p:cNvCxnSpPr>
            <a:cxnSpLocks/>
            <a:endCxn id="317" idx="3"/>
          </p:cNvCxnSpPr>
          <p:nvPr/>
        </p:nvCxnSpPr>
        <p:spPr>
          <a:xfrm flipH="1" flipV="1">
            <a:off x="1163408" y="2537544"/>
            <a:ext cx="623070" cy="52330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366518D3-CED8-4EE9-AC3C-2C8338274742}"/>
              </a:ext>
            </a:extLst>
          </p:cNvPr>
          <p:cNvCxnSpPr>
            <a:cxnSpLocks/>
            <a:endCxn id="324" idx="1"/>
          </p:cNvCxnSpPr>
          <p:nvPr/>
        </p:nvCxnSpPr>
        <p:spPr>
          <a:xfrm flipV="1">
            <a:off x="1011915" y="2532259"/>
            <a:ext cx="619223" cy="53308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D6784BD8-CDCD-4832-9F60-B762C2755B0C}"/>
              </a:ext>
            </a:extLst>
          </p:cNvPr>
          <p:cNvCxnSpPr>
            <a:cxnSpLocks/>
            <a:stCxn id="324" idx="0"/>
            <a:endCxn id="333" idx="2"/>
          </p:cNvCxnSpPr>
          <p:nvPr/>
        </p:nvCxnSpPr>
        <p:spPr>
          <a:xfrm flipH="1" flipV="1">
            <a:off x="1780944" y="2177031"/>
            <a:ext cx="2639" cy="20028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B52044A5-E6A7-4660-8666-D2E3A8E3D57B}"/>
              </a:ext>
            </a:extLst>
          </p:cNvPr>
          <p:cNvCxnSpPr>
            <a:cxnSpLocks/>
            <a:stCxn id="333" idx="0"/>
            <a:endCxn id="308" idx="2"/>
          </p:cNvCxnSpPr>
          <p:nvPr/>
        </p:nvCxnSpPr>
        <p:spPr>
          <a:xfrm flipH="1" flipV="1">
            <a:off x="1395733" y="1270821"/>
            <a:ext cx="385211" cy="39865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2BF92346-0FA4-4CE5-AC80-544CC0AF340D}"/>
              </a:ext>
            </a:extLst>
          </p:cNvPr>
          <p:cNvGrpSpPr/>
          <p:nvPr/>
        </p:nvGrpSpPr>
        <p:grpSpPr>
          <a:xfrm>
            <a:off x="858519" y="2382605"/>
            <a:ext cx="304889" cy="309877"/>
            <a:chOff x="1427996" y="1661026"/>
            <a:chExt cx="304889" cy="309877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7B77F33-5AEE-4FAF-824B-33C2E06A7FCA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6627162F-4CA5-4BEB-8A95-6517B92040F9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319" name="Arrow: Down 318">
                <a:extLst>
                  <a:ext uri="{FF2B5EF4-FFF2-40B4-BE49-F238E27FC236}">
                    <a16:creationId xmlns:a16="http://schemas.microsoft.com/office/drawing/2014/main" id="{8A08150D-76D1-412E-A05F-DF46A96C557D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0" name="Arrow: Down 319">
                <a:extLst>
                  <a:ext uri="{FF2B5EF4-FFF2-40B4-BE49-F238E27FC236}">
                    <a16:creationId xmlns:a16="http://schemas.microsoft.com/office/drawing/2014/main" id="{CEA45F22-381B-4746-B005-F1C5630A3865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1" name="Arrow: Down 320">
                <a:extLst>
                  <a:ext uri="{FF2B5EF4-FFF2-40B4-BE49-F238E27FC236}">
                    <a16:creationId xmlns:a16="http://schemas.microsoft.com/office/drawing/2014/main" id="{887640A4-D484-4174-9CFA-1EA0BEE8F279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2" name="Arrow: Down 321">
                <a:extLst>
                  <a:ext uri="{FF2B5EF4-FFF2-40B4-BE49-F238E27FC236}">
                    <a16:creationId xmlns:a16="http://schemas.microsoft.com/office/drawing/2014/main" id="{6500F26E-F5C8-41C6-8A66-12AD15BA759E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86E11BBE-D754-4241-A3F0-1D3FC5105D4C}"/>
              </a:ext>
            </a:extLst>
          </p:cNvPr>
          <p:cNvGrpSpPr/>
          <p:nvPr/>
        </p:nvGrpSpPr>
        <p:grpSpPr>
          <a:xfrm>
            <a:off x="1631138" y="2377320"/>
            <a:ext cx="304889" cy="309877"/>
            <a:chOff x="1427996" y="1661026"/>
            <a:chExt cx="304889" cy="309877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63B7DE93-3C87-4E7F-80EF-9594F2CAC9AA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1CCF963A-C13C-436D-80CA-473BF6C759E2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326" name="Arrow: Down 325">
                <a:extLst>
                  <a:ext uri="{FF2B5EF4-FFF2-40B4-BE49-F238E27FC236}">
                    <a16:creationId xmlns:a16="http://schemas.microsoft.com/office/drawing/2014/main" id="{9452C9CA-74DE-45B1-96E9-E1642F410582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7" name="Arrow: Down 326">
                <a:extLst>
                  <a:ext uri="{FF2B5EF4-FFF2-40B4-BE49-F238E27FC236}">
                    <a16:creationId xmlns:a16="http://schemas.microsoft.com/office/drawing/2014/main" id="{098B4EF8-2D4C-4910-B9FC-BFC97DCC030F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8" name="Arrow: Down 327">
                <a:extLst>
                  <a:ext uri="{FF2B5EF4-FFF2-40B4-BE49-F238E27FC236}">
                    <a16:creationId xmlns:a16="http://schemas.microsoft.com/office/drawing/2014/main" id="{F42E6830-DDC8-4AB9-A7DE-BAD8B9B4F34C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9" name="Arrow: Down 328">
                <a:extLst>
                  <a:ext uri="{FF2B5EF4-FFF2-40B4-BE49-F238E27FC236}">
                    <a16:creationId xmlns:a16="http://schemas.microsoft.com/office/drawing/2014/main" id="{6A1329A7-1447-4843-8D5D-E1438490C704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FF89A0E-E5EB-4605-9B11-9DBBC3C8201E}"/>
              </a:ext>
            </a:extLst>
          </p:cNvPr>
          <p:cNvSpPr/>
          <p:nvPr/>
        </p:nvSpPr>
        <p:spPr>
          <a:xfrm>
            <a:off x="1541420" y="1670875"/>
            <a:ext cx="486366" cy="50755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EF01B0B-C91A-492A-91BC-F749C77B8895}"/>
              </a:ext>
            </a:extLst>
          </p:cNvPr>
          <p:cNvSpPr/>
          <p:nvPr/>
        </p:nvSpPr>
        <p:spPr>
          <a:xfrm>
            <a:off x="763891" y="1675455"/>
            <a:ext cx="486366" cy="50755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32" name="Picture 6" descr="8700 10 slot">
            <a:extLst>
              <a:ext uri="{FF2B5EF4-FFF2-40B4-BE49-F238E27FC236}">
                <a16:creationId xmlns:a16="http://schemas.microsoft.com/office/drawing/2014/main" id="{8CEB916A-49F3-467E-AB9D-15E619E8E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49" y="1669736"/>
            <a:ext cx="545309" cy="5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6" descr="8700 10 slot">
            <a:extLst>
              <a:ext uri="{FF2B5EF4-FFF2-40B4-BE49-F238E27FC236}">
                <a16:creationId xmlns:a16="http://schemas.microsoft.com/office/drawing/2014/main" id="{358ED4AB-3616-470B-B999-F1F22BEED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89" y="1669475"/>
            <a:ext cx="545309" cy="5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4" name="TextBox 333">
            <a:extLst>
              <a:ext uri="{FF2B5EF4-FFF2-40B4-BE49-F238E27FC236}">
                <a16:creationId xmlns:a16="http://schemas.microsoft.com/office/drawing/2014/main" id="{FB27A921-71C1-4623-BB84-CD64E20A0668}"/>
              </a:ext>
            </a:extLst>
          </p:cNvPr>
          <p:cNvSpPr txBox="1"/>
          <p:nvPr/>
        </p:nvSpPr>
        <p:spPr>
          <a:xfrm>
            <a:off x="366695" y="1765286"/>
            <a:ext cx="416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8700</a:t>
            </a:r>
          </a:p>
          <a:p>
            <a:pPr algn="ctr"/>
            <a:r>
              <a:rPr lang="en-US" sz="800"/>
              <a:t>NID 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09DC6CC-F37F-472D-B491-846900604256}"/>
              </a:ext>
            </a:extLst>
          </p:cNvPr>
          <p:cNvSpPr/>
          <p:nvPr/>
        </p:nvSpPr>
        <p:spPr>
          <a:xfrm>
            <a:off x="1759412" y="4749552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38" name="Content Placeholder 4" descr="Cell Tower">
            <a:extLst>
              <a:ext uri="{FF2B5EF4-FFF2-40B4-BE49-F238E27FC236}">
                <a16:creationId xmlns:a16="http://schemas.microsoft.com/office/drawing/2014/main" id="{3A6BC4AA-01A4-42E6-BED2-9507AA439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1047" y="5005712"/>
            <a:ext cx="530225" cy="530225"/>
          </a:xfrm>
          <a:prstGeom prst="rect">
            <a:avLst/>
          </a:prstGeom>
        </p:spPr>
      </p:pic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4E2414B5-5859-4AD6-911A-1F4FD59BC653}"/>
              </a:ext>
            </a:extLst>
          </p:cNvPr>
          <p:cNvCxnSpPr>
            <a:cxnSpLocks/>
            <a:stCxn id="342" idx="0"/>
            <a:endCxn id="347" idx="2"/>
          </p:cNvCxnSpPr>
          <p:nvPr/>
        </p:nvCxnSpPr>
        <p:spPr>
          <a:xfrm flipH="1" flipV="1">
            <a:off x="2083612" y="4515614"/>
            <a:ext cx="213" cy="25076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23F5CCAE-3186-4381-B122-8D4717990679}"/>
              </a:ext>
            </a:extLst>
          </p:cNvPr>
          <p:cNvSpPr txBox="1"/>
          <p:nvPr/>
        </p:nvSpPr>
        <p:spPr>
          <a:xfrm>
            <a:off x="805680" y="4308517"/>
            <a:ext cx="489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MER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4D5F237-CF1B-4E9B-82A1-CDA8D6738CA0}"/>
              </a:ext>
            </a:extLst>
          </p:cNvPr>
          <p:cNvCxnSpPr>
            <a:cxnSpLocks/>
            <a:stCxn id="338" idx="0"/>
            <a:endCxn id="342" idx="2"/>
          </p:cNvCxnSpPr>
          <p:nvPr/>
        </p:nvCxnSpPr>
        <p:spPr>
          <a:xfrm flipH="1" flipV="1">
            <a:off x="2083825" y="4857325"/>
            <a:ext cx="2335" cy="14838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2" name="Picture 2" descr="3926m">
            <a:extLst>
              <a:ext uri="{FF2B5EF4-FFF2-40B4-BE49-F238E27FC236}">
                <a16:creationId xmlns:a16="http://schemas.microsoft.com/office/drawing/2014/main" id="{421E40F8-FC29-4903-A33C-B636AACF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981" y="4766382"/>
            <a:ext cx="625687" cy="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385F4D4-6DC0-4D14-AF97-AA95FD18F8C8}"/>
              </a:ext>
            </a:extLst>
          </p:cNvPr>
          <p:cNvCxnSpPr>
            <a:cxnSpLocks/>
            <a:stCxn id="347" idx="1"/>
            <a:endCxn id="629" idx="5"/>
          </p:cNvCxnSpPr>
          <p:nvPr/>
        </p:nvCxnSpPr>
        <p:spPr>
          <a:xfrm flipH="1" flipV="1">
            <a:off x="1124478" y="3319095"/>
            <a:ext cx="806689" cy="1041581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687898F1-3B81-493E-8500-FEFA89E590B0}"/>
              </a:ext>
            </a:extLst>
          </p:cNvPr>
          <p:cNvCxnSpPr>
            <a:cxnSpLocks/>
            <a:stCxn id="347" idx="0"/>
            <a:endCxn id="636" idx="5"/>
          </p:cNvCxnSpPr>
          <p:nvPr/>
        </p:nvCxnSpPr>
        <p:spPr>
          <a:xfrm flipH="1" flipV="1">
            <a:off x="1899041" y="3314594"/>
            <a:ext cx="184571" cy="891143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B7086A7A-FF99-42C8-856F-F2E418FC988F}"/>
              </a:ext>
            </a:extLst>
          </p:cNvPr>
          <p:cNvGrpSpPr/>
          <p:nvPr/>
        </p:nvGrpSpPr>
        <p:grpSpPr>
          <a:xfrm>
            <a:off x="1931167" y="4205737"/>
            <a:ext cx="304889" cy="309877"/>
            <a:chOff x="1427996" y="1661026"/>
            <a:chExt cx="304889" cy="309877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11D871B3-FC17-4732-81C5-D6987D754D90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754FBFEA-382B-48FA-A277-B67AA2851629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349" name="Arrow: Down 348">
                <a:extLst>
                  <a:ext uri="{FF2B5EF4-FFF2-40B4-BE49-F238E27FC236}">
                    <a16:creationId xmlns:a16="http://schemas.microsoft.com/office/drawing/2014/main" id="{F5B9282D-924D-4721-8FCA-A8C02BE7F382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0" name="Arrow: Down 349">
                <a:extLst>
                  <a:ext uri="{FF2B5EF4-FFF2-40B4-BE49-F238E27FC236}">
                    <a16:creationId xmlns:a16="http://schemas.microsoft.com/office/drawing/2014/main" id="{F7914736-2673-4D7B-A8FA-945F5381E150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1" name="Arrow: Down 350">
                <a:extLst>
                  <a:ext uri="{FF2B5EF4-FFF2-40B4-BE49-F238E27FC236}">
                    <a16:creationId xmlns:a16="http://schemas.microsoft.com/office/drawing/2014/main" id="{BD397D6C-5268-4A73-80C1-2E2FA68EED84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2" name="Arrow: Down 351">
                <a:extLst>
                  <a:ext uri="{FF2B5EF4-FFF2-40B4-BE49-F238E27FC236}">
                    <a16:creationId xmlns:a16="http://schemas.microsoft.com/office/drawing/2014/main" id="{0385F582-DB1F-4280-967E-D77357DBAC9E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53" name="Rectangle 352">
            <a:extLst>
              <a:ext uri="{FF2B5EF4-FFF2-40B4-BE49-F238E27FC236}">
                <a16:creationId xmlns:a16="http://schemas.microsoft.com/office/drawing/2014/main" id="{D2217527-3C20-4B86-811E-6EA5F0CE46A7}"/>
              </a:ext>
            </a:extLst>
          </p:cNvPr>
          <p:cNvSpPr/>
          <p:nvPr/>
        </p:nvSpPr>
        <p:spPr>
          <a:xfrm>
            <a:off x="387666" y="4732722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54" name="Content Placeholder 4" descr="Cell Tower">
            <a:extLst>
              <a:ext uri="{FF2B5EF4-FFF2-40B4-BE49-F238E27FC236}">
                <a16:creationId xmlns:a16="http://schemas.microsoft.com/office/drawing/2014/main" id="{DA27A190-95B1-45B3-9BD1-370DA722C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01" y="4988882"/>
            <a:ext cx="530225" cy="530225"/>
          </a:xfrm>
          <a:prstGeom prst="rect">
            <a:avLst/>
          </a:prstGeom>
        </p:spPr>
      </p:pic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1964572-D2F3-40DC-97DB-588CAB26A6E7}"/>
              </a:ext>
            </a:extLst>
          </p:cNvPr>
          <p:cNvCxnSpPr>
            <a:cxnSpLocks/>
            <a:stCxn id="357" idx="0"/>
            <a:endCxn id="361" idx="2"/>
          </p:cNvCxnSpPr>
          <p:nvPr/>
        </p:nvCxnSpPr>
        <p:spPr>
          <a:xfrm flipH="1" flipV="1">
            <a:off x="711866" y="4498784"/>
            <a:ext cx="213" cy="25076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CB33316-06A4-487A-B7BE-3AAD072E538E}"/>
              </a:ext>
            </a:extLst>
          </p:cNvPr>
          <p:cNvCxnSpPr>
            <a:cxnSpLocks/>
            <a:stCxn id="354" idx="0"/>
            <a:endCxn id="357" idx="2"/>
          </p:cNvCxnSpPr>
          <p:nvPr/>
        </p:nvCxnSpPr>
        <p:spPr>
          <a:xfrm flipH="1" flipV="1">
            <a:off x="712079" y="4840495"/>
            <a:ext cx="2335" cy="14838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7" name="Picture 2" descr="3926m">
            <a:extLst>
              <a:ext uri="{FF2B5EF4-FFF2-40B4-BE49-F238E27FC236}">
                <a16:creationId xmlns:a16="http://schemas.microsoft.com/office/drawing/2014/main" id="{96B0A58D-ADDA-4428-B654-618A53179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5" y="4749552"/>
            <a:ext cx="625687" cy="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0D40C60E-2328-4351-AA14-85F1A7317328}"/>
              </a:ext>
            </a:extLst>
          </p:cNvPr>
          <p:cNvCxnSpPr>
            <a:cxnSpLocks/>
            <a:stCxn id="361" idx="3"/>
            <a:endCxn id="636" idx="3"/>
          </p:cNvCxnSpPr>
          <p:nvPr/>
        </p:nvCxnSpPr>
        <p:spPr>
          <a:xfrm flipV="1">
            <a:off x="864310" y="3314594"/>
            <a:ext cx="778150" cy="1029252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8E799E6A-4D7F-487F-8EAF-AF8A2F89804E}"/>
              </a:ext>
            </a:extLst>
          </p:cNvPr>
          <p:cNvCxnSpPr>
            <a:cxnSpLocks/>
            <a:stCxn id="361" idx="0"/>
            <a:endCxn id="629" idx="3"/>
          </p:cNvCxnSpPr>
          <p:nvPr/>
        </p:nvCxnSpPr>
        <p:spPr>
          <a:xfrm flipV="1">
            <a:off x="711866" y="3319095"/>
            <a:ext cx="156031" cy="869812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A2CE1B95-0362-4551-854F-7E2EF25B8646}"/>
              </a:ext>
            </a:extLst>
          </p:cNvPr>
          <p:cNvGrpSpPr/>
          <p:nvPr/>
        </p:nvGrpSpPr>
        <p:grpSpPr>
          <a:xfrm>
            <a:off x="559421" y="4188907"/>
            <a:ext cx="304889" cy="309877"/>
            <a:chOff x="1427996" y="1661026"/>
            <a:chExt cx="304889" cy="309877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E90A9A38-8273-4993-93D2-7B9CE8823098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A5EB58D5-D7D7-47E6-AC6E-519C6B020713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366" name="Arrow: Down 365">
                <a:extLst>
                  <a:ext uri="{FF2B5EF4-FFF2-40B4-BE49-F238E27FC236}">
                    <a16:creationId xmlns:a16="http://schemas.microsoft.com/office/drawing/2014/main" id="{479E40EE-B1AF-430A-AF32-CE7194A93035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7" name="Arrow: Down 366">
                <a:extLst>
                  <a:ext uri="{FF2B5EF4-FFF2-40B4-BE49-F238E27FC236}">
                    <a16:creationId xmlns:a16="http://schemas.microsoft.com/office/drawing/2014/main" id="{01574732-8B4E-49A7-B8D6-2386170BDFB6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8" name="Arrow: Down 367">
                <a:extLst>
                  <a:ext uri="{FF2B5EF4-FFF2-40B4-BE49-F238E27FC236}">
                    <a16:creationId xmlns:a16="http://schemas.microsoft.com/office/drawing/2014/main" id="{E56CB47F-5F1D-4B75-B176-27A974668DFD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9" name="Arrow: Down 368">
                <a:extLst>
                  <a:ext uri="{FF2B5EF4-FFF2-40B4-BE49-F238E27FC236}">
                    <a16:creationId xmlns:a16="http://schemas.microsoft.com/office/drawing/2014/main" id="{D323DD0A-3C30-4875-9D9B-4F1A41EB031C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9072605-6D66-41FD-BFB0-C873CA9E5D7D}"/>
              </a:ext>
            </a:extLst>
          </p:cNvPr>
          <p:cNvSpPr/>
          <p:nvPr/>
        </p:nvSpPr>
        <p:spPr>
          <a:xfrm>
            <a:off x="3970439" y="4970454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71" name="Content Placeholder 4" descr="Cell Tower">
            <a:extLst>
              <a:ext uri="{FF2B5EF4-FFF2-40B4-BE49-F238E27FC236}">
                <a16:creationId xmlns:a16="http://schemas.microsoft.com/office/drawing/2014/main" id="{11A56E24-B93E-48A5-9400-479F88040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4200" y="5207258"/>
            <a:ext cx="530225" cy="530225"/>
          </a:xfrm>
          <a:prstGeom prst="rect">
            <a:avLst/>
          </a:prstGeom>
        </p:spPr>
      </p:pic>
      <p:sp>
        <p:nvSpPr>
          <p:cNvPr id="372" name="Freeform 43">
            <a:extLst>
              <a:ext uri="{FF2B5EF4-FFF2-40B4-BE49-F238E27FC236}">
                <a16:creationId xmlns:a16="http://schemas.microsoft.com/office/drawing/2014/main" id="{A6713C81-A637-4AEE-8F48-0A78C637032C}"/>
              </a:ext>
            </a:extLst>
          </p:cNvPr>
          <p:cNvSpPr>
            <a:spLocks/>
          </p:cNvSpPr>
          <p:nvPr/>
        </p:nvSpPr>
        <p:spPr bwMode="auto">
          <a:xfrm flipH="1">
            <a:off x="4597488" y="2278937"/>
            <a:ext cx="329196" cy="154749"/>
          </a:xfrm>
          <a:custGeom>
            <a:avLst/>
            <a:gdLst/>
            <a:ahLst/>
            <a:cxnLst>
              <a:cxn ang="0">
                <a:pos x="55" y="20"/>
              </a:cxn>
              <a:cxn ang="0">
                <a:pos x="137" y="20"/>
              </a:cxn>
              <a:cxn ang="0">
                <a:pos x="186" y="60"/>
              </a:cxn>
              <a:cxn ang="0">
                <a:pos x="236" y="20"/>
              </a:cxn>
              <a:cxn ang="0">
                <a:pos x="314" y="20"/>
              </a:cxn>
              <a:cxn ang="0">
                <a:pos x="314" y="0"/>
              </a:cxn>
              <a:cxn ang="0">
                <a:pos x="369" y="28"/>
              </a:cxn>
              <a:cxn ang="0">
                <a:pos x="314" y="55"/>
              </a:cxn>
              <a:cxn ang="0">
                <a:pos x="314" y="36"/>
              </a:cxn>
              <a:cxn ang="0">
                <a:pos x="247" y="36"/>
              </a:cxn>
              <a:cxn ang="0">
                <a:pos x="201" y="68"/>
              </a:cxn>
              <a:cxn ang="0">
                <a:pos x="247" y="104"/>
              </a:cxn>
              <a:cxn ang="0">
                <a:pos x="314" y="104"/>
              </a:cxn>
              <a:cxn ang="0">
                <a:pos x="314" y="82"/>
              </a:cxn>
              <a:cxn ang="0">
                <a:pos x="369" y="112"/>
              </a:cxn>
              <a:cxn ang="0">
                <a:pos x="314" y="140"/>
              </a:cxn>
              <a:cxn ang="0">
                <a:pos x="314" y="123"/>
              </a:cxn>
              <a:cxn ang="0">
                <a:pos x="236" y="123"/>
              </a:cxn>
              <a:cxn ang="0">
                <a:pos x="186" y="82"/>
              </a:cxn>
              <a:cxn ang="0">
                <a:pos x="137" y="123"/>
              </a:cxn>
              <a:cxn ang="0">
                <a:pos x="55" y="123"/>
              </a:cxn>
              <a:cxn ang="0">
                <a:pos x="55" y="140"/>
              </a:cxn>
              <a:cxn ang="0">
                <a:pos x="0" y="112"/>
              </a:cxn>
              <a:cxn ang="0">
                <a:pos x="55" y="82"/>
              </a:cxn>
              <a:cxn ang="0">
                <a:pos x="55" y="104"/>
              </a:cxn>
              <a:cxn ang="0">
                <a:pos x="129" y="104"/>
              </a:cxn>
              <a:cxn ang="0">
                <a:pos x="173" y="72"/>
              </a:cxn>
              <a:cxn ang="0">
                <a:pos x="129" y="36"/>
              </a:cxn>
              <a:cxn ang="0">
                <a:pos x="55" y="36"/>
              </a:cxn>
              <a:cxn ang="0">
                <a:pos x="55" y="55"/>
              </a:cxn>
              <a:cxn ang="0">
                <a:pos x="0" y="28"/>
              </a:cxn>
              <a:cxn ang="0">
                <a:pos x="55" y="0"/>
              </a:cxn>
              <a:cxn ang="0">
                <a:pos x="55" y="20"/>
              </a:cxn>
            </a:cxnLst>
            <a:rect l="0" t="0" r="r" b="b"/>
            <a:pathLst>
              <a:path w="369" h="140">
                <a:moveTo>
                  <a:pt x="55" y="20"/>
                </a:moveTo>
                <a:lnTo>
                  <a:pt x="137" y="20"/>
                </a:lnTo>
                <a:lnTo>
                  <a:pt x="186" y="60"/>
                </a:lnTo>
                <a:lnTo>
                  <a:pt x="236" y="20"/>
                </a:lnTo>
                <a:lnTo>
                  <a:pt x="314" y="20"/>
                </a:lnTo>
                <a:lnTo>
                  <a:pt x="314" y="0"/>
                </a:lnTo>
                <a:lnTo>
                  <a:pt x="369" y="28"/>
                </a:lnTo>
                <a:lnTo>
                  <a:pt x="314" y="55"/>
                </a:lnTo>
                <a:lnTo>
                  <a:pt x="314" y="36"/>
                </a:lnTo>
                <a:lnTo>
                  <a:pt x="247" y="36"/>
                </a:lnTo>
                <a:lnTo>
                  <a:pt x="201" y="68"/>
                </a:lnTo>
                <a:lnTo>
                  <a:pt x="247" y="104"/>
                </a:lnTo>
                <a:lnTo>
                  <a:pt x="314" y="104"/>
                </a:lnTo>
                <a:lnTo>
                  <a:pt x="314" y="82"/>
                </a:lnTo>
                <a:lnTo>
                  <a:pt x="369" y="112"/>
                </a:lnTo>
                <a:lnTo>
                  <a:pt x="314" y="140"/>
                </a:lnTo>
                <a:lnTo>
                  <a:pt x="314" y="123"/>
                </a:lnTo>
                <a:lnTo>
                  <a:pt x="236" y="123"/>
                </a:lnTo>
                <a:lnTo>
                  <a:pt x="186" y="82"/>
                </a:lnTo>
                <a:lnTo>
                  <a:pt x="137" y="123"/>
                </a:lnTo>
                <a:lnTo>
                  <a:pt x="55" y="123"/>
                </a:lnTo>
                <a:lnTo>
                  <a:pt x="55" y="140"/>
                </a:lnTo>
                <a:lnTo>
                  <a:pt x="0" y="112"/>
                </a:lnTo>
                <a:lnTo>
                  <a:pt x="55" y="82"/>
                </a:lnTo>
                <a:lnTo>
                  <a:pt x="55" y="104"/>
                </a:lnTo>
                <a:lnTo>
                  <a:pt x="129" y="104"/>
                </a:lnTo>
                <a:lnTo>
                  <a:pt x="173" y="72"/>
                </a:lnTo>
                <a:lnTo>
                  <a:pt x="129" y="36"/>
                </a:lnTo>
                <a:lnTo>
                  <a:pt x="55" y="36"/>
                </a:lnTo>
                <a:lnTo>
                  <a:pt x="55" y="55"/>
                </a:lnTo>
                <a:lnTo>
                  <a:pt x="0" y="28"/>
                </a:lnTo>
                <a:lnTo>
                  <a:pt x="55" y="0"/>
                </a:lnTo>
                <a:lnTo>
                  <a:pt x="55" y="20"/>
                </a:lnTo>
              </a:path>
            </a:pathLst>
          </a:custGeom>
          <a:solidFill>
            <a:schemeClr val="bg1"/>
          </a:solidFill>
          <a:ln w="6350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7E7BBAC-D103-4965-A2F7-60CAE93B1C0B}"/>
              </a:ext>
            </a:extLst>
          </p:cNvPr>
          <p:cNvCxnSpPr>
            <a:cxnSpLocks/>
            <a:stCxn id="377" idx="0"/>
          </p:cNvCxnSpPr>
          <p:nvPr/>
        </p:nvCxnSpPr>
        <p:spPr>
          <a:xfrm flipV="1">
            <a:off x="4291727" y="4746216"/>
            <a:ext cx="2480" cy="2339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3769A927-8466-4D60-9CED-1C2334A699DA}"/>
              </a:ext>
            </a:extLst>
          </p:cNvPr>
          <p:cNvCxnSpPr>
            <a:cxnSpLocks/>
            <a:stCxn id="371" idx="0"/>
            <a:endCxn id="377" idx="2"/>
          </p:cNvCxnSpPr>
          <p:nvPr/>
        </p:nvCxnSpPr>
        <p:spPr>
          <a:xfrm flipV="1">
            <a:off x="4289313" y="5072520"/>
            <a:ext cx="2414" cy="13473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F0679C17-25A1-4B48-9B6F-04F7791AA508}"/>
              </a:ext>
            </a:extLst>
          </p:cNvPr>
          <p:cNvCxnSpPr>
            <a:cxnSpLocks/>
            <a:endCxn id="448" idx="2"/>
          </p:cNvCxnSpPr>
          <p:nvPr/>
        </p:nvCxnSpPr>
        <p:spPr>
          <a:xfrm flipV="1">
            <a:off x="4670724" y="2426105"/>
            <a:ext cx="3572" cy="11586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9897CC4-16CA-402C-AC9E-24D0C65075AD}"/>
              </a:ext>
            </a:extLst>
          </p:cNvPr>
          <p:cNvCxnSpPr>
            <a:cxnSpLocks/>
            <a:endCxn id="441" idx="2"/>
          </p:cNvCxnSpPr>
          <p:nvPr/>
        </p:nvCxnSpPr>
        <p:spPr>
          <a:xfrm flipH="1" flipV="1">
            <a:off x="3901677" y="2431390"/>
            <a:ext cx="8908" cy="116364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7" name="Picture 2" descr="3926m">
            <a:extLst>
              <a:ext uri="{FF2B5EF4-FFF2-40B4-BE49-F238E27FC236}">
                <a16:creationId xmlns:a16="http://schemas.microsoft.com/office/drawing/2014/main" id="{BA340755-8056-4B8A-A385-F29EF91B4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42" y="4980170"/>
            <a:ext cx="635370" cy="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" name="TextBox 377">
            <a:extLst>
              <a:ext uri="{FF2B5EF4-FFF2-40B4-BE49-F238E27FC236}">
                <a16:creationId xmlns:a16="http://schemas.microsoft.com/office/drawing/2014/main" id="{258E2A31-C6BB-41CD-9586-D4D65C597AAD}"/>
              </a:ext>
            </a:extLst>
          </p:cNvPr>
          <p:cNvSpPr txBox="1"/>
          <p:nvPr/>
        </p:nvSpPr>
        <p:spPr>
          <a:xfrm>
            <a:off x="3745211" y="4268197"/>
            <a:ext cx="10814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/>
              <a:t>Metro 3.0/ECN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68BC4D34-2C49-4F11-B99B-E8601385EFA0}"/>
              </a:ext>
            </a:extLst>
          </p:cNvPr>
          <p:cNvSpPr/>
          <p:nvPr/>
        </p:nvSpPr>
        <p:spPr>
          <a:xfrm>
            <a:off x="4427584" y="1412063"/>
            <a:ext cx="486366" cy="50755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87EAE143-7DA8-4DCC-8268-4A8CE1C869AA}"/>
              </a:ext>
            </a:extLst>
          </p:cNvPr>
          <p:cNvSpPr/>
          <p:nvPr/>
        </p:nvSpPr>
        <p:spPr>
          <a:xfrm>
            <a:off x="3650055" y="1416643"/>
            <a:ext cx="486366" cy="50755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81" name="Picture 6" descr="8700 10 slot">
            <a:extLst>
              <a:ext uri="{FF2B5EF4-FFF2-40B4-BE49-F238E27FC236}">
                <a16:creationId xmlns:a16="http://schemas.microsoft.com/office/drawing/2014/main" id="{3B8C6FC6-FCAF-4840-A8BE-37BB008B1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13" y="1410924"/>
            <a:ext cx="545309" cy="5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2" name="Freeform 43">
            <a:extLst>
              <a:ext uri="{FF2B5EF4-FFF2-40B4-BE49-F238E27FC236}">
                <a16:creationId xmlns:a16="http://schemas.microsoft.com/office/drawing/2014/main" id="{532571A6-9F2F-47B6-9E3C-AF8155924DE7}"/>
              </a:ext>
            </a:extLst>
          </p:cNvPr>
          <p:cNvSpPr>
            <a:spLocks/>
          </p:cNvSpPr>
          <p:nvPr/>
        </p:nvSpPr>
        <p:spPr bwMode="auto">
          <a:xfrm flipH="1">
            <a:off x="4597488" y="2278937"/>
            <a:ext cx="329196" cy="154749"/>
          </a:xfrm>
          <a:custGeom>
            <a:avLst/>
            <a:gdLst/>
            <a:ahLst/>
            <a:cxnLst>
              <a:cxn ang="0">
                <a:pos x="55" y="20"/>
              </a:cxn>
              <a:cxn ang="0">
                <a:pos x="137" y="20"/>
              </a:cxn>
              <a:cxn ang="0">
                <a:pos x="186" y="60"/>
              </a:cxn>
              <a:cxn ang="0">
                <a:pos x="236" y="20"/>
              </a:cxn>
              <a:cxn ang="0">
                <a:pos x="314" y="20"/>
              </a:cxn>
              <a:cxn ang="0">
                <a:pos x="314" y="0"/>
              </a:cxn>
              <a:cxn ang="0">
                <a:pos x="369" y="28"/>
              </a:cxn>
              <a:cxn ang="0">
                <a:pos x="314" y="55"/>
              </a:cxn>
              <a:cxn ang="0">
                <a:pos x="314" y="36"/>
              </a:cxn>
              <a:cxn ang="0">
                <a:pos x="247" y="36"/>
              </a:cxn>
              <a:cxn ang="0">
                <a:pos x="201" y="68"/>
              </a:cxn>
              <a:cxn ang="0">
                <a:pos x="247" y="104"/>
              </a:cxn>
              <a:cxn ang="0">
                <a:pos x="314" y="104"/>
              </a:cxn>
              <a:cxn ang="0">
                <a:pos x="314" y="82"/>
              </a:cxn>
              <a:cxn ang="0">
                <a:pos x="369" y="112"/>
              </a:cxn>
              <a:cxn ang="0">
                <a:pos x="314" y="140"/>
              </a:cxn>
              <a:cxn ang="0">
                <a:pos x="314" y="123"/>
              </a:cxn>
              <a:cxn ang="0">
                <a:pos x="236" y="123"/>
              </a:cxn>
              <a:cxn ang="0">
                <a:pos x="186" y="82"/>
              </a:cxn>
              <a:cxn ang="0">
                <a:pos x="137" y="123"/>
              </a:cxn>
              <a:cxn ang="0">
                <a:pos x="55" y="123"/>
              </a:cxn>
              <a:cxn ang="0">
                <a:pos x="55" y="140"/>
              </a:cxn>
              <a:cxn ang="0">
                <a:pos x="0" y="112"/>
              </a:cxn>
              <a:cxn ang="0">
                <a:pos x="55" y="82"/>
              </a:cxn>
              <a:cxn ang="0">
                <a:pos x="55" y="104"/>
              </a:cxn>
              <a:cxn ang="0">
                <a:pos x="129" y="104"/>
              </a:cxn>
              <a:cxn ang="0">
                <a:pos x="173" y="72"/>
              </a:cxn>
              <a:cxn ang="0">
                <a:pos x="129" y="36"/>
              </a:cxn>
              <a:cxn ang="0">
                <a:pos x="55" y="36"/>
              </a:cxn>
              <a:cxn ang="0">
                <a:pos x="55" y="55"/>
              </a:cxn>
              <a:cxn ang="0">
                <a:pos x="0" y="28"/>
              </a:cxn>
              <a:cxn ang="0">
                <a:pos x="55" y="0"/>
              </a:cxn>
              <a:cxn ang="0">
                <a:pos x="55" y="20"/>
              </a:cxn>
            </a:cxnLst>
            <a:rect l="0" t="0" r="r" b="b"/>
            <a:pathLst>
              <a:path w="369" h="140">
                <a:moveTo>
                  <a:pt x="55" y="20"/>
                </a:moveTo>
                <a:lnTo>
                  <a:pt x="137" y="20"/>
                </a:lnTo>
                <a:lnTo>
                  <a:pt x="186" y="60"/>
                </a:lnTo>
                <a:lnTo>
                  <a:pt x="236" y="20"/>
                </a:lnTo>
                <a:lnTo>
                  <a:pt x="314" y="20"/>
                </a:lnTo>
                <a:lnTo>
                  <a:pt x="314" y="0"/>
                </a:lnTo>
                <a:lnTo>
                  <a:pt x="369" y="28"/>
                </a:lnTo>
                <a:lnTo>
                  <a:pt x="314" y="55"/>
                </a:lnTo>
                <a:lnTo>
                  <a:pt x="314" y="36"/>
                </a:lnTo>
                <a:lnTo>
                  <a:pt x="247" y="36"/>
                </a:lnTo>
                <a:lnTo>
                  <a:pt x="201" y="68"/>
                </a:lnTo>
                <a:lnTo>
                  <a:pt x="247" y="104"/>
                </a:lnTo>
                <a:lnTo>
                  <a:pt x="314" y="104"/>
                </a:lnTo>
                <a:lnTo>
                  <a:pt x="314" y="82"/>
                </a:lnTo>
                <a:lnTo>
                  <a:pt x="369" y="112"/>
                </a:lnTo>
                <a:lnTo>
                  <a:pt x="314" y="140"/>
                </a:lnTo>
                <a:lnTo>
                  <a:pt x="314" y="123"/>
                </a:lnTo>
                <a:lnTo>
                  <a:pt x="236" y="123"/>
                </a:lnTo>
                <a:lnTo>
                  <a:pt x="186" y="82"/>
                </a:lnTo>
                <a:lnTo>
                  <a:pt x="137" y="123"/>
                </a:lnTo>
                <a:lnTo>
                  <a:pt x="55" y="123"/>
                </a:lnTo>
                <a:lnTo>
                  <a:pt x="55" y="140"/>
                </a:lnTo>
                <a:lnTo>
                  <a:pt x="0" y="112"/>
                </a:lnTo>
                <a:lnTo>
                  <a:pt x="55" y="82"/>
                </a:lnTo>
                <a:lnTo>
                  <a:pt x="55" y="104"/>
                </a:lnTo>
                <a:lnTo>
                  <a:pt x="129" y="104"/>
                </a:lnTo>
                <a:lnTo>
                  <a:pt x="173" y="72"/>
                </a:lnTo>
                <a:lnTo>
                  <a:pt x="129" y="36"/>
                </a:lnTo>
                <a:lnTo>
                  <a:pt x="55" y="36"/>
                </a:lnTo>
                <a:lnTo>
                  <a:pt x="55" y="55"/>
                </a:lnTo>
                <a:lnTo>
                  <a:pt x="0" y="28"/>
                </a:lnTo>
                <a:lnTo>
                  <a:pt x="55" y="0"/>
                </a:lnTo>
                <a:lnTo>
                  <a:pt x="55" y="20"/>
                </a:lnTo>
              </a:path>
            </a:pathLst>
          </a:custGeom>
          <a:solidFill>
            <a:schemeClr val="bg1"/>
          </a:solidFill>
          <a:ln w="6350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6C0974A-1AE9-4A8F-99FF-8B18DDC3FAF7}"/>
              </a:ext>
            </a:extLst>
          </p:cNvPr>
          <p:cNvCxnSpPr>
            <a:cxnSpLocks/>
            <a:stCxn id="441" idx="0"/>
            <a:endCxn id="381" idx="2"/>
          </p:cNvCxnSpPr>
          <p:nvPr/>
        </p:nvCxnSpPr>
        <p:spPr>
          <a:xfrm flipH="1" flipV="1">
            <a:off x="3898468" y="1918480"/>
            <a:ext cx="3209" cy="20303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CC49C7A0-9673-450D-8374-73C5862DDD2B}"/>
              </a:ext>
            </a:extLst>
          </p:cNvPr>
          <p:cNvCxnSpPr>
            <a:cxnSpLocks/>
            <a:stCxn id="381" idx="0"/>
            <a:endCxn id="385" idx="2"/>
          </p:cNvCxnSpPr>
          <p:nvPr/>
        </p:nvCxnSpPr>
        <p:spPr>
          <a:xfrm flipV="1">
            <a:off x="3898468" y="1310038"/>
            <a:ext cx="386121" cy="10088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A9D707D8-7ACC-445E-A504-E3BACE7056CD}"/>
              </a:ext>
            </a:extLst>
          </p:cNvPr>
          <p:cNvSpPr txBox="1"/>
          <p:nvPr/>
        </p:nvSpPr>
        <p:spPr>
          <a:xfrm>
            <a:off x="3994551" y="971484"/>
            <a:ext cx="58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T-Mobile MSC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3EFC4965-FD07-4509-8CD4-DB9A4E1C020D}"/>
              </a:ext>
            </a:extLst>
          </p:cNvPr>
          <p:cNvSpPr txBox="1"/>
          <p:nvPr/>
        </p:nvSpPr>
        <p:spPr>
          <a:xfrm>
            <a:off x="4807759" y="2069249"/>
            <a:ext cx="51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MER or MGR</a:t>
            </a:r>
          </a:p>
        </p:txBody>
      </p: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CFA88CB8-923D-4FF8-AFB3-1FE2C904E698}"/>
              </a:ext>
            </a:extLst>
          </p:cNvPr>
          <p:cNvCxnSpPr>
            <a:cxnSpLocks/>
            <a:stCxn id="448" idx="0"/>
            <a:endCxn id="436" idx="2"/>
          </p:cNvCxnSpPr>
          <p:nvPr/>
        </p:nvCxnSpPr>
        <p:spPr>
          <a:xfrm flipH="1" flipV="1">
            <a:off x="4673932" y="1918219"/>
            <a:ext cx="364" cy="19800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C8B1F66-ACE8-44F8-84E2-4DB73F8CD89B}"/>
              </a:ext>
            </a:extLst>
          </p:cNvPr>
          <p:cNvCxnSpPr>
            <a:cxnSpLocks/>
            <a:stCxn id="436" idx="0"/>
            <a:endCxn id="385" idx="2"/>
          </p:cNvCxnSpPr>
          <p:nvPr/>
        </p:nvCxnSpPr>
        <p:spPr>
          <a:xfrm flipH="1" flipV="1">
            <a:off x="4284589" y="1310038"/>
            <a:ext cx="389343" cy="10062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6" name="Picture 6" descr="8700 10 slot">
            <a:extLst>
              <a:ext uri="{FF2B5EF4-FFF2-40B4-BE49-F238E27FC236}">
                <a16:creationId xmlns:a16="http://schemas.microsoft.com/office/drawing/2014/main" id="{DEC71F96-9895-4555-8DDE-3BA9C065C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77" y="1410663"/>
            <a:ext cx="545309" cy="5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8" name="TextBox 437">
            <a:extLst>
              <a:ext uri="{FF2B5EF4-FFF2-40B4-BE49-F238E27FC236}">
                <a16:creationId xmlns:a16="http://schemas.microsoft.com/office/drawing/2014/main" id="{A4A34B91-DDA1-40E7-A022-085B2D25F780}"/>
              </a:ext>
            </a:extLst>
          </p:cNvPr>
          <p:cNvSpPr txBox="1"/>
          <p:nvPr/>
        </p:nvSpPr>
        <p:spPr>
          <a:xfrm>
            <a:off x="4889766" y="1500643"/>
            <a:ext cx="416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8700</a:t>
            </a:r>
          </a:p>
          <a:p>
            <a:pPr algn="ctr"/>
            <a:r>
              <a:rPr lang="en-US" sz="800"/>
              <a:t>NID </a:t>
            </a:r>
          </a:p>
        </p:txBody>
      </p:sp>
      <p:sp>
        <p:nvSpPr>
          <p:cNvPr id="439" name="Freeform 43">
            <a:extLst>
              <a:ext uri="{FF2B5EF4-FFF2-40B4-BE49-F238E27FC236}">
                <a16:creationId xmlns:a16="http://schemas.microsoft.com/office/drawing/2014/main" id="{F7782B69-738D-4803-BDE0-CC1C62ECEE35}"/>
              </a:ext>
            </a:extLst>
          </p:cNvPr>
          <p:cNvSpPr>
            <a:spLocks/>
          </p:cNvSpPr>
          <p:nvPr/>
        </p:nvSpPr>
        <p:spPr bwMode="auto">
          <a:xfrm flipH="1">
            <a:off x="4599345" y="2281427"/>
            <a:ext cx="329196" cy="154749"/>
          </a:xfrm>
          <a:custGeom>
            <a:avLst/>
            <a:gdLst/>
            <a:ahLst/>
            <a:cxnLst>
              <a:cxn ang="0">
                <a:pos x="55" y="20"/>
              </a:cxn>
              <a:cxn ang="0">
                <a:pos x="137" y="20"/>
              </a:cxn>
              <a:cxn ang="0">
                <a:pos x="186" y="60"/>
              </a:cxn>
              <a:cxn ang="0">
                <a:pos x="236" y="20"/>
              </a:cxn>
              <a:cxn ang="0">
                <a:pos x="314" y="20"/>
              </a:cxn>
              <a:cxn ang="0">
                <a:pos x="314" y="0"/>
              </a:cxn>
              <a:cxn ang="0">
                <a:pos x="369" y="28"/>
              </a:cxn>
              <a:cxn ang="0">
                <a:pos x="314" y="55"/>
              </a:cxn>
              <a:cxn ang="0">
                <a:pos x="314" y="36"/>
              </a:cxn>
              <a:cxn ang="0">
                <a:pos x="247" y="36"/>
              </a:cxn>
              <a:cxn ang="0">
                <a:pos x="201" y="68"/>
              </a:cxn>
              <a:cxn ang="0">
                <a:pos x="247" y="104"/>
              </a:cxn>
              <a:cxn ang="0">
                <a:pos x="314" y="104"/>
              </a:cxn>
              <a:cxn ang="0">
                <a:pos x="314" y="82"/>
              </a:cxn>
              <a:cxn ang="0">
                <a:pos x="369" y="112"/>
              </a:cxn>
              <a:cxn ang="0">
                <a:pos x="314" y="140"/>
              </a:cxn>
              <a:cxn ang="0">
                <a:pos x="314" y="123"/>
              </a:cxn>
              <a:cxn ang="0">
                <a:pos x="236" y="123"/>
              </a:cxn>
              <a:cxn ang="0">
                <a:pos x="186" y="82"/>
              </a:cxn>
              <a:cxn ang="0">
                <a:pos x="137" y="123"/>
              </a:cxn>
              <a:cxn ang="0">
                <a:pos x="55" y="123"/>
              </a:cxn>
              <a:cxn ang="0">
                <a:pos x="55" y="140"/>
              </a:cxn>
              <a:cxn ang="0">
                <a:pos x="0" y="112"/>
              </a:cxn>
              <a:cxn ang="0">
                <a:pos x="55" y="82"/>
              </a:cxn>
              <a:cxn ang="0">
                <a:pos x="55" y="104"/>
              </a:cxn>
              <a:cxn ang="0">
                <a:pos x="129" y="104"/>
              </a:cxn>
              <a:cxn ang="0">
                <a:pos x="173" y="72"/>
              </a:cxn>
              <a:cxn ang="0">
                <a:pos x="129" y="36"/>
              </a:cxn>
              <a:cxn ang="0">
                <a:pos x="55" y="36"/>
              </a:cxn>
              <a:cxn ang="0">
                <a:pos x="55" y="55"/>
              </a:cxn>
              <a:cxn ang="0">
                <a:pos x="0" y="28"/>
              </a:cxn>
              <a:cxn ang="0">
                <a:pos x="55" y="0"/>
              </a:cxn>
              <a:cxn ang="0">
                <a:pos x="55" y="20"/>
              </a:cxn>
            </a:cxnLst>
            <a:rect l="0" t="0" r="r" b="b"/>
            <a:pathLst>
              <a:path w="369" h="140">
                <a:moveTo>
                  <a:pt x="55" y="20"/>
                </a:moveTo>
                <a:lnTo>
                  <a:pt x="137" y="20"/>
                </a:lnTo>
                <a:lnTo>
                  <a:pt x="186" y="60"/>
                </a:lnTo>
                <a:lnTo>
                  <a:pt x="236" y="20"/>
                </a:lnTo>
                <a:lnTo>
                  <a:pt x="314" y="20"/>
                </a:lnTo>
                <a:lnTo>
                  <a:pt x="314" y="0"/>
                </a:lnTo>
                <a:lnTo>
                  <a:pt x="369" y="28"/>
                </a:lnTo>
                <a:lnTo>
                  <a:pt x="314" y="55"/>
                </a:lnTo>
                <a:lnTo>
                  <a:pt x="314" y="36"/>
                </a:lnTo>
                <a:lnTo>
                  <a:pt x="247" y="36"/>
                </a:lnTo>
                <a:lnTo>
                  <a:pt x="201" y="68"/>
                </a:lnTo>
                <a:lnTo>
                  <a:pt x="247" y="104"/>
                </a:lnTo>
                <a:lnTo>
                  <a:pt x="314" y="104"/>
                </a:lnTo>
                <a:lnTo>
                  <a:pt x="314" y="82"/>
                </a:lnTo>
                <a:lnTo>
                  <a:pt x="369" y="112"/>
                </a:lnTo>
                <a:lnTo>
                  <a:pt x="314" y="140"/>
                </a:lnTo>
                <a:lnTo>
                  <a:pt x="314" y="123"/>
                </a:lnTo>
                <a:lnTo>
                  <a:pt x="236" y="123"/>
                </a:lnTo>
                <a:lnTo>
                  <a:pt x="186" y="82"/>
                </a:lnTo>
                <a:lnTo>
                  <a:pt x="137" y="123"/>
                </a:lnTo>
                <a:lnTo>
                  <a:pt x="55" y="123"/>
                </a:lnTo>
                <a:lnTo>
                  <a:pt x="55" y="140"/>
                </a:lnTo>
                <a:lnTo>
                  <a:pt x="0" y="112"/>
                </a:lnTo>
                <a:lnTo>
                  <a:pt x="55" y="82"/>
                </a:lnTo>
                <a:lnTo>
                  <a:pt x="55" y="104"/>
                </a:lnTo>
                <a:lnTo>
                  <a:pt x="129" y="104"/>
                </a:lnTo>
                <a:lnTo>
                  <a:pt x="173" y="72"/>
                </a:lnTo>
                <a:lnTo>
                  <a:pt x="129" y="36"/>
                </a:lnTo>
                <a:lnTo>
                  <a:pt x="55" y="36"/>
                </a:lnTo>
                <a:lnTo>
                  <a:pt x="55" y="55"/>
                </a:lnTo>
                <a:lnTo>
                  <a:pt x="0" y="28"/>
                </a:lnTo>
                <a:lnTo>
                  <a:pt x="55" y="0"/>
                </a:lnTo>
                <a:lnTo>
                  <a:pt x="55" y="20"/>
                </a:lnTo>
              </a:path>
            </a:pathLst>
          </a:custGeom>
          <a:solidFill>
            <a:schemeClr val="bg1"/>
          </a:solidFill>
          <a:ln w="6350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07EBE802-2442-4B1B-92FC-73CBE292FC17}"/>
              </a:ext>
            </a:extLst>
          </p:cNvPr>
          <p:cNvGrpSpPr/>
          <p:nvPr/>
        </p:nvGrpSpPr>
        <p:grpSpPr>
          <a:xfrm>
            <a:off x="3749232" y="2121513"/>
            <a:ext cx="304889" cy="309877"/>
            <a:chOff x="1427996" y="1661026"/>
            <a:chExt cx="304889" cy="309877"/>
          </a:xfrm>
        </p:grpSpPr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10DB90BD-E9BD-4ED9-A253-E50FD3D3BF2C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01D3FDE0-F312-4CFF-B7EA-C96AB071C827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443" name="Arrow: Down 442">
                <a:extLst>
                  <a:ext uri="{FF2B5EF4-FFF2-40B4-BE49-F238E27FC236}">
                    <a16:creationId xmlns:a16="http://schemas.microsoft.com/office/drawing/2014/main" id="{F9EBD25B-9253-4D23-8A48-028CB07619BD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4" name="Arrow: Down 443">
                <a:extLst>
                  <a:ext uri="{FF2B5EF4-FFF2-40B4-BE49-F238E27FC236}">
                    <a16:creationId xmlns:a16="http://schemas.microsoft.com/office/drawing/2014/main" id="{0BA73BB2-BD0B-4E9D-9424-FC3E0CBF7AF7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5" name="Arrow: Down 444">
                <a:extLst>
                  <a:ext uri="{FF2B5EF4-FFF2-40B4-BE49-F238E27FC236}">
                    <a16:creationId xmlns:a16="http://schemas.microsoft.com/office/drawing/2014/main" id="{CF15C7F1-FDC7-4405-931E-9BF2F292513B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6" name="Arrow: Down 445">
                <a:extLst>
                  <a:ext uri="{FF2B5EF4-FFF2-40B4-BE49-F238E27FC236}">
                    <a16:creationId xmlns:a16="http://schemas.microsoft.com/office/drawing/2014/main" id="{101C2B31-3E79-4479-AA7B-04F21E9E660D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179972C1-4CAA-4FA9-8EEA-B449B1F8A845}"/>
              </a:ext>
            </a:extLst>
          </p:cNvPr>
          <p:cNvGrpSpPr/>
          <p:nvPr/>
        </p:nvGrpSpPr>
        <p:grpSpPr>
          <a:xfrm>
            <a:off x="4521851" y="2116228"/>
            <a:ext cx="304889" cy="309877"/>
            <a:chOff x="1427996" y="1661026"/>
            <a:chExt cx="304889" cy="309877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9E90827B-497E-42D9-B997-E5EF302BAF22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id="{8FA6350F-24F4-41F4-B4AF-EFA8CFF1024C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450" name="Arrow: Down 449">
                <a:extLst>
                  <a:ext uri="{FF2B5EF4-FFF2-40B4-BE49-F238E27FC236}">
                    <a16:creationId xmlns:a16="http://schemas.microsoft.com/office/drawing/2014/main" id="{CA5F055B-D008-4D36-AEC2-4721BF1BA835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1" name="Arrow: Down 450">
                <a:extLst>
                  <a:ext uri="{FF2B5EF4-FFF2-40B4-BE49-F238E27FC236}">
                    <a16:creationId xmlns:a16="http://schemas.microsoft.com/office/drawing/2014/main" id="{E769F881-342A-4B1D-B0FC-E645874E7075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2" name="Arrow: Down 451">
                <a:extLst>
                  <a:ext uri="{FF2B5EF4-FFF2-40B4-BE49-F238E27FC236}">
                    <a16:creationId xmlns:a16="http://schemas.microsoft.com/office/drawing/2014/main" id="{8443FEA0-0F74-4858-83E6-7C5A54201BB4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3" name="Arrow: Down 452">
                <a:extLst>
                  <a:ext uri="{FF2B5EF4-FFF2-40B4-BE49-F238E27FC236}">
                    <a16:creationId xmlns:a16="http://schemas.microsoft.com/office/drawing/2014/main" id="{A04C1F9F-4B12-47D4-837F-23FBFD170FAA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F0C91358-F927-4A39-9796-7606094FFD96}"/>
              </a:ext>
            </a:extLst>
          </p:cNvPr>
          <p:cNvGrpSpPr/>
          <p:nvPr/>
        </p:nvGrpSpPr>
        <p:grpSpPr>
          <a:xfrm>
            <a:off x="3721197" y="2548874"/>
            <a:ext cx="362861" cy="356003"/>
            <a:chOff x="2986413" y="2960038"/>
            <a:chExt cx="362861" cy="356003"/>
          </a:xfrm>
        </p:grpSpPr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11625F5E-8CB9-4FFA-BC6F-DF8C10B890F3}"/>
                </a:ext>
              </a:extLst>
            </p:cNvPr>
            <p:cNvSpPr/>
            <p:nvPr/>
          </p:nvSpPr>
          <p:spPr>
            <a:xfrm>
              <a:off x="2986413" y="2960038"/>
              <a:ext cx="362861" cy="3560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22C82AB0-8BD8-4E7D-A6ED-F72506168133}"/>
                </a:ext>
              </a:extLst>
            </p:cNvPr>
            <p:cNvGrpSpPr/>
            <p:nvPr/>
          </p:nvGrpSpPr>
          <p:grpSpPr>
            <a:xfrm>
              <a:off x="3041166" y="3012515"/>
              <a:ext cx="248051" cy="245956"/>
              <a:chOff x="5005934" y="3055247"/>
              <a:chExt cx="261562" cy="27702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57" name="Arrow: Down 456">
                <a:extLst>
                  <a:ext uri="{FF2B5EF4-FFF2-40B4-BE49-F238E27FC236}">
                    <a16:creationId xmlns:a16="http://schemas.microsoft.com/office/drawing/2014/main" id="{CF871463-3733-4832-A3E3-804626DA8026}"/>
                  </a:ext>
                </a:extLst>
              </p:cNvPr>
              <p:cNvSpPr/>
              <p:nvPr/>
            </p:nvSpPr>
            <p:spPr>
              <a:xfrm>
                <a:off x="5085749" y="3165715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8" name="Arrow: Down 457">
                <a:extLst>
                  <a:ext uri="{FF2B5EF4-FFF2-40B4-BE49-F238E27FC236}">
                    <a16:creationId xmlns:a16="http://schemas.microsoft.com/office/drawing/2014/main" id="{9AA81170-5615-4703-8163-5E64E6147C0D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9" name="Arrow: Down 458">
                <a:extLst>
                  <a:ext uri="{FF2B5EF4-FFF2-40B4-BE49-F238E27FC236}">
                    <a16:creationId xmlns:a16="http://schemas.microsoft.com/office/drawing/2014/main" id="{F6580C4B-715D-42D4-B4E1-CC11C39D72A1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61" name="Arrow: Down 460">
                <a:extLst>
                  <a:ext uri="{FF2B5EF4-FFF2-40B4-BE49-F238E27FC236}">
                    <a16:creationId xmlns:a16="http://schemas.microsoft.com/office/drawing/2014/main" id="{6B5FF86B-3E76-4F11-8245-2D26188E0A0D}"/>
                  </a:ext>
                </a:extLst>
              </p:cNvPr>
              <p:cNvSpPr/>
              <p:nvPr/>
            </p:nvSpPr>
            <p:spPr>
              <a:xfrm rot="16200000">
                <a:off x="5130617" y="311340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70C31D30-BEFE-4A26-A651-B9B6E83CE598}"/>
              </a:ext>
            </a:extLst>
          </p:cNvPr>
          <p:cNvGrpSpPr/>
          <p:nvPr/>
        </p:nvGrpSpPr>
        <p:grpSpPr>
          <a:xfrm>
            <a:off x="4495760" y="2544373"/>
            <a:ext cx="362861" cy="356003"/>
            <a:chOff x="2986413" y="2960038"/>
            <a:chExt cx="362861" cy="356003"/>
          </a:xfrm>
        </p:grpSpPr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F6FD3F9D-4101-4CC5-B5E3-7EDB07E8B552}"/>
                </a:ext>
              </a:extLst>
            </p:cNvPr>
            <p:cNvSpPr/>
            <p:nvPr/>
          </p:nvSpPr>
          <p:spPr>
            <a:xfrm>
              <a:off x="2986413" y="2960038"/>
              <a:ext cx="362861" cy="3560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EAB446A1-4B8E-42CA-84E3-F3E573F84613}"/>
                </a:ext>
              </a:extLst>
            </p:cNvPr>
            <p:cNvGrpSpPr/>
            <p:nvPr/>
          </p:nvGrpSpPr>
          <p:grpSpPr>
            <a:xfrm>
              <a:off x="3041166" y="3012515"/>
              <a:ext cx="248051" cy="245956"/>
              <a:chOff x="5005934" y="3055247"/>
              <a:chExt cx="261562" cy="27702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11" name="Arrow: Down 510">
                <a:extLst>
                  <a:ext uri="{FF2B5EF4-FFF2-40B4-BE49-F238E27FC236}">
                    <a16:creationId xmlns:a16="http://schemas.microsoft.com/office/drawing/2014/main" id="{52D4E587-3A73-4C1E-9395-5865829BFEEF}"/>
                  </a:ext>
                </a:extLst>
              </p:cNvPr>
              <p:cNvSpPr/>
              <p:nvPr/>
            </p:nvSpPr>
            <p:spPr>
              <a:xfrm>
                <a:off x="5085749" y="3165715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2" name="Arrow: Down 511">
                <a:extLst>
                  <a:ext uri="{FF2B5EF4-FFF2-40B4-BE49-F238E27FC236}">
                    <a16:creationId xmlns:a16="http://schemas.microsoft.com/office/drawing/2014/main" id="{CA97C8AE-BB90-4733-99E6-B2C1FF694857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3" name="Arrow: Down 512">
                <a:extLst>
                  <a:ext uri="{FF2B5EF4-FFF2-40B4-BE49-F238E27FC236}">
                    <a16:creationId xmlns:a16="http://schemas.microsoft.com/office/drawing/2014/main" id="{02FE7F78-2E4A-48D8-9B18-19E33EF7D3AD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4" name="Arrow: Down 513">
                <a:extLst>
                  <a:ext uri="{FF2B5EF4-FFF2-40B4-BE49-F238E27FC236}">
                    <a16:creationId xmlns:a16="http://schemas.microsoft.com/office/drawing/2014/main" id="{FE47FCBF-7ACB-4FE6-BC3F-2C4D6432A33A}"/>
                  </a:ext>
                </a:extLst>
              </p:cNvPr>
              <p:cNvSpPr/>
              <p:nvPr/>
            </p:nvSpPr>
            <p:spPr>
              <a:xfrm rot="16200000">
                <a:off x="5130617" y="311340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2AC54FF4-5D9D-48CE-90A6-CFD1BC2DACBA}"/>
              </a:ext>
            </a:extLst>
          </p:cNvPr>
          <p:cNvGrpSpPr/>
          <p:nvPr/>
        </p:nvGrpSpPr>
        <p:grpSpPr>
          <a:xfrm>
            <a:off x="3759164" y="3014016"/>
            <a:ext cx="304889" cy="309877"/>
            <a:chOff x="1427996" y="1661026"/>
            <a:chExt cx="304889" cy="309877"/>
          </a:xfrm>
        </p:grpSpPr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5A089CE1-FEF5-4B06-A747-4222C80B6C73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A2381568-C328-4C1F-A696-CB0792D4953C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518" name="Arrow: Down 517">
                <a:extLst>
                  <a:ext uri="{FF2B5EF4-FFF2-40B4-BE49-F238E27FC236}">
                    <a16:creationId xmlns:a16="http://schemas.microsoft.com/office/drawing/2014/main" id="{D3F222A4-25EE-43A1-9597-928C1D002785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9" name="Arrow: Down 518">
                <a:extLst>
                  <a:ext uri="{FF2B5EF4-FFF2-40B4-BE49-F238E27FC236}">
                    <a16:creationId xmlns:a16="http://schemas.microsoft.com/office/drawing/2014/main" id="{6B5BE614-A489-4BB5-8020-0828AFBAE18A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0" name="Arrow: Down 519">
                <a:extLst>
                  <a:ext uri="{FF2B5EF4-FFF2-40B4-BE49-F238E27FC236}">
                    <a16:creationId xmlns:a16="http://schemas.microsoft.com/office/drawing/2014/main" id="{064C82A9-0ADF-47EB-9D71-1E4AE5FE7F96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1" name="Arrow: Down 520">
                <a:extLst>
                  <a:ext uri="{FF2B5EF4-FFF2-40B4-BE49-F238E27FC236}">
                    <a16:creationId xmlns:a16="http://schemas.microsoft.com/office/drawing/2014/main" id="{A498E5DE-E679-4897-B07C-0482B053A90C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E3FE9286-026D-48DB-93C3-BA4CEF1AF6B0}"/>
              </a:ext>
            </a:extLst>
          </p:cNvPr>
          <p:cNvGrpSpPr/>
          <p:nvPr/>
        </p:nvGrpSpPr>
        <p:grpSpPr>
          <a:xfrm>
            <a:off x="4531783" y="3008731"/>
            <a:ext cx="304889" cy="309877"/>
            <a:chOff x="1427996" y="1661026"/>
            <a:chExt cx="304889" cy="309877"/>
          </a:xfrm>
        </p:grpSpPr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C3A34EB1-0558-4621-846C-0BA155F23C4C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281F5DC6-43DB-448C-A8DD-574FB97DD998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525" name="Arrow: Down 524">
                <a:extLst>
                  <a:ext uri="{FF2B5EF4-FFF2-40B4-BE49-F238E27FC236}">
                    <a16:creationId xmlns:a16="http://schemas.microsoft.com/office/drawing/2014/main" id="{C567B7FC-F18A-4A74-8ECB-FA1478F5008C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6" name="Arrow: Down 525">
                <a:extLst>
                  <a:ext uri="{FF2B5EF4-FFF2-40B4-BE49-F238E27FC236}">
                    <a16:creationId xmlns:a16="http://schemas.microsoft.com/office/drawing/2014/main" id="{4AA0463E-0B71-40AF-9F8E-70731DBDAA8F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7" name="Arrow: Down 526">
                <a:extLst>
                  <a:ext uri="{FF2B5EF4-FFF2-40B4-BE49-F238E27FC236}">
                    <a16:creationId xmlns:a16="http://schemas.microsoft.com/office/drawing/2014/main" id="{F4929E96-D123-41BA-B0AD-94BE18770ECF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8" name="Arrow: Down 527">
                <a:extLst>
                  <a:ext uri="{FF2B5EF4-FFF2-40B4-BE49-F238E27FC236}">
                    <a16:creationId xmlns:a16="http://schemas.microsoft.com/office/drawing/2014/main" id="{138B520F-B733-45CE-8C30-E54F436B02E5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CCD3AA95-C938-482F-8387-38C495E84127}"/>
              </a:ext>
            </a:extLst>
          </p:cNvPr>
          <p:cNvCxnSpPr>
            <a:cxnSpLocks/>
            <a:stCxn id="523" idx="1"/>
            <a:endCxn id="455" idx="5"/>
          </p:cNvCxnSpPr>
          <p:nvPr/>
        </p:nvCxnSpPr>
        <p:spPr>
          <a:xfrm flipH="1" flipV="1">
            <a:off x="4030918" y="2852742"/>
            <a:ext cx="500865" cy="31092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C9871DD1-3C1E-4072-B372-3440F391E80D}"/>
              </a:ext>
            </a:extLst>
          </p:cNvPr>
          <p:cNvCxnSpPr>
            <a:cxnSpLocks/>
            <a:stCxn id="516" idx="3"/>
            <a:endCxn id="509" idx="3"/>
          </p:cNvCxnSpPr>
          <p:nvPr/>
        </p:nvCxnSpPr>
        <p:spPr>
          <a:xfrm flipV="1">
            <a:off x="4064053" y="2848241"/>
            <a:ext cx="484847" cy="32071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E4863A65-7C2A-4776-9DF1-E9A0FFFFF89D}"/>
              </a:ext>
            </a:extLst>
          </p:cNvPr>
          <p:cNvCxnSpPr>
            <a:cxnSpLocks/>
            <a:stCxn id="509" idx="1"/>
            <a:endCxn id="441" idx="3"/>
          </p:cNvCxnSpPr>
          <p:nvPr/>
        </p:nvCxnSpPr>
        <p:spPr>
          <a:xfrm flipH="1" flipV="1">
            <a:off x="4054121" y="2276452"/>
            <a:ext cx="494779" cy="32005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CE42E438-FDE1-428C-A720-BB0530E7F774}"/>
              </a:ext>
            </a:extLst>
          </p:cNvPr>
          <p:cNvCxnSpPr>
            <a:cxnSpLocks/>
            <a:stCxn id="448" idx="1"/>
            <a:endCxn id="455" idx="7"/>
          </p:cNvCxnSpPr>
          <p:nvPr/>
        </p:nvCxnSpPr>
        <p:spPr>
          <a:xfrm flipH="1">
            <a:off x="4030918" y="2271167"/>
            <a:ext cx="490933" cy="32984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D12871DE-B72A-42B0-B173-A46A1B170D75}"/>
              </a:ext>
            </a:extLst>
          </p:cNvPr>
          <p:cNvCxnSpPr>
            <a:cxnSpLocks/>
            <a:stCxn id="509" idx="2"/>
            <a:endCxn id="455" idx="6"/>
          </p:cNvCxnSpPr>
          <p:nvPr/>
        </p:nvCxnSpPr>
        <p:spPr>
          <a:xfrm flipH="1">
            <a:off x="4084058" y="2722375"/>
            <a:ext cx="411702" cy="450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Rectangle 537">
            <a:extLst>
              <a:ext uri="{FF2B5EF4-FFF2-40B4-BE49-F238E27FC236}">
                <a16:creationId xmlns:a16="http://schemas.microsoft.com/office/drawing/2014/main" id="{12F3ECC9-3335-4054-AF7A-4F08BA709578}"/>
              </a:ext>
            </a:extLst>
          </p:cNvPr>
          <p:cNvSpPr/>
          <p:nvPr/>
        </p:nvSpPr>
        <p:spPr>
          <a:xfrm>
            <a:off x="3249774" y="4778458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39" name="Content Placeholder 4" descr="Cell Tower">
            <a:extLst>
              <a:ext uri="{FF2B5EF4-FFF2-40B4-BE49-F238E27FC236}">
                <a16:creationId xmlns:a16="http://schemas.microsoft.com/office/drawing/2014/main" id="{8D4B7E84-F93A-433F-B9A5-8A5B83A4D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1409" y="5034618"/>
            <a:ext cx="530225" cy="530225"/>
          </a:xfrm>
          <a:prstGeom prst="rect">
            <a:avLst/>
          </a:prstGeom>
        </p:spPr>
      </p:pic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A21F8278-3782-4309-AD29-90626016027F}"/>
              </a:ext>
            </a:extLst>
          </p:cNvPr>
          <p:cNvCxnSpPr>
            <a:cxnSpLocks/>
            <a:stCxn id="542" idx="0"/>
          </p:cNvCxnSpPr>
          <p:nvPr/>
        </p:nvCxnSpPr>
        <p:spPr>
          <a:xfrm flipH="1" flipV="1">
            <a:off x="3574186" y="4529653"/>
            <a:ext cx="1" cy="26563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A84E48FC-CF9B-4CDA-AB04-222B3D6EE060}"/>
              </a:ext>
            </a:extLst>
          </p:cNvPr>
          <p:cNvCxnSpPr>
            <a:cxnSpLocks/>
            <a:stCxn id="539" idx="0"/>
            <a:endCxn id="542" idx="2"/>
          </p:cNvCxnSpPr>
          <p:nvPr/>
        </p:nvCxnSpPr>
        <p:spPr>
          <a:xfrm flipH="1" flipV="1">
            <a:off x="3574187" y="4886231"/>
            <a:ext cx="2335" cy="14838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" name="Picture 2" descr="3926m">
            <a:extLst>
              <a:ext uri="{FF2B5EF4-FFF2-40B4-BE49-F238E27FC236}">
                <a16:creationId xmlns:a16="http://schemas.microsoft.com/office/drawing/2014/main" id="{29B4EBB2-C764-4D3F-B777-3A4B69F1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43" y="4795288"/>
            <a:ext cx="625687" cy="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3" name="Rectangle 622">
            <a:extLst>
              <a:ext uri="{FF2B5EF4-FFF2-40B4-BE49-F238E27FC236}">
                <a16:creationId xmlns:a16="http://schemas.microsoft.com/office/drawing/2014/main" id="{E3FB2B7C-0DA7-44CF-8CF8-C9A2927CC453}"/>
              </a:ext>
            </a:extLst>
          </p:cNvPr>
          <p:cNvSpPr/>
          <p:nvPr/>
        </p:nvSpPr>
        <p:spPr>
          <a:xfrm>
            <a:off x="4685885" y="4765193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24" name="Content Placeholder 4" descr="Cell Tower">
            <a:extLst>
              <a:ext uri="{FF2B5EF4-FFF2-40B4-BE49-F238E27FC236}">
                <a16:creationId xmlns:a16="http://schemas.microsoft.com/office/drawing/2014/main" id="{82FDABCF-C63D-4127-81C3-CF31CFE4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7520" y="5021353"/>
            <a:ext cx="530225" cy="530225"/>
          </a:xfrm>
          <a:prstGeom prst="rect">
            <a:avLst/>
          </a:prstGeom>
        </p:spPr>
      </p:pic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95458759-3931-425A-B59C-C5F516A9C07F}"/>
              </a:ext>
            </a:extLst>
          </p:cNvPr>
          <p:cNvCxnSpPr>
            <a:cxnSpLocks/>
            <a:stCxn id="627" idx="0"/>
          </p:cNvCxnSpPr>
          <p:nvPr/>
        </p:nvCxnSpPr>
        <p:spPr>
          <a:xfrm flipH="1" flipV="1">
            <a:off x="5006172" y="4523917"/>
            <a:ext cx="4126" cy="2581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5C0842A1-BC52-4CAF-9AC5-1C4CD25020D2}"/>
              </a:ext>
            </a:extLst>
          </p:cNvPr>
          <p:cNvCxnSpPr>
            <a:cxnSpLocks/>
            <a:stCxn id="624" idx="0"/>
            <a:endCxn id="627" idx="2"/>
          </p:cNvCxnSpPr>
          <p:nvPr/>
        </p:nvCxnSpPr>
        <p:spPr>
          <a:xfrm flipH="1" flipV="1">
            <a:off x="5010298" y="4872966"/>
            <a:ext cx="2335" cy="14838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7" name="Picture 2" descr="3926m">
            <a:extLst>
              <a:ext uri="{FF2B5EF4-FFF2-40B4-BE49-F238E27FC236}">
                <a16:creationId xmlns:a16="http://schemas.microsoft.com/office/drawing/2014/main" id="{5D46953A-C030-4D61-B363-D79F79DC2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454" y="4782023"/>
            <a:ext cx="625687" cy="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8" name="Group 627">
            <a:extLst>
              <a:ext uri="{FF2B5EF4-FFF2-40B4-BE49-F238E27FC236}">
                <a16:creationId xmlns:a16="http://schemas.microsoft.com/office/drawing/2014/main" id="{B794E3DD-F52D-48C3-83BA-34045D8519FF}"/>
              </a:ext>
            </a:extLst>
          </p:cNvPr>
          <p:cNvGrpSpPr/>
          <p:nvPr/>
        </p:nvGrpSpPr>
        <p:grpSpPr>
          <a:xfrm>
            <a:off x="814757" y="3015227"/>
            <a:ext cx="362861" cy="356003"/>
            <a:chOff x="2986413" y="2960038"/>
            <a:chExt cx="362861" cy="356003"/>
          </a:xfrm>
        </p:grpSpPr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65CCD0DB-56C3-469E-B005-A556DA0FC1D5}"/>
                </a:ext>
              </a:extLst>
            </p:cNvPr>
            <p:cNvSpPr/>
            <p:nvPr/>
          </p:nvSpPr>
          <p:spPr>
            <a:xfrm>
              <a:off x="2986413" y="2960038"/>
              <a:ext cx="362861" cy="3560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630" name="Group 629">
              <a:extLst>
                <a:ext uri="{FF2B5EF4-FFF2-40B4-BE49-F238E27FC236}">
                  <a16:creationId xmlns:a16="http://schemas.microsoft.com/office/drawing/2014/main" id="{133EF5CF-896A-4B89-A9D8-45A4818BFDAD}"/>
                </a:ext>
              </a:extLst>
            </p:cNvPr>
            <p:cNvGrpSpPr/>
            <p:nvPr/>
          </p:nvGrpSpPr>
          <p:grpSpPr>
            <a:xfrm>
              <a:off x="3041166" y="3012515"/>
              <a:ext cx="248051" cy="245956"/>
              <a:chOff x="5005934" y="3055247"/>
              <a:chExt cx="261562" cy="27702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31" name="Arrow: Down 630">
                <a:extLst>
                  <a:ext uri="{FF2B5EF4-FFF2-40B4-BE49-F238E27FC236}">
                    <a16:creationId xmlns:a16="http://schemas.microsoft.com/office/drawing/2014/main" id="{8E0AE7C7-6358-460E-BBA4-A9CFAAEAA618}"/>
                  </a:ext>
                </a:extLst>
              </p:cNvPr>
              <p:cNvSpPr/>
              <p:nvPr/>
            </p:nvSpPr>
            <p:spPr>
              <a:xfrm>
                <a:off x="5085749" y="3165715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32" name="Arrow: Down 631">
                <a:extLst>
                  <a:ext uri="{FF2B5EF4-FFF2-40B4-BE49-F238E27FC236}">
                    <a16:creationId xmlns:a16="http://schemas.microsoft.com/office/drawing/2014/main" id="{05A27BBE-024E-41A9-A81B-0A1892267DDC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33" name="Arrow: Down 632">
                <a:extLst>
                  <a:ext uri="{FF2B5EF4-FFF2-40B4-BE49-F238E27FC236}">
                    <a16:creationId xmlns:a16="http://schemas.microsoft.com/office/drawing/2014/main" id="{27FC69A0-8D68-49E4-8D28-39874919DA4B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34" name="Arrow: Down 633">
                <a:extLst>
                  <a:ext uri="{FF2B5EF4-FFF2-40B4-BE49-F238E27FC236}">
                    <a16:creationId xmlns:a16="http://schemas.microsoft.com/office/drawing/2014/main" id="{51B41401-0DF5-49EA-86E6-A46804F21277}"/>
                  </a:ext>
                </a:extLst>
              </p:cNvPr>
              <p:cNvSpPr/>
              <p:nvPr/>
            </p:nvSpPr>
            <p:spPr>
              <a:xfrm rot="16200000">
                <a:off x="5130617" y="311340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50B0F752-DC10-4502-81B4-EF3F9BBE4893}"/>
              </a:ext>
            </a:extLst>
          </p:cNvPr>
          <p:cNvGrpSpPr/>
          <p:nvPr/>
        </p:nvGrpSpPr>
        <p:grpSpPr>
          <a:xfrm>
            <a:off x="1589320" y="3010726"/>
            <a:ext cx="362861" cy="356003"/>
            <a:chOff x="2986413" y="2960038"/>
            <a:chExt cx="362861" cy="356003"/>
          </a:xfrm>
        </p:grpSpPr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4EE4BCE4-5256-455C-8DFC-6A1E2CE01656}"/>
                </a:ext>
              </a:extLst>
            </p:cNvPr>
            <p:cNvSpPr/>
            <p:nvPr/>
          </p:nvSpPr>
          <p:spPr>
            <a:xfrm>
              <a:off x="2986413" y="2960038"/>
              <a:ext cx="362861" cy="3560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8B8F6CD1-058A-482F-8104-0CD6927C5B6A}"/>
                </a:ext>
              </a:extLst>
            </p:cNvPr>
            <p:cNvGrpSpPr/>
            <p:nvPr/>
          </p:nvGrpSpPr>
          <p:grpSpPr>
            <a:xfrm>
              <a:off x="3041166" y="3012515"/>
              <a:ext cx="248051" cy="245956"/>
              <a:chOff x="5005934" y="3055247"/>
              <a:chExt cx="261562" cy="27702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38" name="Arrow: Down 637">
                <a:extLst>
                  <a:ext uri="{FF2B5EF4-FFF2-40B4-BE49-F238E27FC236}">
                    <a16:creationId xmlns:a16="http://schemas.microsoft.com/office/drawing/2014/main" id="{F60D62C3-8ABA-42D6-B0C5-2559400D6D4E}"/>
                  </a:ext>
                </a:extLst>
              </p:cNvPr>
              <p:cNvSpPr/>
              <p:nvPr/>
            </p:nvSpPr>
            <p:spPr>
              <a:xfrm>
                <a:off x="5085749" y="3165715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39" name="Arrow: Down 638">
                <a:extLst>
                  <a:ext uri="{FF2B5EF4-FFF2-40B4-BE49-F238E27FC236}">
                    <a16:creationId xmlns:a16="http://schemas.microsoft.com/office/drawing/2014/main" id="{5AF36C28-C294-4E8C-9A0F-464E62AC6538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40" name="Arrow: Down 639">
                <a:extLst>
                  <a:ext uri="{FF2B5EF4-FFF2-40B4-BE49-F238E27FC236}">
                    <a16:creationId xmlns:a16="http://schemas.microsoft.com/office/drawing/2014/main" id="{76A405E2-9BC7-47A4-BF7F-8111332329A5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41" name="Arrow: Down 640">
                <a:extLst>
                  <a:ext uri="{FF2B5EF4-FFF2-40B4-BE49-F238E27FC236}">
                    <a16:creationId xmlns:a16="http://schemas.microsoft.com/office/drawing/2014/main" id="{DA7ED92A-A7CE-43A4-AB45-4E3B47BA194B}"/>
                  </a:ext>
                </a:extLst>
              </p:cNvPr>
              <p:cNvSpPr/>
              <p:nvPr/>
            </p:nvSpPr>
            <p:spPr>
              <a:xfrm rot="16200000">
                <a:off x="5130617" y="311340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42" name="TextBox 641">
            <a:extLst>
              <a:ext uri="{FF2B5EF4-FFF2-40B4-BE49-F238E27FC236}">
                <a16:creationId xmlns:a16="http://schemas.microsoft.com/office/drawing/2014/main" id="{926401DE-E265-4810-B66E-B3B09ACA7CC9}"/>
              </a:ext>
            </a:extLst>
          </p:cNvPr>
          <p:cNvSpPr txBox="1"/>
          <p:nvPr/>
        </p:nvSpPr>
        <p:spPr>
          <a:xfrm>
            <a:off x="4814305" y="2610917"/>
            <a:ext cx="456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MCR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FFB8BB44-3B88-499D-A9FF-4D10D596E8B0}"/>
              </a:ext>
            </a:extLst>
          </p:cNvPr>
          <p:cNvSpPr txBox="1"/>
          <p:nvPr/>
        </p:nvSpPr>
        <p:spPr>
          <a:xfrm>
            <a:off x="3311480" y="3050841"/>
            <a:ext cx="456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MGR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DA332A53-E836-47EC-9BFA-DF817B140C07}"/>
              </a:ext>
            </a:extLst>
          </p:cNvPr>
          <p:cNvSpPr txBox="1"/>
          <p:nvPr/>
        </p:nvSpPr>
        <p:spPr>
          <a:xfrm>
            <a:off x="4824792" y="3045361"/>
            <a:ext cx="456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MGR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3B36EB9E-E421-4737-9C6A-3EC6AA39D226}"/>
              </a:ext>
            </a:extLst>
          </p:cNvPr>
          <p:cNvSpPr txBox="1"/>
          <p:nvPr/>
        </p:nvSpPr>
        <p:spPr>
          <a:xfrm>
            <a:off x="1485746" y="4328497"/>
            <a:ext cx="489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MER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5BBE0C5C-BD0F-4762-88C0-F27FE54EC83E}"/>
              </a:ext>
            </a:extLst>
          </p:cNvPr>
          <p:cNvSpPr txBox="1"/>
          <p:nvPr/>
        </p:nvSpPr>
        <p:spPr>
          <a:xfrm>
            <a:off x="2024263" y="3544722"/>
            <a:ext cx="8975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ILEC </a:t>
            </a:r>
            <a:r>
              <a:rPr lang="en-US" sz="1100" b="1" u="sng"/>
              <a:t>Waves</a:t>
            </a:r>
            <a:endParaRPr lang="en-US" sz="11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BCFE0E1-312E-4346-AB82-E0559ED6C82B}"/>
              </a:ext>
            </a:extLst>
          </p:cNvPr>
          <p:cNvSpPr/>
          <p:nvPr/>
        </p:nvSpPr>
        <p:spPr>
          <a:xfrm>
            <a:off x="9379044" y="1333753"/>
            <a:ext cx="2187139" cy="3522177"/>
          </a:xfrm>
          <a:prstGeom prst="rect">
            <a:avLst/>
          </a:prstGeom>
          <a:solidFill>
            <a:schemeClr val="accent4">
              <a:lumMod val="20000"/>
              <a:lumOff val="80000"/>
              <a:alpha val="58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1EB03FC2-A1E9-42B9-BDC9-EC24C37FFE87}"/>
              </a:ext>
            </a:extLst>
          </p:cNvPr>
          <p:cNvSpPr/>
          <p:nvPr/>
        </p:nvSpPr>
        <p:spPr>
          <a:xfrm>
            <a:off x="9752934" y="3157523"/>
            <a:ext cx="1425807" cy="1440409"/>
          </a:xfrm>
          <a:prstGeom prst="ellips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3D0DC29-B475-4AF7-9A2B-45B38FC8DFD2}"/>
              </a:ext>
            </a:extLst>
          </p:cNvPr>
          <p:cNvSpPr/>
          <p:nvPr/>
        </p:nvSpPr>
        <p:spPr>
          <a:xfrm>
            <a:off x="10136577" y="4970002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96" name="Content Placeholder 4" descr="Cell Tower">
            <a:extLst>
              <a:ext uri="{FF2B5EF4-FFF2-40B4-BE49-F238E27FC236}">
                <a16:creationId xmlns:a16="http://schemas.microsoft.com/office/drawing/2014/main" id="{4855EF06-CCD3-4313-870A-FB4DFCF1F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0338" y="5206806"/>
            <a:ext cx="530225" cy="530225"/>
          </a:xfrm>
          <a:prstGeom prst="rect">
            <a:avLst/>
          </a:prstGeom>
        </p:spPr>
      </p:pic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CD2436B-65BC-4D33-95B8-6A8CD2A84745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10457865" y="4745764"/>
            <a:ext cx="2480" cy="2339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0D16953-4E88-46B7-BDEC-CF40CDF43721}"/>
              </a:ext>
            </a:extLst>
          </p:cNvPr>
          <p:cNvCxnSpPr>
            <a:cxnSpLocks/>
            <a:stCxn id="196" idx="0"/>
            <a:endCxn id="199" idx="2"/>
          </p:cNvCxnSpPr>
          <p:nvPr/>
        </p:nvCxnSpPr>
        <p:spPr>
          <a:xfrm flipV="1">
            <a:off x="10455451" y="5072068"/>
            <a:ext cx="2414" cy="13473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9" name="Picture 2" descr="3926m">
            <a:extLst>
              <a:ext uri="{FF2B5EF4-FFF2-40B4-BE49-F238E27FC236}">
                <a16:creationId xmlns:a16="http://schemas.microsoft.com/office/drawing/2014/main" id="{C4A83EA5-6DD8-4BE4-A4E4-4A1A0D0D5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80" y="4979718"/>
            <a:ext cx="635370" cy="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A43F246C-22D7-45DE-B225-32321106778F}"/>
              </a:ext>
            </a:extLst>
          </p:cNvPr>
          <p:cNvSpPr txBox="1"/>
          <p:nvPr/>
        </p:nvSpPr>
        <p:spPr>
          <a:xfrm>
            <a:off x="9911349" y="4267745"/>
            <a:ext cx="10814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/>
              <a:t>Metro 3.0/ECN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456E0E3-1C24-4C96-9487-EB20A8562393}"/>
              </a:ext>
            </a:extLst>
          </p:cNvPr>
          <p:cNvSpPr/>
          <p:nvPr/>
        </p:nvSpPr>
        <p:spPr>
          <a:xfrm>
            <a:off x="9415912" y="4778006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02" name="Content Placeholder 4" descr="Cell Tower">
            <a:extLst>
              <a:ext uri="{FF2B5EF4-FFF2-40B4-BE49-F238E27FC236}">
                <a16:creationId xmlns:a16="http://schemas.microsoft.com/office/drawing/2014/main" id="{2DE4B17D-A75C-4F1A-9F67-687DA36CE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547" y="5034166"/>
            <a:ext cx="530225" cy="530225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E2A22CE-0330-42D1-9133-204205BFA509}"/>
              </a:ext>
            </a:extLst>
          </p:cNvPr>
          <p:cNvCxnSpPr>
            <a:cxnSpLocks/>
            <a:stCxn id="205" idx="0"/>
          </p:cNvCxnSpPr>
          <p:nvPr/>
        </p:nvCxnSpPr>
        <p:spPr>
          <a:xfrm flipH="1" flipV="1">
            <a:off x="9740324" y="4529201"/>
            <a:ext cx="1" cy="26563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4997620-DE13-41EE-B73C-3E46B5F32EB2}"/>
              </a:ext>
            </a:extLst>
          </p:cNvPr>
          <p:cNvCxnSpPr>
            <a:cxnSpLocks/>
            <a:stCxn id="202" idx="0"/>
            <a:endCxn id="205" idx="2"/>
          </p:cNvCxnSpPr>
          <p:nvPr/>
        </p:nvCxnSpPr>
        <p:spPr>
          <a:xfrm flipH="1" flipV="1">
            <a:off x="9740325" y="4885779"/>
            <a:ext cx="2335" cy="14838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" descr="3926m">
            <a:extLst>
              <a:ext uri="{FF2B5EF4-FFF2-40B4-BE49-F238E27FC236}">
                <a16:creationId xmlns:a16="http://schemas.microsoft.com/office/drawing/2014/main" id="{73C13D3E-1548-4579-8018-2D81C362C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481" y="4794836"/>
            <a:ext cx="625687" cy="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Rectangle 205">
            <a:extLst>
              <a:ext uri="{FF2B5EF4-FFF2-40B4-BE49-F238E27FC236}">
                <a16:creationId xmlns:a16="http://schemas.microsoft.com/office/drawing/2014/main" id="{2538D1BE-5240-4DDC-9B1C-52CA35F958BE}"/>
              </a:ext>
            </a:extLst>
          </p:cNvPr>
          <p:cNvSpPr/>
          <p:nvPr/>
        </p:nvSpPr>
        <p:spPr>
          <a:xfrm>
            <a:off x="10852023" y="4764741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07" name="Content Placeholder 4" descr="Cell Tower">
            <a:extLst>
              <a:ext uri="{FF2B5EF4-FFF2-40B4-BE49-F238E27FC236}">
                <a16:creationId xmlns:a16="http://schemas.microsoft.com/office/drawing/2014/main" id="{8A2B9058-CC1B-4C72-9E23-EB16BD870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3658" y="5020901"/>
            <a:ext cx="530225" cy="530225"/>
          </a:xfrm>
          <a:prstGeom prst="rect">
            <a:avLst/>
          </a:prstGeom>
        </p:spPr>
      </p:pic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D6B10F5-1C39-401C-99EA-541B2377C499}"/>
              </a:ext>
            </a:extLst>
          </p:cNvPr>
          <p:cNvCxnSpPr>
            <a:cxnSpLocks/>
            <a:stCxn id="210" idx="0"/>
          </p:cNvCxnSpPr>
          <p:nvPr/>
        </p:nvCxnSpPr>
        <p:spPr>
          <a:xfrm flipH="1" flipV="1">
            <a:off x="11172310" y="4523465"/>
            <a:ext cx="4126" cy="2581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9D646AD-9A02-4301-8A2E-3C6EE2D50E89}"/>
              </a:ext>
            </a:extLst>
          </p:cNvPr>
          <p:cNvCxnSpPr>
            <a:cxnSpLocks/>
            <a:stCxn id="207" idx="0"/>
            <a:endCxn id="210" idx="2"/>
          </p:cNvCxnSpPr>
          <p:nvPr/>
        </p:nvCxnSpPr>
        <p:spPr>
          <a:xfrm flipH="1" flipV="1">
            <a:off x="11176436" y="4872514"/>
            <a:ext cx="2335" cy="14838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Picture 2" descr="3926m">
            <a:extLst>
              <a:ext uri="{FF2B5EF4-FFF2-40B4-BE49-F238E27FC236}">
                <a16:creationId xmlns:a16="http://schemas.microsoft.com/office/drawing/2014/main" id="{B445DDAB-D3CD-4C9F-8995-F6638CF41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592" y="4781571"/>
            <a:ext cx="625687" cy="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6B0A3024-314D-4E6A-B9B4-A24080CB2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5320" y="2912313"/>
            <a:ext cx="510183" cy="546111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D3610F4C-6417-4290-B18A-A8109A283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2796" y="2911324"/>
            <a:ext cx="510183" cy="546111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4F7AB541-5FC7-4665-8BE6-5B89A838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0256" y="4451146"/>
            <a:ext cx="571500" cy="333375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E40B15E1-2B51-4898-876B-98FE2FD36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6225" y="4263477"/>
            <a:ext cx="571500" cy="333375"/>
          </a:xfrm>
          <a:prstGeom prst="rect">
            <a:avLst/>
          </a:prstGeom>
        </p:spPr>
      </p:pic>
      <p:sp>
        <p:nvSpPr>
          <p:cNvPr id="216" name="Rectangle 215">
            <a:extLst>
              <a:ext uri="{FF2B5EF4-FFF2-40B4-BE49-F238E27FC236}">
                <a16:creationId xmlns:a16="http://schemas.microsoft.com/office/drawing/2014/main" id="{2E88023C-C80B-40FF-8D79-6A0F66B96D16}"/>
              </a:ext>
            </a:extLst>
          </p:cNvPr>
          <p:cNvSpPr/>
          <p:nvPr/>
        </p:nvSpPr>
        <p:spPr>
          <a:xfrm>
            <a:off x="6272600" y="2667377"/>
            <a:ext cx="2187139" cy="2209820"/>
          </a:xfrm>
          <a:prstGeom prst="rect">
            <a:avLst/>
          </a:prstGeom>
          <a:solidFill>
            <a:srgbClr val="92D050">
              <a:alpha val="58000"/>
            </a:srgbClr>
          </a:solidFill>
          <a:ln>
            <a:solidFill>
              <a:srgbClr val="92D050"/>
            </a:solidFill>
            <a:prstDash val="sysDot"/>
          </a:ln>
          <a:effectLst>
            <a:glow rad="2286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CC5E5E1-E578-4E0B-8A6F-F3A2D982451B}"/>
              </a:ext>
            </a:extLst>
          </p:cNvPr>
          <p:cNvSpPr/>
          <p:nvPr/>
        </p:nvSpPr>
        <p:spPr>
          <a:xfrm>
            <a:off x="6943855" y="5072480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18" name="Content Placeholder 4" descr="Cell Tower">
            <a:extLst>
              <a:ext uri="{FF2B5EF4-FFF2-40B4-BE49-F238E27FC236}">
                <a16:creationId xmlns:a16="http://schemas.microsoft.com/office/drawing/2014/main" id="{049127AA-AA48-434F-B353-45E74B1D7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5490" y="5328640"/>
            <a:ext cx="530225" cy="530225"/>
          </a:xfrm>
          <a:prstGeom prst="rect">
            <a:avLst/>
          </a:prstGeom>
        </p:spPr>
      </p:pic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B9515D0-11D2-4ECD-829C-68FF68E65C2B}"/>
              </a:ext>
            </a:extLst>
          </p:cNvPr>
          <p:cNvCxnSpPr>
            <a:cxnSpLocks/>
            <a:stCxn id="222" idx="0"/>
            <a:endCxn id="227" idx="2"/>
          </p:cNvCxnSpPr>
          <p:nvPr/>
        </p:nvCxnSpPr>
        <p:spPr>
          <a:xfrm flipH="1" flipV="1">
            <a:off x="7268055" y="4838542"/>
            <a:ext cx="213" cy="25076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373161F2-03BD-4F77-9C33-327C74DEADFD}"/>
              </a:ext>
            </a:extLst>
          </p:cNvPr>
          <p:cNvSpPr txBox="1"/>
          <p:nvPr/>
        </p:nvSpPr>
        <p:spPr>
          <a:xfrm>
            <a:off x="7850615" y="3240088"/>
            <a:ext cx="456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MCR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C12158-7023-4DE3-BE26-EA0D8A08F4A2}"/>
              </a:ext>
            </a:extLst>
          </p:cNvPr>
          <p:cNvCxnSpPr>
            <a:cxnSpLocks/>
            <a:stCxn id="218" idx="0"/>
            <a:endCxn id="222" idx="2"/>
          </p:cNvCxnSpPr>
          <p:nvPr/>
        </p:nvCxnSpPr>
        <p:spPr>
          <a:xfrm flipH="1" flipV="1">
            <a:off x="7268268" y="5180253"/>
            <a:ext cx="2335" cy="14838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Picture 2" descr="3926m">
            <a:extLst>
              <a:ext uri="{FF2B5EF4-FFF2-40B4-BE49-F238E27FC236}">
                <a16:creationId xmlns:a16="http://schemas.microsoft.com/office/drawing/2014/main" id="{7F613FA1-2B2E-47EF-B6DB-C9EA654E5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424" y="5089310"/>
            <a:ext cx="625687" cy="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FDE6488-DE5C-44CF-8653-C72714265741}"/>
              </a:ext>
            </a:extLst>
          </p:cNvPr>
          <p:cNvCxnSpPr>
            <a:cxnSpLocks/>
            <a:stCxn id="227" idx="0"/>
            <a:endCxn id="391" idx="4"/>
          </p:cNvCxnSpPr>
          <p:nvPr/>
        </p:nvCxnSpPr>
        <p:spPr>
          <a:xfrm flipH="1" flipV="1">
            <a:off x="6914475" y="3528913"/>
            <a:ext cx="353580" cy="999752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1DD0963D-7088-4ECC-96B1-34B059B53677}"/>
              </a:ext>
            </a:extLst>
          </p:cNvPr>
          <p:cNvCxnSpPr>
            <a:cxnSpLocks/>
            <a:stCxn id="227" idx="0"/>
            <a:endCxn id="398" idx="4"/>
          </p:cNvCxnSpPr>
          <p:nvPr/>
        </p:nvCxnSpPr>
        <p:spPr>
          <a:xfrm flipV="1">
            <a:off x="7268055" y="3524412"/>
            <a:ext cx="420983" cy="1004253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11D1CA2-D304-42B5-8246-B824A90CC2BD}"/>
              </a:ext>
            </a:extLst>
          </p:cNvPr>
          <p:cNvCxnSpPr>
            <a:cxnSpLocks/>
            <a:stCxn id="391" idx="6"/>
            <a:endCxn id="398" idx="2"/>
          </p:cNvCxnSpPr>
          <p:nvPr/>
        </p:nvCxnSpPr>
        <p:spPr>
          <a:xfrm flipV="1">
            <a:off x="7095905" y="3346411"/>
            <a:ext cx="411702" cy="450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3D4CC80-B97F-4534-A560-CEBD0BFD0153}"/>
              </a:ext>
            </a:extLst>
          </p:cNvPr>
          <p:cNvGrpSpPr/>
          <p:nvPr/>
        </p:nvGrpSpPr>
        <p:grpSpPr>
          <a:xfrm>
            <a:off x="7115610" y="4528665"/>
            <a:ext cx="304889" cy="309877"/>
            <a:chOff x="1427996" y="1661026"/>
            <a:chExt cx="304889" cy="309877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A16E1E9-5D1A-48E2-89FE-50CBBEDEFE41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03EB2B41-C008-4362-B643-B63E472E66D4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229" name="Arrow: Down 228">
                <a:extLst>
                  <a:ext uri="{FF2B5EF4-FFF2-40B4-BE49-F238E27FC236}">
                    <a16:creationId xmlns:a16="http://schemas.microsoft.com/office/drawing/2014/main" id="{0E1FE13E-8E5F-4E87-AB51-0ADFEB598A96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0" name="Arrow: Down 229">
                <a:extLst>
                  <a:ext uri="{FF2B5EF4-FFF2-40B4-BE49-F238E27FC236}">
                    <a16:creationId xmlns:a16="http://schemas.microsoft.com/office/drawing/2014/main" id="{E0D2A2CB-AF1F-4662-B173-79BCD46C0C07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1" name="Arrow: Down 230">
                <a:extLst>
                  <a:ext uri="{FF2B5EF4-FFF2-40B4-BE49-F238E27FC236}">
                    <a16:creationId xmlns:a16="http://schemas.microsoft.com/office/drawing/2014/main" id="{80C4BAEE-8318-4FEF-86B5-50CB3BA5BA15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2" name="Arrow: Down 231">
                <a:extLst>
                  <a:ext uri="{FF2B5EF4-FFF2-40B4-BE49-F238E27FC236}">
                    <a16:creationId xmlns:a16="http://schemas.microsoft.com/office/drawing/2014/main" id="{30061421-2FD4-4847-92BB-EFFB032A70A3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CC401EE9-0D5B-44DF-A0C2-C8197601A1D3}"/>
              </a:ext>
            </a:extLst>
          </p:cNvPr>
          <p:cNvSpPr txBox="1"/>
          <p:nvPr/>
        </p:nvSpPr>
        <p:spPr>
          <a:xfrm>
            <a:off x="6328110" y="3296663"/>
            <a:ext cx="416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MCR 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1C8B97CC-15D1-4ABE-8C69-28CAE649F906}"/>
              </a:ext>
            </a:extLst>
          </p:cNvPr>
          <p:cNvCxnSpPr>
            <a:cxnSpLocks/>
            <a:endCxn id="237" idx="2"/>
          </p:cNvCxnSpPr>
          <p:nvPr/>
        </p:nvCxnSpPr>
        <p:spPr>
          <a:xfrm flipV="1">
            <a:off x="6897933" y="1207768"/>
            <a:ext cx="366550" cy="15156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C56A017A-6031-4938-8671-BD946EA3D009}"/>
              </a:ext>
            </a:extLst>
          </p:cNvPr>
          <p:cNvSpPr txBox="1"/>
          <p:nvPr/>
        </p:nvSpPr>
        <p:spPr>
          <a:xfrm>
            <a:off x="6974445" y="869214"/>
            <a:ext cx="58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T-Mobile MSC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373E82C-BF2D-4E6A-BCE5-BD801873607A}"/>
              </a:ext>
            </a:extLst>
          </p:cNvPr>
          <p:cNvCxnSpPr>
            <a:cxnSpLocks/>
          </p:cNvCxnSpPr>
          <p:nvPr/>
        </p:nvCxnSpPr>
        <p:spPr>
          <a:xfrm flipH="1" flipV="1">
            <a:off x="7666573" y="2462038"/>
            <a:ext cx="5535" cy="75649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E46A418B-AED2-458D-BAB6-C6E264225531}"/>
              </a:ext>
            </a:extLst>
          </p:cNvPr>
          <p:cNvCxnSpPr>
            <a:cxnSpLocks/>
            <a:stCxn id="391" idx="0"/>
            <a:endCxn id="406" idx="2"/>
          </p:cNvCxnSpPr>
          <p:nvPr/>
        </p:nvCxnSpPr>
        <p:spPr>
          <a:xfrm flipH="1" flipV="1">
            <a:off x="6896593" y="2538000"/>
            <a:ext cx="17882" cy="63491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B3254A3F-0DA3-4766-833C-4EDCB29C26E6}"/>
              </a:ext>
            </a:extLst>
          </p:cNvPr>
          <p:cNvCxnSpPr>
            <a:cxnSpLocks/>
            <a:endCxn id="237" idx="2"/>
          </p:cNvCxnSpPr>
          <p:nvPr/>
        </p:nvCxnSpPr>
        <p:spPr>
          <a:xfrm flipH="1" flipV="1">
            <a:off x="7264483" y="1207768"/>
            <a:ext cx="402092" cy="15130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A505918-DEF6-40AF-88E8-34B7319DC7A9}"/>
              </a:ext>
            </a:extLst>
          </p:cNvPr>
          <p:cNvSpPr/>
          <p:nvPr/>
        </p:nvSpPr>
        <p:spPr>
          <a:xfrm>
            <a:off x="7645041" y="4907235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5" name="Content Placeholder 4" descr="Cell Tower">
            <a:extLst>
              <a:ext uri="{FF2B5EF4-FFF2-40B4-BE49-F238E27FC236}">
                <a16:creationId xmlns:a16="http://schemas.microsoft.com/office/drawing/2014/main" id="{4590D3BF-7A7A-47FB-A806-E1758B9C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676" y="5163395"/>
            <a:ext cx="530225" cy="530225"/>
          </a:xfrm>
          <a:prstGeom prst="rect">
            <a:avLst/>
          </a:prstGeom>
        </p:spPr>
      </p:pic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05D9D76-B42C-4CB3-8BC6-FE9FFC7733A7}"/>
              </a:ext>
            </a:extLst>
          </p:cNvPr>
          <p:cNvCxnSpPr>
            <a:cxnSpLocks/>
            <a:stCxn id="269" idx="0"/>
            <a:endCxn id="273" idx="2"/>
          </p:cNvCxnSpPr>
          <p:nvPr/>
        </p:nvCxnSpPr>
        <p:spPr>
          <a:xfrm flipH="1" flipV="1">
            <a:off x="7969241" y="4673297"/>
            <a:ext cx="213" cy="25076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179D3AF6-5547-4D1E-BEBE-085AE0958D1A}"/>
              </a:ext>
            </a:extLst>
          </p:cNvPr>
          <p:cNvSpPr txBox="1"/>
          <p:nvPr/>
        </p:nvSpPr>
        <p:spPr>
          <a:xfrm>
            <a:off x="6691309" y="4466200"/>
            <a:ext cx="489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MER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BFDF23A-A32E-4BBD-BAB1-EEF6A8E44963}"/>
              </a:ext>
            </a:extLst>
          </p:cNvPr>
          <p:cNvCxnSpPr>
            <a:cxnSpLocks/>
            <a:stCxn id="265" idx="0"/>
            <a:endCxn id="269" idx="2"/>
          </p:cNvCxnSpPr>
          <p:nvPr/>
        </p:nvCxnSpPr>
        <p:spPr>
          <a:xfrm flipH="1" flipV="1">
            <a:off x="7969454" y="5015008"/>
            <a:ext cx="2335" cy="14838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Picture 2" descr="3926m">
            <a:extLst>
              <a:ext uri="{FF2B5EF4-FFF2-40B4-BE49-F238E27FC236}">
                <a16:creationId xmlns:a16="http://schemas.microsoft.com/office/drawing/2014/main" id="{6EAEE6B9-E33B-4B3F-8806-D29D97C63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10" y="4924065"/>
            <a:ext cx="625687" cy="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41B25E7-B0EE-4D9B-91BD-1C06BEE4C686}"/>
              </a:ext>
            </a:extLst>
          </p:cNvPr>
          <p:cNvCxnSpPr>
            <a:cxnSpLocks/>
            <a:stCxn id="273" idx="1"/>
            <a:endCxn id="391" idx="5"/>
          </p:cNvCxnSpPr>
          <p:nvPr/>
        </p:nvCxnSpPr>
        <p:spPr>
          <a:xfrm flipH="1" flipV="1">
            <a:off x="7042765" y="3476778"/>
            <a:ext cx="774031" cy="1041581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CE44A36-0AE3-4270-97F4-B02EDED61904}"/>
              </a:ext>
            </a:extLst>
          </p:cNvPr>
          <p:cNvCxnSpPr>
            <a:cxnSpLocks/>
            <a:stCxn id="273" idx="0"/>
            <a:endCxn id="398" idx="5"/>
          </p:cNvCxnSpPr>
          <p:nvPr/>
        </p:nvCxnSpPr>
        <p:spPr>
          <a:xfrm flipH="1" flipV="1">
            <a:off x="7817328" y="3472277"/>
            <a:ext cx="151913" cy="891143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4C3EDB1-C0C4-43AE-A6DF-7BF013A6F992}"/>
              </a:ext>
            </a:extLst>
          </p:cNvPr>
          <p:cNvGrpSpPr/>
          <p:nvPr/>
        </p:nvGrpSpPr>
        <p:grpSpPr>
          <a:xfrm>
            <a:off x="7816796" y="4363420"/>
            <a:ext cx="304889" cy="309877"/>
            <a:chOff x="1427996" y="1661026"/>
            <a:chExt cx="304889" cy="309877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2C70B773-8269-4E4D-821D-6B9E86FAFC5E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F3D59B54-5425-415B-B271-5A313F0FF495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275" name="Arrow: Down 274">
                <a:extLst>
                  <a:ext uri="{FF2B5EF4-FFF2-40B4-BE49-F238E27FC236}">
                    <a16:creationId xmlns:a16="http://schemas.microsoft.com/office/drawing/2014/main" id="{F786B426-D726-4917-9B09-B9651A6EB4AA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6" name="Arrow: Down 275">
                <a:extLst>
                  <a:ext uri="{FF2B5EF4-FFF2-40B4-BE49-F238E27FC236}">
                    <a16:creationId xmlns:a16="http://schemas.microsoft.com/office/drawing/2014/main" id="{15969B65-9E21-44E4-9105-4A0B065BEC6E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7" name="Arrow: Down 276">
                <a:extLst>
                  <a:ext uri="{FF2B5EF4-FFF2-40B4-BE49-F238E27FC236}">
                    <a16:creationId xmlns:a16="http://schemas.microsoft.com/office/drawing/2014/main" id="{526B775C-E469-4E5B-9CE8-63F16C53B095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1" name="Arrow: Down 280">
                <a:extLst>
                  <a:ext uri="{FF2B5EF4-FFF2-40B4-BE49-F238E27FC236}">
                    <a16:creationId xmlns:a16="http://schemas.microsoft.com/office/drawing/2014/main" id="{C5A7546D-CCCC-414B-A784-79F47C6E8A79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F048C08-FAC8-42E8-8F87-933E70AC8700}"/>
              </a:ext>
            </a:extLst>
          </p:cNvPr>
          <p:cNvSpPr/>
          <p:nvPr/>
        </p:nvSpPr>
        <p:spPr>
          <a:xfrm>
            <a:off x="6273295" y="4890405"/>
            <a:ext cx="654174" cy="1177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83" name="Content Placeholder 4" descr="Cell Tower">
            <a:extLst>
              <a:ext uri="{FF2B5EF4-FFF2-40B4-BE49-F238E27FC236}">
                <a16:creationId xmlns:a16="http://schemas.microsoft.com/office/drawing/2014/main" id="{E2CD8B37-7CEE-453F-B982-4411AEA16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4930" y="5146565"/>
            <a:ext cx="530225" cy="530225"/>
          </a:xfrm>
          <a:prstGeom prst="rect">
            <a:avLst/>
          </a:prstGeom>
        </p:spPr>
      </p:pic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93EBAFFB-D0C2-47FC-AF71-544092A74C4F}"/>
              </a:ext>
            </a:extLst>
          </p:cNvPr>
          <p:cNvCxnSpPr>
            <a:cxnSpLocks/>
            <a:stCxn id="290" idx="0"/>
            <a:endCxn id="364" idx="2"/>
          </p:cNvCxnSpPr>
          <p:nvPr/>
        </p:nvCxnSpPr>
        <p:spPr>
          <a:xfrm flipH="1" flipV="1">
            <a:off x="6597495" y="4656467"/>
            <a:ext cx="213" cy="25076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A997F55C-A5AE-419D-8FE6-53010C8D17D1}"/>
              </a:ext>
            </a:extLst>
          </p:cNvPr>
          <p:cNvCxnSpPr>
            <a:cxnSpLocks/>
            <a:stCxn id="283" idx="0"/>
            <a:endCxn id="290" idx="2"/>
          </p:cNvCxnSpPr>
          <p:nvPr/>
        </p:nvCxnSpPr>
        <p:spPr>
          <a:xfrm flipH="1" flipV="1">
            <a:off x="6597708" y="4998178"/>
            <a:ext cx="2335" cy="14838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0" name="Picture 2" descr="3926m">
            <a:extLst>
              <a:ext uri="{FF2B5EF4-FFF2-40B4-BE49-F238E27FC236}">
                <a16:creationId xmlns:a16="http://schemas.microsoft.com/office/drawing/2014/main" id="{F35749C8-9C21-4308-97A1-B4EC5DA89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64" y="4907235"/>
            <a:ext cx="625687" cy="9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389CC26-DA63-4511-AD5B-06645000D009}"/>
              </a:ext>
            </a:extLst>
          </p:cNvPr>
          <p:cNvCxnSpPr>
            <a:cxnSpLocks/>
            <a:stCxn id="364" idx="3"/>
            <a:endCxn id="398" idx="3"/>
          </p:cNvCxnSpPr>
          <p:nvPr/>
        </p:nvCxnSpPr>
        <p:spPr>
          <a:xfrm flipV="1">
            <a:off x="6749939" y="3472277"/>
            <a:ext cx="810808" cy="1029252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76AB5929-75C5-4E1F-8003-1E7DAE0AD5B0}"/>
              </a:ext>
            </a:extLst>
          </p:cNvPr>
          <p:cNvGrpSpPr/>
          <p:nvPr/>
        </p:nvGrpSpPr>
        <p:grpSpPr>
          <a:xfrm>
            <a:off x="6445050" y="4346590"/>
            <a:ext cx="304889" cy="309877"/>
            <a:chOff x="1427996" y="1661026"/>
            <a:chExt cx="304889" cy="309877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50249A14-59B9-45E8-A5F5-4AD10B36DE7E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8DB13A79-8003-4D41-811C-17C7E405DB39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386" name="Arrow: Down 385">
                <a:extLst>
                  <a:ext uri="{FF2B5EF4-FFF2-40B4-BE49-F238E27FC236}">
                    <a16:creationId xmlns:a16="http://schemas.microsoft.com/office/drawing/2014/main" id="{9F8EB623-EDCC-44BB-BD4E-E801FE96FCEE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87" name="Arrow: Down 386">
                <a:extLst>
                  <a:ext uri="{FF2B5EF4-FFF2-40B4-BE49-F238E27FC236}">
                    <a16:creationId xmlns:a16="http://schemas.microsoft.com/office/drawing/2014/main" id="{C0E36C59-A1D3-40D8-A79F-76D953B5072D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88" name="Arrow: Down 387">
                <a:extLst>
                  <a:ext uri="{FF2B5EF4-FFF2-40B4-BE49-F238E27FC236}">
                    <a16:creationId xmlns:a16="http://schemas.microsoft.com/office/drawing/2014/main" id="{C7B069D5-6A10-4AE5-8255-FC76508B6880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89" name="Arrow: Down 388">
                <a:extLst>
                  <a:ext uri="{FF2B5EF4-FFF2-40B4-BE49-F238E27FC236}">
                    <a16:creationId xmlns:a16="http://schemas.microsoft.com/office/drawing/2014/main" id="{7F3911BE-4388-44CC-B1FE-60B7DA4140A1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66A4EE08-792F-4FFB-B925-4B82A5B7F6C2}"/>
              </a:ext>
            </a:extLst>
          </p:cNvPr>
          <p:cNvGrpSpPr/>
          <p:nvPr/>
        </p:nvGrpSpPr>
        <p:grpSpPr>
          <a:xfrm>
            <a:off x="6733044" y="3172910"/>
            <a:ext cx="362861" cy="356003"/>
            <a:chOff x="2986413" y="2960038"/>
            <a:chExt cx="362861" cy="356003"/>
          </a:xfrm>
        </p:grpSpPr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8303E41-2224-4F55-88B0-5BF0D3FB3237}"/>
                </a:ext>
              </a:extLst>
            </p:cNvPr>
            <p:cNvSpPr/>
            <p:nvPr/>
          </p:nvSpPr>
          <p:spPr>
            <a:xfrm>
              <a:off x="2986413" y="2960038"/>
              <a:ext cx="362861" cy="3560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B5BED19A-FAE9-4AFE-883E-BE1D11C8214D}"/>
                </a:ext>
              </a:extLst>
            </p:cNvPr>
            <p:cNvGrpSpPr/>
            <p:nvPr/>
          </p:nvGrpSpPr>
          <p:grpSpPr>
            <a:xfrm>
              <a:off x="3041166" y="3012515"/>
              <a:ext cx="248051" cy="245956"/>
              <a:chOff x="5005934" y="3055247"/>
              <a:chExt cx="261562" cy="27702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93" name="Arrow: Down 392">
                <a:extLst>
                  <a:ext uri="{FF2B5EF4-FFF2-40B4-BE49-F238E27FC236}">
                    <a16:creationId xmlns:a16="http://schemas.microsoft.com/office/drawing/2014/main" id="{A509B19D-28C0-4A64-9E05-AE61ABDA99BD}"/>
                  </a:ext>
                </a:extLst>
              </p:cNvPr>
              <p:cNvSpPr/>
              <p:nvPr/>
            </p:nvSpPr>
            <p:spPr>
              <a:xfrm>
                <a:off x="5085749" y="3165715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4" name="Arrow: Down 393">
                <a:extLst>
                  <a:ext uri="{FF2B5EF4-FFF2-40B4-BE49-F238E27FC236}">
                    <a16:creationId xmlns:a16="http://schemas.microsoft.com/office/drawing/2014/main" id="{F4B580FD-68A3-4D70-8BBA-333103F2A4C9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5" name="Arrow: Down 394">
                <a:extLst>
                  <a:ext uri="{FF2B5EF4-FFF2-40B4-BE49-F238E27FC236}">
                    <a16:creationId xmlns:a16="http://schemas.microsoft.com/office/drawing/2014/main" id="{BF308291-458C-4060-A358-6409C86D0442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6" name="Arrow: Down 395">
                <a:extLst>
                  <a:ext uri="{FF2B5EF4-FFF2-40B4-BE49-F238E27FC236}">
                    <a16:creationId xmlns:a16="http://schemas.microsoft.com/office/drawing/2014/main" id="{3804787A-425F-4467-8C2D-715439E80356}"/>
                  </a:ext>
                </a:extLst>
              </p:cNvPr>
              <p:cNvSpPr/>
              <p:nvPr/>
            </p:nvSpPr>
            <p:spPr>
              <a:xfrm rot="16200000">
                <a:off x="5130617" y="311340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2D068FDC-F953-42CD-A115-2ADD5B8E4138}"/>
              </a:ext>
            </a:extLst>
          </p:cNvPr>
          <p:cNvGrpSpPr/>
          <p:nvPr/>
        </p:nvGrpSpPr>
        <p:grpSpPr>
          <a:xfrm>
            <a:off x="7507607" y="3168409"/>
            <a:ext cx="362861" cy="356003"/>
            <a:chOff x="2986413" y="2960038"/>
            <a:chExt cx="362861" cy="356003"/>
          </a:xfrm>
        </p:grpSpPr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1204FC-55D4-41D9-9296-4F1249492644}"/>
                </a:ext>
              </a:extLst>
            </p:cNvPr>
            <p:cNvSpPr/>
            <p:nvPr/>
          </p:nvSpPr>
          <p:spPr>
            <a:xfrm>
              <a:off x="2986413" y="2960038"/>
              <a:ext cx="362861" cy="3560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1" i="0" u="none" strike="noStrike" kern="1200" cap="none" spc="0" normalizeH="0" baseline="0" noProof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FFB03D08-1A32-4301-910C-774361F49995}"/>
                </a:ext>
              </a:extLst>
            </p:cNvPr>
            <p:cNvGrpSpPr/>
            <p:nvPr/>
          </p:nvGrpSpPr>
          <p:grpSpPr>
            <a:xfrm>
              <a:off x="3041166" y="3012515"/>
              <a:ext cx="248051" cy="245956"/>
              <a:chOff x="5005934" y="3055247"/>
              <a:chExt cx="261562" cy="27702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00" name="Arrow: Down 399">
                <a:extLst>
                  <a:ext uri="{FF2B5EF4-FFF2-40B4-BE49-F238E27FC236}">
                    <a16:creationId xmlns:a16="http://schemas.microsoft.com/office/drawing/2014/main" id="{3156FE55-87CB-4143-B304-907D1235CBDE}"/>
                  </a:ext>
                </a:extLst>
              </p:cNvPr>
              <p:cNvSpPr/>
              <p:nvPr/>
            </p:nvSpPr>
            <p:spPr>
              <a:xfrm>
                <a:off x="5085749" y="3165715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1" name="Arrow: Down 400">
                <a:extLst>
                  <a:ext uri="{FF2B5EF4-FFF2-40B4-BE49-F238E27FC236}">
                    <a16:creationId xmlns:a16="http://schemas.microsoft.com/office/drawing/2014/main" id="{E98FEB77-9A9F-4130-B7E8-2B0344FED5EE}"/>
                  </a:ext>
                </a:extLst>
              </p:cNvPr>
              <p:cNvSpPr/>
              <p:nvPr/>
            </p:nvSpPr>
            <p:spPr>
              <a:xfrm rot="10800000">
                <a:off x="5084634" y="305524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2" name="Arrow: Down 401">
                <a:extLst>
                  <a:ext uri="{FF2B5EF4-FFF2-40B4-BE49-F238E27FC236}">
                    <a16:creationId xmlns:a16="http://schemas.microsoft.com/office/drawing/2014/main" id="{A19B45BF-8F0B-4F67-9635-3005036CAB7E}"/>
                  </a:ext>
                </a:extLst>
              </p:cNvPr>
              <p:cNvSpPr/>
              <p:nvPr/>
            </p:nvSpPr>
            <p:spPr>
              <a:xfrm rot="5400000">
                <a:off x="5035608" y="3113091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3" name="Arrow: Down 402">
                <a:extLst>
                  <a:ext uri="{FF2B5EF4-FFF2-40B4-BE49-F238E27FC236}">
                    <a16:creationId xmlns:a16="http://schemas.microsoft.com/office/drawing/2014/main" id="{28E5D441-AE00-46A7-9FBC-FA55E0C103C7}"/>
                  </a:ext>
                </a:extLst>
              </p:cNvPr>
              <p:cNvSpPr/>
              <p:nvPr/>
            </p:nvSpPr>
            <p:spPr>
              <a:xfrm rot="16200000">
                <a:off x="5130617" y="3113407"/>
                <a:ext cx="107206" cy="16655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4" name="TextBox 403">
            <a:extLst>
              <a:ext uri="{FF2B5EF4-FFF2-40B4-BE49-F238E27FC236}">
                <a16:creationId xmlns:a16="http://schemas.microsoft.com/office/drawing/2014/main" id="{26C2BC71-E6CB-463C-9944-648B2A781FFA}"/>
              </a:ext>
            </a:extLst>
          </p:cNvPr>
          <p:cNvSpPr txBox="1"/>
          <p:nvPr/>
        </p:nvSpPr>
        <p:spPr>
          <a:xfrm>
            <a:off x="7371375" y="4486180"/>
            <a:ext cx="489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MER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9EEAFF2A-60AA-4056-BF5D-875B9325B1DB}"/>
              </a:ext>
            </a:extLst>
          </p:cNvPr>
          <p:cNvSpPr txBox="1"/>
          <p:nvPr/>
        </p:nvSpPr>
        <p:spPr>
          <a:xfrm>
            <a:off x="7972859" y="3702071"/>
            <a:ext cx="8975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ILEC </a:t>
            </a:r>
            <a:r>
              <a:rPr lang="en-US" sz="1100" b="1" u="sng"/>
              <a:t>Waves</a:t>
            </a:r>
            <a:endParaRPr lang="en-US" sz="1100"/>
          </a:p>
        </p:txBody>
      </p:sp>
      <p:pic>
        <p:nvPicPr>
          <p:cNvPr id="408" name="Picture 407">
            <a:extLst>
              <a:ext uri="{FF2B5EF4-FFF2-40B4-BE49-F238E27FC236}">
                <a16:creationId xmlns:a16="http://schemas.microsoft.com/office/drawing/2014/main" id="{DB329640-BBEF-4A2B-BBDD-E944EBBB8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7184" y="4245442"/>
            <a:ext cx="571500" cy="333375"/>
          </a:xfrm>
          <a:prstGeom prst="rect">
            <a:avLst/>
          </a:prstGeom>
        </p:spPr>
      </p:pic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BF18274D-EB8B-4D61-B7B4-258961D64DD7}"/>
              </a:ext>
            </a:extLst>
          </p:cNvPr>
          <p:cNvCxnSpPr>
            <a:cxnSpLocks/>
            <a:stCxn id="406" idx="2"/>
            <a:endCxn id="423" idx="0"/>
          </p:cNvCxnSpPr>
          <p:nvPr/>
        </p:nvCxnSpPr>
        <p:spPr>
          <a:xfrm flipV="1">
            <a:off x="6896593" y="1508153"/>
            <a:ext cx="16176" cy="102984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421F2C62-DAFE-4BA7-9E74-3EEB08104FCA}"/>
              </a:ext>
            </a:extLst>
          </p:cNvPr>
          <p:cNvCxnSpPr>
            <a:cxnSpLocks/>
            <a:stCxn id="424" idx="0"/>
            <a:endCxn id="9" idx="0"/>
          </p:cNvCxnSpPr>
          <p:nvPr/>
        </p:nvCxnSpPr>
        <p:spPr>
          <a:xfrm flipV="1">
            <a:off x="6869113" y="1510204"/>
            <a:ext cx="801748" cy="90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4784A49F-2C68-492A-ACBB-54F4333863D9}"/>
              </a:ext>
            </a:extLst>
          </p:cNvPr>
          <p:cNvCxnSpPr>
            <a:cxnSpLocks/>
            <a:stCxn id="407" idx="2"/>
            <a:endCxn id="9" idx="0"/>
          </p:cNvCxnSpPr>
          <p:nvPr/>
        </p:nvCxnSpPr>
        <p:spPr>
          <a:xfrm flipH="1" flipV="1">
            <a:off x="7670861" y="1510204"/>
            <a:ext cx="1445" cy="101874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>
            <a:extLst>
              <a:ext uri="{FF2B5EF4-FFF2-40B4-BE49-F238E27FC236}">
                <a16:creationId xmlns:a16="http://schemas.microsoft.com/office/drawing/2014/main" id="{74C9C492-040B-403F-A1D3-FBF4C66D3E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5111" y="1330816"/>
            <a:ext cx="571500" cy="333375"/>
            <a:chOff x="4523" y="1116"/>
            <a:chExt cx="360" cy="210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905EA00A-BEF2-4FD6-BFDE-EB65AAD6AE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23" y="1116"/>
              <a:ext cx="36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19C43D3-4F6F-4CD9-8223-898D94E7E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26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C914FC6-1024-4656-B426-89045ADB0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26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84DE0C34-5564-4609-B48F-B6EF59325C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26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B2A21E3-E1CB-44E4-8128-83A75CD55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26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74748564-8BD0-48DA-936D-219C3672C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142"/>
              <a:ext cx="211" cy="7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8CB5EA1D-DD30-4915-92AB-5A0FFAF04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142"/>
              <a:ext cx="211" cy="78"/>
            </a:xfrm>
            <a:prstGeom prst="ellipse">
              <a:avLst/>
            </a:prstGeom>
            <a:noFill/>
            <a:ln w="9525" cap="rnd">
              <a:solidFill>
                <a:srgbClr val="009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DBD13B71-7C0D-401E-9621-DE8E1C22C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1151"/>
              <a:ext cx="103" cy="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CD430510-20AD-4721-B9C2-50C128139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1155"/>
              <a:ext cx="6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289B957F-6532-4C48-A083-BDA79FE6D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1229"/>
              <a:ext cx="312" cy="6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4EDE4A2-FDFE-4426-9B47-0D131B7C2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1229"/>
              <a:ext cx="312" cy="64"/>
            </a:xfrm>
            <a:prstGeom prst="rect">
              <a:avLst/>
            </a:prstGeom>
            <a:noFill/>
            <a:ln w="9525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180FBB43-459C-4167-9B03-E7A7D4F61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1236"/>
              <a:ext cx="14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NCS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1B68E3F2-874B-47FB-A91A-7DB1AA0A6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1236"/>
              <a:ext cx="4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EE5BA23B-CEE4-4CB4-8AF4-6D6BEEB72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1236"/>
              <a:ext cx="10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5501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09" name="Group 4">
            <a:extLst>
              <a:ext uri="{FF2B5EF4-FFF2-40B4-BE49-F238E27FC236}">
                <a16:creationId xmlns:a16="http://schemas.microsoft.com/office/drawing/2014/main" id="{D2C3AD39-31E8-4880-AC35-704388ABC1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7019" y="1328765"/>
            <a:ext cx="571500" cy="333375"/>
            <a:chOff x="4523" y="1116"/>
            <a:chExt cx="360" cy="210"/>
          </a:xfrm>
        </p:grpSpPr>
        <p:sp>
          <p:nvSpPr>
            <p:cNvPr id="412" name="AutoShape 3">
              <a:extLst>
                <a:ext uri="{FF2B5EF4-FFF2-40B4-BE49-F238E27FC236}">
                  <a16:creationId xmlns:a16="http://schemas.microsoft.com/office/drawing/2014/main" id="{13CCD8C4-C330-49F0-ACAE-8842E53D55A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23" y="1116"/>
              <a:ext cx="36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3" name="Picture 5">
              <a:extLst>
                <a:ext uri="{FF2B5EF4-FFF2-40B4-BE49-F238E27FC236}">
                  <a16:creationId xmlns:a16="http://schemas.microsoft.com/office/drawing/2014/main" id="{8E056674-1343-4D3D-B33D-621C53F77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26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4" name="Picture 6">
              <a:extLst>
                <a:ext uri="{FF2B5EF4-FFF2-40B4-BE49-F238E27FC236}">
                  <a16:creationId xmlns:a16="http://schemas.microsoft.com/office/drawing/2014/main" id="{80970CAC-94CE-47B1-BE6F-D5A903619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26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6" name="Picture 7">
              <a:extLst>
                <a:ext uri="{FF2B5EF4-FFF2-40B4-BE49-F238E27FC236}">
                  <a16:creationId xmlns:a16="http://schemas.microsoft.com/office/drawing/2014/main" id="{5D052D52-9D30-4BF6-91BD-D0AD55EC4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26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7" name="Picture 8">
              <a:extLst>
                <a:ext uri="{FF2B5EF4-FFF2-40B4-BE49-F238E27FC236}">
                  <a16:creationId xmlns:a16="http://schemas.microsoft.com/office/drawing/2014/main" id="{3F0D16E9-951F-4FF3-9B41-DF1046774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26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8" name="Oval 9">
              <a:extLst>
                <a:ext uri="{FF2B5EF4-FFF2-40B4-BE49-F238E27FC236}">
                  <a16:creationId xmlns:a16="http://schemas.microsoft.com/office/drawing/2014/main" id="{6B5DC471-6204-488C-BA09-4DF7A1251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142"/>
              <a:ext cx="211" cy="7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Oval 10">
              <a:extLst>
                <a:ext uri="{FF2B5EF4-FFF2-40B4-BE49-F238E27FC236}">
                  <a16:creationId xmlns:a16="http://schemas.microsoft.com/office/drawing/2014/main" id="{D30699AF-9FE1-4B6D-A356-3525E2947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142"/>
              <a:ext cx="211" cy="78"/>
            </a:xfrm>
            <a:prstGeom prst="ellipse">
              <a:avLst/>
            </a:prstGeom>
            <a:noFill/>
            <a:ln w="9525" cap="rnd">
              <a:solidFill>
                <a:srgbClr val="009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Rectangle 11">
              <a:extLst>
                <a:ext uri="{FF2B5EF4-FFF2-40B4-BE49-F238E27FC236}">
                  <a16:creationId xmlns:a16="http://schemas.microsoft.com/office/drawing/2014/main" id="{E6E2FA9C-1BC6-4241-8C03-3986D86AF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1151"/>
              <a:ext cx="103" cy="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Rectangle 12">
              <a:extLst>
                <a:ext uri="{FF2B5EF4-FFF2-40B4-BE49-F238E27FC236}">
                  <a16:creationId xmlns:a16="http://schemas.microsoft.com/office/drawing/2014/main" id="{6ECCF033-6FA7-44B4-86C2-D2FD80622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1155"/>
              <a:ext cx="6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2" name="Rectangle 13">
              <a:extLst>
                <a:ext uri="{FF2B5EF4-FFF2-40B4-BE49-F238E27FC236}">
                  <a16:creationId xmlns:a16="http://schemas.microsoft.com/office/drawing/2014/main" id="{37241B65-88ED-44AE-BBFA-8CA241882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1229"/>
              <a:ext cx="312" cy="6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Rectangle 14">
              <a:extLst>
                <a:ext uri="{FF2B5EF4-FFF2-40B4-BE49-F238E27FC236}">
                  <a16:creationId xmlns:a16="http://schemas.microsoft.com/office/drawing/2014/main" id="{EDB777F4-CA5B-4081-8CDD-7AE93E759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1229"/>
              <a:ext cx="312" cy="64"/>
            </a:xfrm>
            <a:prstGeom prst="rect">
              <a:avLst/>
            </a:prstGeom>
            <a:noFill/>
            <a:ln w="9525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Rectangle 15">
              <a:extLst>
                <a:ext uri="{FF2B5EF4-FFF2-40B4-BE49-F238E27FC236}">
                  <a16:creationId xmlns:a16="http://schemas.microsoft.com/office/drawing/2014/main" id="{F81C3068-E7E1-48E7-A6B3-77447B07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1236"/>
              <a:ext cx="14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NCS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5" name="Rectangle 16">
              <a:extLst>
                <a:ext uri="{FF2B5EF4-FFF2-40B4-BE49-F238E27FC236}">
                  <a16:creationId xmlns:a16="http://schemas.microsoft.com/office/drawing/2014/main" id="{C6CE2033-A345-4821-83D2-0B4BF2864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1236"/>
              <a:ext cx="4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6" name="Rectangle 17">
              <a:extLst>
                <a:ext uri="{FF2B5EF4-FFF2-40B4-BE49-F238E27FC236}">
                  <a16:creationId xmlns:a16="http://schemas.microsoft.com/office/drawing/2014/main" id="{07E7DCC2-D5CE-419F-80D5-DC1B538C7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1236"/>
              <a:ext cx="10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5501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407" name="Picture 406">
            <a:extLst>
              <a:ext uri="{FF2B5EF4-FFF2-40B4-BE49-F238E27FC236}">
                <a16:creationId xmlns:a16="http://schemas.microsoft.com/office/drawing/2014/main" id="{AE77314F-F4EA-4F0E-9806-923A8E01C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7214" y="1982834"/>
            <a:ext cx="510183" cy="546111"/>
          </a:xfrm>
          <a:prstGeom prst="rect">
            <a:avLst/>
          </a:prstGeom>
        </p:spPr>
      </p:pic>
      <p:pic>
        <p:nvPicPr>
          <p:cNvPr id="406" name="Picture 405">
            <a:extLst>
              <a:ext uri="{FF2B5EF4-FFF2-40B4-BE49-F238E27FC236}">
                <a16:creationId xmlns:a16="http://schemas.microsoft.com/office/drawing/2014/main" id="{6342AC46-C3E1-4766-93D6-39603890E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1501" y="1991889"/>
            <a:ext cx="510183" cy="546111"/>
          </a:xfrm>
          <a:prstGeom prst="rect">
            <a:avLst/>
          </a:prstGeom>
        </p:spPr>
      </p:pic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C6034EC8-0438-4668-9967-D46277DC0EEB}"/>
              </a:ext>
            </a:extLst>
          </p:cNvPr>
          <p:cNvCxnSpPr>
            <a:cxnSpLocks/>
            <a:endCxn id="496" idx="2"/>
          </p:cNvCxnSpPr>
          <p:nvPr/>
        </p:nvCxnSpPr>
        <p:spPr>
          <a:xfrm flipV="1">
            <a:off x="10026335" y="1259213"/>
            <a:ext cx="364980" cy="22112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FB103F0C-AD4F-429A-B769-C733A392F4F3}"/>
              </a:ext>
            </a:extLst>
          </p:cNvPr>
          <p:cNvCxnSpPr>
            <a:cxnSpLocks/>
            <a:endCxn id="496" idx="2"/>
          </p:cNvCxnSpPr>
          <p:nvPr/>
        </p:nvCxnSpPr>
        <p:spPr>
          <a:xfrm flipH="1" flipV="1">
            <a:off x="10391315" y="1259213"/>
            <a:ext cx="403662" cy="22086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51AE2E3B-AD48-4A61-860E-A65BC740C972}"/>
              </a:ext>
            </a:extLst>
          </p:cNvPr>
          <p:cNvCxnSpPr>
            <a:cxnSpLocks/>
            <a:stCxn id="211" idx="0"/>
            <a:endCxn id="490" idx="0"/>
          </p:cNvCxnSpPr>
          <p:nvPr/>
        </p:nvCxnSpPr>
        <p:spPr>
          <a:xfrm flipH="1" flipV="1">
            <a:off x="10041171" y="1629159"/>
            <a:ext cx="29241" cy="128315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3ABDB4A-BBD3-4B5E-A383-4E37B2AE831E}"/>
              </a:ext>
            </a:extLst>
          </p:cNvPr>
          <p:cNvCxnSpPr>
            <a:cxnSpLocks/>
            <a:stCxn id="212" idx="0"/>
            <a:endCxn id="490" idx="0"/>
          </p:cNvCxnSpPr>
          <p:nvPr/>
        </p:nvCxnSpPr>
        <p:spPr>
          <a:xfrm flipH="1" flipV="1">
            <a:off x="10041171" y="1629159"/>
            <a:ext cx="826717" cy="128216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DF7E22DC-CDA3-4F1E-B862-F532717A8636}"/>
              </a:ext>
            </a:extLst>
          </p:cNvPr>
          <p:cNvCxnSpPr>
            <a:cxnSpLocks/>
            <a:stCxn id="211" idx="0"/>
            <a:endCxn id="475" idx="0"/>
          </p:cNvCxnSpPr>
          <p:nvPr/>
        </p:nvCxnSpPr>
        <p:spPr>
          <a:xfrm flipV="1">
            <a:off x="10070412" y="1631210"/>
            <a:ext cx="728851" cy="128110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CE8DC03-C73D-4D62-AF20-4BEAD698EAD9}"/>
              </a:ext>
            </a:extLst>
          </p:cNvPr>
          <p:cNvCxnSpPr>
            <a:cxnSpLocks/>
            <a:stCxn id="212" idx="0"/>
            <a:endCxn id="475" idx="0"/>
          </p:cNvCxnSpPr>
          <p:nvPr/>
        </p:nvCxnSpPr>
        <p:spPr>
          <a:xfrm flipH="1" flipV="1">
            <a:off x="10799263" y="1631210"/>
            <a:ext cx="68625" cy="128011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oup 4">
            <a:extLst>
              <a:ext uri="{FF2B5EF4-FFF2-40B4-BE49-F238E27FC236}">
                <a16:creationId xmlns:a16="http://schemas.microsoft.com/office/drawing/2014/main" id="{43433ABE-24AC-43A4-AAB4-49236C846F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13513" y="1451822"/>
            <a:ext cx="571500" cy="333375"/>
            <a:chOff x="4523" y="1116"/>
            <a:chExt cx="360" cy="210"/>
          </a:xfrm>
        </p:grpSpPr>
        <p:sp>
          <p:nvSpPr>
            <p:cNvPr id="465" name="AutoShape 3">
              <a:extLst>
                <a:ext uri="{FF2B5EF4-FFF2-40B4-BE49-F238E27FC236}">
                  <a16:creationId xmlns:a16="http://schemas.microsoft.com/office/drawing/2014/main" id="{52E3396B-4ED3-4289-9B98-18F511C89A5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23" y="1116"/>
              <a:ext cx="36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66" name="Picture 5">
              <a:extLst>
                <a:ext uri="{FF2B5EF4-FFF2-40B4-BE49-F238E27FC236}">
                  <a16:creationId xmlns:a16="http://schemas.microsoft.com/office/drawing/2014/main" id="{9EA8BED8-9940-4A05-AD94-9F61C4130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26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7" name="Picture 6">
              <a:extLst>
                <a:ext uri="{FF2B5EF4-FFF2-40B4-BE49-F238E27FC236}">
                  <a16:creationId xmlns:a16="http://schemas.microsoft.com/office/drawing/2014/main" id="{5E11220C-9121-469C-8541-86AB0FA62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26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8" name="Picture 7">
              <a:extLst>
                <a:ext uri="{FF2B5EF4-FFF2-40B4-BE49-F238E27FC236}">
                  <a16:creationId xmlns:a16="http://schemas.microsoft.com/office/drawing/2014/main" id="{22CAD73D-BE21-47F0-96A3-236E3DA63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26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9" name="Picture 8">
              <a:extLst>
                <a:ext uri="{FF2B5EF4-FFF2-40B4-BE49-F238E27FC236}">
                  <a16:creationId xmlns:a16="http://schemas.microsoft.com/office/drawing/2014/main" id="{0E67EE9D-DF8C-4E73-8A9D-2F7266039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26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0" name="Oval 9">
              <a:extLst>
                <a:ext uri="{FF2B5EF4-FFF2-40B4-BE49-F238E27FC236}">
                  <a16:creationId xmlns:a16="http://schemas.microsoft.com/office/drawing/2014/main" id="{ACE1C0F4-015D-4310-912C-E8F2346B4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142"/>
              <a:ext cx="211" cy="7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Oval 10">
              <a:extLst>
                <a:ext uri="{FF2B5EF4-FFF2-40B4-BE49-F238E27FC236}">
                  <a16:creationId xmlns:a16="http://schemas.microsoft.com/office/drawing/2014/main" id="{01475DCF-E22B-4622-86A1-CDFBA017B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142"/>
              <a:ext cx="211" cy="78"/>
            </a:xfrm>
            <a:prstGeom prst="ellipse">
              <a:avLst/>
            </a:prstGeom>
            <a:noFill/>
            <a:ln w="9525" cap="rnd">
              <a:solidFill>
                <a:srgbClr val="009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Rectangle 11">
              <a:extLst>
                <a:ext uri="{FF2B5EF4-FFF2-40B4-BE49-F238E27FC236}">
                  <a16:creationId xmlns:a16="http://schemas.microsoft.com/office/drawing/2014/main" id="{20B34D81-37BF-4D13-8E50-CB767D47A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1151"/>
              <a:ext cx="103" cy="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Rectangle 12">
              <a:extLst>
                <a:ext uri="{FF2B5EF4-FFF2-40B4-BE49-F238E27FC236}">
                  <a16:creationId xmlns:a16="http://schemas.microsoft.com/office/drawing/2014/main" id="{7CBE6950-9D85-4EDB-87A1-6987A43E0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1155"/>
              <a:ext cx="6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" name="Rectangle 13">
              <a:extLst>
                <a:ext uri="{FF2B5EF4-FFF2-40B4-BE49-F238E27FC236}">
                  <a16:creationId xmlns:a16="http://schemas.microsoft.com/office/drawing/2014/main" id="{B52FDDDA-FB70-4FF8-817D-5FAA307C1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1229"/>
              <a:ext cx="312" cy="6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Rectangle 14">
              <a:extLst>
                <a:ext uri="{FF2B5EF4-FFF2-40B4-BE49-F238E27FC236}">
                  <a16:creationId xmlns:a16="http://schemas.microsoft.com/office/drawing/2014/main" id="{59207A85-19D6-49D7-9ADE-F6F3C874B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1229"/>
              <a:ext cx="312" cy="64"/>
            </a:xfrm>
            <a:prstGeom prst="rect">
              <a:avLst/>
            </a:prstGeom>
            <a:noFill/>
            <a:ln w="9525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Rectangle 15">
              <a:extLst>
                <a:ext uri="{FF2B5EF4-FFF2-40B4-BE49-F238E27FC236}">
                  <a16:creationId xmlns:a16="http://schemas.microsoft.com/office/drawing/2014/main" id="{700BACF2-AA3A-4D7E-9925-8E4D05B0D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1236"/>
              <a:ext cx="14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NCS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7" name="Rectangle 16">
              <a:extLst>
                <a:ext uri="{FF2B5EF4-FFF2-40B4-BE49-F238E27FC236}">
                  <a16:creationId xmlns:a16="http://schemas.microsoft.com/office/drawing/2014/main" id="{FF6D6B92-A47C-4E67-9653-7E31DF921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1236"/>
              <a:ext cx="4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8" name="Rectangle 17">
              <a:extLst>
                <a:ext uri="{FF2B5EF4-FFF2-40B4-BE49-F238E27FC236}">
                  <a16:creationId xmlns:a16="http://schemas.microsoft.com/office/drawing/2014/main" id="{9019266B-9B99-4BDE-B0FD-F7C957D23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1236"/>
              <a:ext cx="10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5501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79" name="Group 4">
            <a:extLst>
              <a:ext uri="{FF2B5EF4-FFF2-40B4-BE49-F238E27FC236}">
                <a16:creationId xmlns:a16="http://schemas.microsoft.com/office/drawing/2014/main" id="{5C3A1440-EF25-44AE-97B4-E40076A3A4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55421" y="1449771"/>
            <a:ext cx="571500" cy="333375"/>
            <a:chOff x="4523" y="1116"/>
            <a:chExt cx="360" cy="210"/>
          </a:xfrm>
        </p:grpSpPr>
        <p:sp>
          <p:nvSpPr>
            <p:cNvPr id="480" name="AutoShape 3">
              <a:extLst>
                <a:ext uri="{FF2B5EF4-FFF2-40B4-BE49-F238E27FC236}">
                  <a16:creationId xmlns:a16="http://schemas.microsoft.com/office/drawing/2014/main" id="{B06576BF-2B53-4DFD-83F4-08D800661E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23" y="1116"/>
              <a:ext cx="36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81" name="Picture 5">
              <a:extLst>
                <a:ext uri="{FF2B5EF4-FFF2-40B4-BE49-F238E27FC236}">
                  <a16:creationId xmlns:a16="http://schemas.microsoft.com/office/drawing/2014/main" id="{E3C8B517-B6C3-4456-BF60-7C3315A98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26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2" name="Picture 6">
              <a:extLst>
                <a:ext uri="{FF2B5EF4-FFF2-40B4-BE49-F238E27FC236}">
                  <a16:creationId xmlns:a16="http://schemas.microsoft.com/office/drawing/2014/main" id="{BFA97517-DD48-40A5-AF86-908E4B6EC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26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3" name="Picture 7">
              <a:extLst>
                <a:ext uri="{FF2B5EF4-FFF2-40B4-BE49-F238E27FC236}">
                  <a16:creationId xmlns:a16="http://schemas.microsoft.com/office/drawing/2014/main" id="{B77D9CB4-1FBC-4B3F-9848-990E3C033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26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4" name="Picture 8">
              <a:extLst>
                <a:ext uri="{FF2B5EF4-FFF2-40B4-BE49-F238E27FC236}">
                  <a16:creationId xmlns:a16="http://schemas.microsoft.com/office/drawing/2014/main" id="{952FCBEF-83FD-42F2-820C-A42535F6F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" y="1126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5" name="Oval 9">
              <a:extLst>
                <a:ext uri="{FF2B5EF4-FFF2-40B4-BE49-F238E27FC236}">
                  <a16:creationId xmlns:a16="http://schemas.microsoft.com/office/drawing/2014/main" id="{B3EA9244-9201-46D9-B9BA-1ED7E14F2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142"/>
              <a:ext cx="211" cy="7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Oval 10">
              <a:extLst>
                <a:ext uri="{FF2B5EF4-FFF2-40B4-BE49-F238E27FC236}">
                  <a16:creationId xmlns:a16="http://schemas.microsoft.com/office/drawing/2014/main" id="{715364D0-5220-439E-8E9A-E6A8A818F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142"/>
              <a:ext cx="211" cy="78"/>
            </a:xfrm>
            <a:prstGeom prst="ellipse">
              <a:avLst/>
            </a:prstGeom>
            <a:noFill/>
            <a:ln w="9525" cap="rnd">
              <a:solidFill>
                <a:srgbClr val="009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Rectangle 11">
              <a:extLst>
                <a:ext uri="{FF2B5EF4-FFF2-40B4-BE49-F238E27FC236}">
                  <a16:creationId xmlns:a16="http://schemas.microsoft.com/office/drawing/2014/main" id="{E7BC4719-3EF0-4A37-97D5-8102BF497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1151"/>
              <a:ext cx="103" cy="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Rectangle 12">
              <a:extLst>
                <a:ext uri="{FF2B5EF4-FFF2-40B4-BE49-F238E27FC236}">
                  <a16:creationId xmlns:a16="http://schemas.microsoft.com/office/drawing/2014/main" id="{7D5F32CA-4FA7-4CAC-A939-D61738438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1155"/>
              <a:ext cx="6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9" name="Rectangle 13">
              <a:extLst>
                <a:ext uri="{FF2B5EF4-FFF2-40B4-BE49-F238E27FC236}">
                  <a16:creationId xmlns:a16="http://schemas.microsoft.com/office/drawing/2014/main" id="{06414074-4B01-4A74-B021-11BCAAD1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1229"/>
              <a:ext cx="312" cy="6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Rectangle 14">
              <a:extLst>
                <a:ext uri="{FF2B5EF4-FFF2-40B4-BE49-F238E27FC236}">
                  <a16:creationId xmlns:a16="http://schemas.microsoft.com/office/drawing/2014/main" id="{3D12628E-0106-4865-A3B1-0A4FD9883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1229"/>
              <a:ext cx="312" cy="64"/>
            </a:xfrm>
            <a:prstGeom prst="rect">
              <a:avLst/>
            </a:prstGeom>
            <a:noFill/>
            <a:ln w="9525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Rectangle 15">
              <a:extLst>
                <a:ext uri="{FF2B5EF4-FFF2-40B4-BE49-F238E27FC236}">
                  <a16:creationId xmlns:a16="http://schemas.microsoft.com/office/drawing/2014/main" id="{91D84D44-6A96-4216-96AE-D9DCD1FFD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1236"/>
              <a:ext cx="14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NCS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2" name="Rectangle 16">
              <a:extLst>
                <a:ext uri="{FF2B5EF4-FFF2-40B4-BE49-F238E27FC236}">
                  <a16:creationId xmlns:a16="http://schemas.microsoft.com/office/drawing/2014/main" id="{56379F22-305E-4A22-9ADF-0EEA4DE45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1236"/>
              <a:ext cx="4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3" name="Rectangle 17">
              <a:extLst>
                <a:ext uri="{FF2B5EF4-FFF2-40B4-BE49-F238E27FC236}">
                  <a16:creationId xmlns:a16="http://schemas.microsoft.com/office/drawing/2014/main" id="{F2786198-8E9B-4564-BEE6-579D45360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1236"/>
              <a:ext cx="10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5501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96" name="TextBox 495">
            <a:extLst>
              <a:ext uri="{FF2B5EF4-FFF2-40B4-BE49-F238E27FC236}">
                <a16:creationId xmlns:a16="http://schemas.microsoft.com/office/drawing/2014/main" id="{D747512C-1031-4AC4-BCBE-881C4D3363AF}"/>
              </a:ext>
            </a:extLst>
          </p:cNvPr>
          <p:cNvSpPr txBox="1"/>
          <p:nvPr/>
        </p:nvSpPr>
        <p:spPr>
          <a:xfrm>
            <a:off x="10101277" y="920659"/>
            <a:ext cx="58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T-Mobile MSC</a:t>
            </a:r>
          </a:p>
        </p:txBody>
      </p: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4B27E89F-48F1-40DC-8452-FE857A845FB8}"/>
              </a:ext>
            </a:extLst>
          </p:cNvPr>
          <p:cNvGrpSpPr/>
          <p:nvPr/>
        </p:nvGrpSpPr>
        <p:grpSpPr>
          <a:xfrm>
            <a:off x="7526178" y="2692113"/>
            <a:ext cx="304889" cy="309877"/>
            <a:chOff x="1427996" y="1661026"/>
            <a:chExt cx="304889" cy="309877"/>
          </a:xfrm>
        </p:grpSpPr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3CE1545C-3715-46E1-B16E-20DEF61C1322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FE677A28-2983-4D52-9154-098B0E129534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500" name="Arrow: Down 499">
                <a:extLst>
                  <a:ext uri="{FF2B5EF4-FFF2-40B4-BE49-F238E27FC236}">
                    <a16:creationId xmlns:a16="http://schemas.microsoft.com/office/drawing/2014/main" id="{AAC48D77-BE9C-4EB0-AC86-A0F344A5A269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01" name="Arrow: Down 500">
                <a:extLst>
                  <a:ext uri="{FF2B5EF4-FFF2-40B4-BE49-F238E27FC236}">
                    <a16:creationId xmlns:a16="http://schemas.microsoft.com/office/drawing/2014/main" id="{2782CE56-1695-4CF1-8DA4-5A8D9F571488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02" name="Arrow: Down 501">
                <a:extLst>
                  <a:ext uri="{FF2B5EF4-FFF2-40B4-BE49-F238E27FC236}">
                    <a16:creationId xmlns:a16="http://schemas.microsoft.com/office/drawing/2014/main" id="{B0203591-F2E6-4BB6-84C2-28B0C305B962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03" name="Arrow: Down 502">
                <a:extLst>
                  <a:ext uri="{FF2B5EF4-FFF2-40B4-BE49-F238E27FC236}">
                    <a16:creationId xmlns:a16="http://schemas.microsoft.com/office/drawing/2014/main" id="{016C5122-A26E-41CA-B8FD-0334010422CE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4DCD3F8C-A344-4E5F-8408-42B4A9B154D5}"/>
              </a:ext>
            </a:extLst>
          </p:cNvPr>
          <p:cNvGrpSpPr/>
          <p:nvPr/>
        </p:nvGrpSpPr>
        <p:grpSpPr>
          <a:xfrm>
            <a:off x="6763806" y="2685344"/>
            <a:ext cx="304889" cy="309877"/>
            <a:chOff x="1427996" y="1661026"/>
            <a:chExt cx="304889" cy="309877"/>
          </a:xfrm>
        </p:grpSpPr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99C295B4-3222-487A-9A18-347061DA20DE}"/>
                </a:ext>
              </a:extLst>
            </p:cNvPr>
            <p:cNvSpPr/>
            <p:nvPr/>
          </p:nvSpPr>
          <p:spPr>
            <a:xfrm>
              <a:off x="1427996" y="1661026"/>
              <a:ext cx="304889" cy="3098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B0C70407-CC98-4B4D-862B-E35E4D47540C}"/>
                </a:ext>
              </a:extLst>
            </p:cNvPr>
            <p:cNvGrpSpPr/>
            <p:nvPr/>
          </p:nvGrpSpPr>
          <p:grpSpPr>
            <a:xfrm>
              <a:off x="1452015" y="1689505"/>
              <a:ext cx="249723" cy="245955"/>
              <a:chOff x="5005934" y="3075845"/>
              <a:chExt cx="263325" cy="277020"/>
            </a:xfrm>
            <a:solidFill>
              <a:srgbClr val="92D050"/>
            </a:solidFill>
          </p:grpSpPr>
          <p:sp>
            <p:nvSpPr>
              <p:cNvPr id="507" name="Arrow: Down 506">
                <a:extLst>
                  <a:ext uri="{FF2B5EF4-FFF2-40B4-BE49-F238E27FC236}">
                    <a16:creationId xmlns:a16="http://schemas.microsoft.com/office/drawing/2014/main" id="{42C265CE-3657-432B-8105-62F740A02978}"/>
                  </a:ext>
                </a:extLst>
              </p:cNvPr>
              <p:cNvSpPr/>
              <p:nvPr/>
            </p:nvSpPr>
            <p:spPr>
              <a:xfrm>
                <a:off x="5083986" y="3186312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08" name="Arrow: Down 507">
                <a:extLst>
                  <a:ext uri="{FF2B5EF4-FFF2-40B4-BE49-F238E27FC236}">
                    <a16:creationId xmlns:a16="http://schemas.microsoft.com/office/drawing/2014/main" id="{64D4C8C2-E4EE-44E9-A743-AF1127F9A8C7}"/>
                  </a:ext>
                </a:extLst>
              </p:cNvPr>
              <p:cNvSpPr/>
              <p:nvPr/>
            </p:nvSpPr>
            <p:spPr>
              <a:xfrm rot="10800000">
                <a:off x="5084634" y="3075845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32" name="Arrow: Down 531">
                <a:extLst>
                  <a:ext uri="{FF2B5EF4-FFF2-40B4-BE49-F238E27FC236}">
                    <a16:creationId xmlns:a16="http://schemas.microsoft.com/office/drawing/2014/main" id="{EFC10916-E79C-428F-82DE-2FBFC89891F6}"/>
                  </a:ext>
                </a:extLst>
              </p:cNvPr>
              <p:cNvSpPr/>
              <p:nvPr/>
            </p:nvSpPr>
            <p:spPr>
              <a:xfrm rot="5400000">
                <a:off x="5035608" y="3129048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33" name="Arrow: Down 532">
                <a:extLst>
                  <a:ext uri="{FF2B5EF4-FFF2-40B4-BE49-F238E27FC236}">
                    <a16:creationId xmlns:a16="http://schemas.microsoft.com/office/drawing/2014/main" id="{C8DB8D20-2186-476A-9076-8C0B6AFD79EB}"/>
                  </a:ext>
                </a:extLst>
              </p:cNvPr>
              <p:cNvSpPr/>
              <p:nvPr/>
            </p:nvSpPr>
            <p:spPr>
              <a:xfrm rot="16200000">
                <a:off x="5132380" y="3134006"/>
                <a:ext cx="107206" cy="166553"/>
              </a:xfrm>
              <a:prstGeom prst="downArrow">
                <a:avLst/>
              </a:prstGeom>
              <a:solidFill>
                <a:srgbClr val="66FF66"/>
              </a:solidFill>
              <a:ln>
                <a:solidFill>
                  <a:srgbClr val="66FF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AC6BA7D1-FC58-4B1D-AE3B-0238D17BC23B}"/>
              </a:ext>
            </a:extLst>
          </p:cNvPr>
          <p:cNvCxnSpPr>
            <a:cxnSpLocks/>
            <a:stCxn id="391" idx="7"/>
            <a:endCxn id="502" idx="2"/>
          </p:cNvCxnSpPr>
          <p:nvPr/>
        </p:nvCxnSpPr>
        <p:spPr>
          <a:xfrm flipV="1">
            <a:off x="7042765" y="2841767"/>
            <a:ext cx="507432" cy="3832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174C2B17-3246-45A8-A593-25510DDA987F}"/>
              </a:ext>
            </a:extLst>
          </p:cNvPr>
          <p:cNvCxnSpPr>
            <a:cxnSpLocks/>
            <a:stCxn id="398" idx="1"/>
            <a:endCxn id="505" idx="3"/>
          </p:cNvCxnSpPr>
          <p:nvPr/>
        </p:nvCxnSpPr>
        <p:spPr>
          <a:xfrm flipH="1" flipV="1">
            <a:off x="7068695" y="2840283"/>
            <a:ext cx="492052" cy="380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Oval 548">
            <a:extLst>
              <a:ext uri="{FF2B5EF4-FFF2-40B4-BE49-F238E27FC236}">
                <a16:creationId xmlns:a16="http://schemas.microsoft.com/office/drawing/2014/main" id="{875F7A59-3384-4F61-98B5-41749CB2EA1A}"/>
              </a:ext>
            </a:extLst>
          </p:cNvPr>
          <p:cNvSpPr/>
          <p:nvPr/>
        </p:nvSpPr>
        <p:spPr>
          <a:xfrm>
            <a:off x="3534456" y="3757242"/>
            <a:ext cx="1425807" cy="874904"/>
          </a:xfrm>
          <a:prstGeom prst="ellips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6" name="Picture 645">
            <a:extLst>
              <a:ext uri="{FF2B5EF4-FFF2-40B4-BE49-F238E27FC236}">
                <a16:creationId xmlns:a16="http://schemas.microsoft.com/office/drawing/2014/main" id="{67BB3B74-473F-48FF-BC08-64E73B2CE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953" y="3499897"/>
            <a:ext cx="510183" cy="546111"/>
          </a:xfrm>
          <a:prstGeom prst="rect">
            <a:avLst/>
          </a:prstGeom>
        </p:spPr>
      </p:pic>
      <p:pic>
        <p:nvPicPr>
          <p:cNvPr id="647" name="Picture 646">
            <a:extLst>
              <a:ext uri="{FF2B5EF4-FFF2-40B4-BE49-F238E27FC236}">
                <a16:creationId xmlns:a16="http://schemas.microsoft.com/office/drawing/2014/main" id="{A9C8881C-D88B-4302-9171-DD540420A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4996" y="3510216"/>
            <a:ext cx="510183" cy="546111"/>
          </a:xfrm>
          <a:prstGeom prst="rect">
            <a:avLst/>
          </a:prstGeom>
        </p:spPr>
      </p:pic>
      <p:pic>
        <p:nvPicPr>
          <p:cNvPr id="648" name="Picture 647">
            <a:extLst>
              <a:ext uri="{FF2B5EF4-FFF2-40B4-BE49-F238E27FC236}">
                <a16:creationId xmlns:a16="http://schemas.microsoft.com/office/drawing/2014/main" id="{0196B7E4-88A2-489E-840B-9D092F99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6336" y="4280084"/>
            <a:ext cx="571500" cy="333375"/>
          </a:xfrm>
          <a:prstGeom prst="rect">
            <a:avLst/>
          </a:prstGeom>
        </p:spPr>
      </p:pic>
      <p:pic>
        <p:nvPicPr>
          <p:cNvPr id="649" name="Picture 648">
            <a:extLst>
              <a:ext uri="{FF2B5EF4-FFF2-40B4-BE49-F238E27FC236}">
                <a16:creationId xmlns:a16="http://schemas.microsoft.com/office/drawing/2014/main" id="{A556805A-CB9E-4901-8CD4-48AA343DDE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3949" y="4472025"/>
            <a:ext cx="571500" cy="333375"/>
          </a:xfrm>
          <a:prstGeom prst="rect">
            <a:avLst/>
          </a:prstGeom>
        </p:spPr>
      </p:pic>
      <p:pic>
        <p:nvPicPr>
          <p:cNvPr id="650" name="Picture 649">
            <a:extLst>
              <a:ext uri="{FF2B5EF4-FFF2-40B4-BE49-F238E27FC236}">
                <a16:creationId xmlns:a16="http://schemas.microsoft.com/office/drawing/2014/main" id="{72A8A641-669B-4B8A-8E4A-9B2B3AA48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0087" y="4263929"/>
            <a:ext cx="571500" cy="333375"/>
          </a:xfrm>
          <a:prstGeom prst="rect">
            <a:avLst/>
          </a:prstGeom>
        </p:spPr>
      </p:pic>
      <p:sp>
        <p:nvSpPr>
          <p:cNvPr id="550" name="TextBox 549">
            <a:extLst>
              <a:ext uri="{FF2B5EF4-FFF2-40B4-BE49-F238E27FC236}">
                <a16:creationId xmlns:a16="http://schemas.microsoft.com/office/drawing/2014/main" id="{08CA43D4-E920-49A1-8E97-15A2BAB23376}"/>
              </a:ext>
            </a:extLst>
          </p:cNvPr>
          <p:cNvSpPr txBox="1"/>
          <p:nvPr/>
        </p:nvSpPr>
        <p:spPr>
          <a:xfrm rot="10800000" flipV="1">
            <a:off x="449301" y="5925872"/>
            <a:ext cx="2264082" cy="4053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sz="1000"/>
              <a:t>ILEC MTSO </a:t>
            </a:r>
          </a:p>
          <a:p>
            <a:pPr algn="l"/>
            <a:r>
              <a:rPr lang="en-US" sz="1000"/>
              <a:t>iLEC Metro  with 3 G EVC/10G UNI 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7F3E6368-DF6C-496B-81DE-83CEA075FC76}"/>
              </a:ext>
            </a:extLst>
          </p:cNvPr>
          <p:cNvSpPr txBox="1"/>
          <p:nvPr/>
        </p:nvSpPr>
        <p:spPr>
          <a:xfrm rot="10800000" flipV="1">
            <a:off x="3265374" y="5936131"/>
            <a:ext cx="2353200" cy="4053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sz="1000"/>
              <a:t>ILEC MTSO </a:t>
            </a:r>
          </a:p>
          <a:p>
            <a:pPr algn="l"/>
            <a:r>
              <a:rPr lang="en-US" sz="1000"/>
              <a:t>Metro 3.0 with 10G EVC/10G UNI 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F96298D6-A55C-4FEE-9760-1EF2471619CF}"/>
              </a:ext>
            </a:extLst>
          </p:cNvPr>
          <p:cNvSpPr txBox="1"/>
          <p:nvPr/>
        </p:nvSpPr>
        <p:spPr>
          <a:xfrm rot="10800000" flipV="1">
            <a:off x="6431792" y="5936486"/>
            <a:ext cx="2264082" cy="4053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sz="1000"/>
              <a:t>Metro 3.0 MTSO </a:t>
            </a:r>
          </a:p>
          <a:p>
            <a:pPr algn="l"/>
            <a:r>
              <a:rPr lang="en-US" sz="1000"/>
              <a:t>iLEC Metro  with 3 G EVC/10G UNI 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97E42EC-9D9A-4FD6-BB05-892E963140A3}"/>
              </a:ext>
            </a:extLst>
          </p:cNvPr>
          <p:cNvSpPr txBox="1"/>
          <p:nvPr/>
        </p:nvSpPr>
        <p:spPr>
          <a:xfrm rot="10800000" flipV="1">
            <a:off x="9565300" y="5906669"/>
            <a:ext cx="2094992" cy="4053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sz="1000"/>
              <a:t>Metro 3.0 MTSO </a:t>
            </a:r>
          </a:p>
          <a:p>
            <a:pPr algn="l"/>
            <a:r>
              <a:rPr lang="en-US" sz="1000"/>
              <a:t>Metro 3.0 with 10G EVC/10G UNI </a:t>
            </a:r>
          </a:p>
        </p:txBody>
      </p: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E2C60CB5-E219-46EB-94E8-F1E95F40990B}"/>
              </a:ext>
            </a:extLst>
          </p:cNvPr>
          <p:cNvCxnSpPr>
            <a:cxnSpLocks/>
            <a:stCxn id="387" idx="2"/>
          </p:cNvCxnSpPr>
          <p:nvPr/>
        </p:nvCxnSpPr>
        <p:spPr>
          <a:xfrm flipV="1">
            <a:off x="6594538" y="3544722"/>
            <a:ext cx="351209" cy="830347"/>
          </a:xfrm>
          <a:prstGeom prst="line">
            <a:avLst/>
          </a:prstGeom>
          <a:ln w="38100">
            <a:gradFill>
              <a:gsLst>
                <a:gs pos="14000">
                  <a:srgbClr val="FF0000"/>
                </a:gs>
                <a:gs pos="37000">
                  <a:srgbClr val="FFFF00"/>
                </a:gs>
                <a:gs pos="64000">
                  <a:srgbClr val="00B050"/>
                </a:gs>
                <a:gs pos="85000">
                  <a:srgbClr val="0070C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97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B4E7E9-B8C2-47B0-8E20-FEC0BAA765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3" r="31871"/>
          <a:stretch/>
        </p:blipFill>
        <p:spPr>
          <a:xfrm>
            <a:off x="1955409" y="309456"/>
            <a:ext cx="9800737" cy="6028421"/>
          </a:xfrm>
          <a:prstGeom prst="rect">
            <a:avLst/>
          </a:prstGeom>
        </p:spPr>
      </p:pic>
      <p:sp>
        <p:nvSpPr>
          <p:cNvPr id="14" name="Title 6">
            <a:extLst>
              <a:ext uri="{FF2B5EF4-FFF2-40B4-BE49-F238E27FC236}">
                <a16:creationId xmlns:a16="http://schemas.microsoft.com/office/drawing/2014/main" id="{AD7F586D-7E89-42CC-8A81-0EAFFC7E273C}"/>
              </a:ext>
            </a:extLst>
          </p:cNvPr>
          <p:cNvSpPr txBox="1">
            <a:spLocks/>
          </p:cNvSpPr>
          <p:nvPr/>
        </p:nvSpPr>
        <p:spPr>
          <a:xfrm>
            <a:off x="586277" y="205455"/>
            <a:ext cx="9353591" cy="3338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accent5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133">
                <a:solidFill>
                  <a:schemeClr val="accent1"/>
                </a:solidFill>
                <a:latin typeface="+mn-lt"/>
                <a:cs typeface="+mj-cs"/>
              </a:rPr>
              <a:t>Colorless Metro Development Roadmap</a:t>
            </a:r>
            <a:endParaRPr lang="en-US" sz="2133" i="1">
              <a:solidFill>
                <a:schemeClr val="accent1"/>
              </a:solidFill>
              <a:latin typeface="+mn-lt"/>
              <a:cs typeface="+mj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E6C240-4ADD-4820-8D4A-2A846872575B}"/>
              </a:ext>
            </a:extLst>
          </p:cNvPr>
          <p:cNvGrpSpPr/>
          <p:nvPr/>
        </p:nvGrpSpPr>
        <p:grpSpPr>
          <a:xfrm>
            <a:off x="695237" y="592869"/>
            <a:ext cx="3685475" cy="436215"/>
            <a:chOff x="530221" y="1071003"/>
            <a:chExt cx="3685473" cy="33757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AEC421-7D60-4DBA-8AA1-62DF91B62F2D}"/>
                </a:ext>
              </a:extLst>
            </p:cNvPr>
            <p:cNvSpPr/>
            <p:nvPr/>
          </p:nvSpPr>
          <p:spPr>
            <a:xfrm>
              <a:off x="530221" y="1105255"/>
              <a:ext cx="220959" cy="1330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 b="1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94AFAD-C6D8-4B7E-B924-59AC098944EA}"/>
                </a:ext>
              </a:extLst>
            </p:cNvPr>
            <p:cNvSpPr txBox="1"/>
            <p:nvPr/>
          </p:nvSpPr>
          <p:spPr>
            <a:xfrm>
              <a:off x="760313" y="1071003"/>
              <a:ext cx="3455381" cy="18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33">
                  <a:solidFill>
                    <a:prstClr val="black"/>
                  </a:solidFill>
                </a:rPr>
                <a:t>Approved Projects / Already Underway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03848B-37BA-46F6-B857-1DED713B9D5F}"/>
                </a:ext>
              </a:extLst>
            </p:cNvPr>
            <p:cNvSpPr/>
            <p:nvPr/>
          </p:nvSpPr>
          <p:spPr>
            <a:xfrm>
              <a:off x="535072" y="1251658"/>
              <a:ext cx="216109" cy="133072"/>
            </a:xfrm>
            <a:prstGeom prst="rect">
              <a:avLst/>
            </a:prstGeom>
            <a:solidFill>
              <a:srgbClr val="E7752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 b="1">
                <a:solidFill>
                  <a:srgbClr val="FFFFFF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06F89B-55CD-46E4-913B-943422922284}"/>
                </a:ext>
              </a:extLst>
            </p:cNvPr>
            <p:cNvSpPr txBox="1"/>
            <p:nvPr/>
          </p:nvSpPr>
          <p:spPr>
            <a:xfrm>
              <a:off x="751180" y="1226025"/>
              <a:ext cx="3455381" cy="18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33">
                  <a:solidFill>
                    <a:prstClr val="black"/>
                  </a:solidFill>
                </a:rPr>
                <a:t>Future Phases / Pending Approval</a:t>
              </a:r>
            </a:p>
          </p:txBody>
        </p:sp>
      </p:grpSp>
      <p:sp>
        <p:nvSpPr>
          <p:cNvPr id="32" name="Diamond 31">
            <a:extLst>
              <a:ext uri="{FF2B5EF4-FFF2-40B4-BE49-F238E27FC236}">
                <a16:creationId xmlns:a16="http://schemas.microsoft.com/office/drawing/2014/main" id="{4940B40C-7BBB-4E9C-BFE4-8508A731E374}"/>
              </a:ext>
            </a:extLst>
          </p:cNvPr>
          <p:cNvSpPr/>
          <p:nvPr/>
        </p:nvSpPr>
        <p:spPr>
          <a:xfrm>
            <a:off x="741791" y="1104275"/>
            <a:ext cx="158693" cy="164012"/>
          </a:xfrm>
          <a:prstGeom prst="diamond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27B5FB-DBB7-45CA-BD19-ED199B43B0EF}"/>
              </a:ext>
            </a:extLst>
          </p:cNvPr>
          <p:cNvSpPr txBox="1"/>
          <p:nvPr/>
        </p:nvSpPr>
        <p:spPr>
          <a:xfrm>
            <a:off x="916197" y="1049128"/>
            <a:ext cx="185613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3">
                <a:solidFill>
                  <a:prstClr val="black"/>
                </a:solidFill>
              </a:rPr>
              <a:t>Target Launch</a:t>
            </a:r>
          </a:p>
        </p:txBody>
      </p:sp>
      <p:sp>
        <p:nvSpPr>
          <p:cNvPr id="3" name="AutoShape 31">
            <a:extLst>
              <a:ext uri="{FF2B5EF4-FFF2-40B4-BE49-F238E27FC236}">
                <a16:creationId xmlns:a16="http://schemas.microsoft.com/office/drawing/2014/main" id="{A1D534FC-DF5B-450E-BE24-8D9482C6B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72" y="3260243"/>
            <a:ext cx="1169820" cy="129626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0" tIns="0" rIns="0" bIns="1485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defTabSz="124826" fontAlgn="auto">
              <a:spcBef>
                <a:spcPts val="0"/>
              </a:spcBef>
              <a:spcAft>
                <a:spcPts val="0"/>
              </a:spcAft>
            </a:pPr>
            <a:r>
              <a:rPr lang="en-US" sz="1067" b="1" i="1" err="1">
                <a:solidFill>
                  <a:schemeClr val="tx1"/>
                </a:solidFill>
                <a:latin typeface="+mn-lt"/>
                <a:ea typeface="Calibri" charset="0"/>
                <a:cs typeface="Arial" panose="020B0604020202020204" pitchFamily="34" charset="0"/>
              </a:rPr>
              <a:t>NetDev</a:t>
            </a:r>
            <a:r>
              <a:rPr lang="en-US" sz="1067" b="1" i="1">
                <a:solidFill>
                  <a:schemeClr val="tx1"/>
                </a:solidFill>
                <a:latin typeface="+mn-lt"/>
                <a:ea typeface="Calibri" charset="0"/>
                <a:cs typeface="Arial" panose="020B0604020202020204" pitchFamily="34" charset="0"/>
              </a:rPr>
              <a:t> </a:t>
            </a:r>
          </a:p>
          <a:p>
            <a:pPr algn="ctr" defTabSz="124826" fontAlgn="auto">
              <a:spcBef>
                <a:spcPts val="0"/>
              </a:spcBef>
              <a:spcAft>
                <a:spcPts val="0"/>
              </a:spcAft>
            </a:pPr>
            <a:r>
              <a:rPr lang="en-US" sz="1067" b="1" i="1">
                <a:solidFill>
                  <a:schemeClr val="tx1"/>
                </a:solidFill>
                <a:latin typeface="+mn-lt"/>
                <a:ea typeface="Calibri" charset="0"/>
                <a:cs typeface="Arial" panose="020B0604020202020204" pitchFamily="34" charset="0"/>
              </a:rPr>
              <a:t>systems </a:t>
            </a:r>
          </a:p>
        </p:txBody>
      </p:sp>
      <p:sp>
        <p:nvSpPr>
          <p:cNvPr id="6" name="TextBox 68">
            <a:extLst>
              <a:ext uri="{FF2B5EF4-FFF2-40B4-BE49-F238E27FC236}">
                <a16:creationId xmlns:a16="http://schemas.microsoft.com/office/drawing/2014/main" id="{D6987D97-F243-41EC-87D6-5144762F8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331" y="754923"/>
            <a:ext cx="780292" cy="29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7524" tIns="23760" rIns="47524" bIns="23760">
            <a:spAutoFit/>
          </a:bodyPr>
          <a:lstStyle/>
          <a:p>
            <a:pPr algn="ctr" defTabSz="199730">
              <a:defRPr/>
            </a:pPr>
            <a:r>
              <a:rPr lang="en-US" sz="1600" b="1" kern="0">
                <a:solidFill>
                  <a:srgbClr val="002D73"/>
                </a:solidFill>
              </a:rPr>
              <a:t>PI8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2C5F2E-C600-486A-BC27-970FC5EC6CC1}"/>
              </a:ext>
            </a:extLst>
          </p:cNvPr>
          <p:cNvCxnSpPr>
            <a:cxnSpLocks/>
          </p:cNvCxnSpPr>
          <p:nvPr/>
        </p:nvCxnSpPr>
        <p:spPr>
          <a:xfrm>
            <a:off x="3342606" y="898295"/>
            <a:ext cx="1312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68">
            <a:extLst>
              <a:ext uri="{FF2B5EF4-FFF2-40B4-BE49-F238E27FC236}">
                <a16:creationId xmlns:a16="http://schemas.microsoft.com/office/drawing/2014/main" id="{C0E9D9D0-0D0B-4F72-B14A-E33BBE4B3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437" y="590062"/>
            <a:ext cx="780292" cy="29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7524" tIns="23760" rIns="47524" bIns="23760">
            <a:spAutoFit/>
          </a:bodyPr>
          <a:lstStyle/>
          <a:p>
            <a:pPr algn="ctr" defTabSz="199730">
              <a:defRPr/>
            </a:pPr>
            <a:r>
              <a:rPr lang="en-US" sz="1600" b="1" kern="0">
                <a:solidFill>
                  <a:srgbClr val="002D73"/>
                </a:solidFill>
              </a:rPr>
              <a:t>PI9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5286F0-E923-43C5-8F08-898924C7CBAE}"/>
              </a:ext>
            </a:extLst>
          </p:cNvPr>
          <p:cNvCxnSpPr>
            <a:cxnSpLocks/>
          </p:cNvCxnSpPr>
          <p:nvPr/>
        </p:nvCxnSpPr>
        <p:spPr>
          <a:xfrm>
            <a:off x="5117711" y="733434"/>
            <a:ext cx="1512827" cy="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68">
            <a:extLst>
              <a:ext uri="{FF2B5EF4-FFF2-40B4-BE49-F238E27FC236}">
                <a16:creationId xmlns:a16="http://schemas.microsoft.com/office/drawing/2014/main" id="{5526D5B5-E3AD-45E9-A2ED-D85C8E1F6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1806" y="439229"/>
            <a:ext cx="780292" cy="29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7524" tIns="23760" rIns="47524" bIns="23760">
            <a:spAutoFit/>
          </a:bodyPr>
          <a:lstStyle/>
          <a:p>
            <a:pPr algn="ctr" defTabSz="199730">
              <a:defRPr/>
            </a:pPr>
            <a:r>
              <a:rPr lang="en-US" sz="1600" b="1" kern="0">
                <a:solidFill>
                  <a:srgbClr val="002D73"/>
                </a:solidFill>
              </a:rPr>
              <a:t>PI10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AA34089-3CA1-4317-8B97-51ECB0D2F3DF}"/>
              </a:ext>
            </a:extLst>
          </p:cNvPr>
          <p:cNvCxnSpPr>
            <a:cxnSpLocks/>
          </p:cNvCxnSpPr>
          <p:nvPr/>
        </p:nvCxnSpPr>
        <p:spPr>
          <a:xfrm flipV="1">
            <a:off x="6998474" y="571884"/>
            <a:ext cx="1547993" cy="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68">
            <a:extLst>
              <a:ext uri="{FF2B5EF4-FFF2-40B4-BE49-F238E27FC236}">
                <a16:creationId xmlns:a16="http://schemas.microsoft.com/office/drawing/2014/main" id="{FF21E126-0BE5-4337-837A-96FC6DA6D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663" y="279063"/>
            <a:ext cx="780292" cy="29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7524" tIns="23760" rIns="47524" bIns="23760">
            <a:spAutoFit/>
          </a:bodyPr>
          <a:lstStyle/>
          <a:p>
            <a:pPr algn="ctr" defTabSz="199730">
              <a:defRPr/>
            </a:pPr>
            <a:r>
              <a:rPr lang="en-US" sz="1600" b="1" kern="0">
                <a:solidFill>
                  <a:srgbClr val="002D73"/>
                </a:solidFill>
              </a:rPr>
              <a:t>PI11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738AB3-1914-4790-8F3F-A115792C72F0}"/>
              </a:ext>
            </a:extLst>
          </p:cNvPr>
          <p:cNvCxnSpPr>
            <a:cxnSpLocks/>
          </p:cNvCxnSpPr>
          <p:nvPr/>
        </p:nvCxnSpPr>
        <p:spPr>
          <a:xfrm flipV="1">
            <a:off x="8957937" y="412713"/>
            <a:ext cx="1521947" cy="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8">
            <a:extLst>
              <a:ext uri="{FF2B5EF4-FFF2-40B4-BE49-F238E27FC236}">
                <a16:creationId xmlns:a16="http://schemas.microsoft.com/office/drawing/2014/main" id="{974B3D41-D04D-41B7-940F-3D426F233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239" y="252195"/>
            <a:ext cx="780292" cy="29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7524" tIns="23760" rIns="47524" bIns="23760">
            <a:spAutoFit/>
          </a:bodyPr>
          <a:lstStyle/>
          <a:p>
            <a:pPr algn="ctr" defTabSz="199730">
              <a:defRPr/>
            </a:pPr>
            <a:r>
              <a:rPr lang="en-US" sz="1600" b="1" kern="0">
                <a:solidFill>
                  <a:srgbClr val="002D73"/>
                </a:solidFill>
              </a:rPr>
              <a:t>PI12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B57D4B5-165A-49B7-B4A7-E9C64CD451AA}"/>
              </a:ext>
            </a:extLst>
          </p:cNvPr>
          <p:cNvCxnSpPr>
            <a:cxnSpLocks/>
          </p:cNvCxnSpPr>
          <p:nvPr/>
        </p:nvCxnSpPr>
        <p:spPr>
          <a:xfrm>
            <a:off x="10978970" y="395570"/>
            <a:ext cx="754693" cy="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68">
            <a:extLst>
              <a:ext uri="{FF2B5EF4-FFF2-40B4-BE49-F238E27FC236}">
                <a16:creationId xmlns:a16="http://schemas.microsoft.com/office/drawing/2014/main" id="{3B9CFFF5-9CDC-4C68-B705-B2E77B555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546" y="1162350"/>
            <a:ext cx="1380741" cy="29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7524" tIns="23760" rIns="47524" bIns="23760">
            <a:spAutoFit/>
          </a:bodyPr>
          <a:lstStyle/>
          <a:p>
            <a:pPr defTabSz="199730">
              <a:defRPr/>
            </a:pPr>
            <a:r>
              <a:rPr lang="en-US" sz="1600" b="1" kern="0">
                <a:solidFill>
                  <a:srgbClr val="002D73"/>
                </a:solidFill>
              </a:rPr>
              <a:t>Q2 2020</a:t>
            </a:r>
          </a:p>
        </p:txBody>
      </p:sp>
      <p:sp>
        <p:nvSpPr>
          <p:cNvPr id="5" name="TextBox 68">
            <a:extLst>
              <a:ext uri="{FF2B5EF4-FFF2-40B4-BE49-F238E27FC236}">
                <a16:creationId xmlns:a16="http://schemas.microsoft.com/office/drawing/2014/main" id="{72AD1D1C-05D6-4C71-AB8E-D79D02F92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541" y="1005486"/>
            <a:ext cx="883051" cy="29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7524" tIns="23760" rIns="47524" bIns="23760">
            <a:spAutoFit/>
          </a:bodyPr>
          <a:lstStyle/>
          <a:p>
            <a:pPr defTabSz="199730">
              <a:defRPr/>
            </a:pPr>
            <a:r>
              <a:rPr lang="en-US" sz="1600" b="1" kern="0">
                <a:solidFill>
                  <a:srgbClr val="002D73"/>
                </a:solidFill>
              </a:rPr>
              <a:t>Q3 2021</a:t>
            </a:r>
          </a:p>
        </p:txBody>
      </p:sp>
      <p:sp>
        <p:nvSpPr>
          <p:cNvPr id="15" name="TextBox 68">
            <a:extLst>
              <a:ext uri="{FF2B5EF4-FFF2-40B4-BE49-F238E27FC236}">
                <a16:creationId xmlns:a16="http://schemas.microsoft.com/office/drawing/2014/main" id="{B0F6CAE6-DC77-48B5-B32F-6C1591673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684" y="871879"/>
            <a:ext cx="883051" cy="29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7524" tIns="23760" rIns="47524" bIns="23760">
            <a:spAutoFit/>
          </a:bodyPr>
          <a:lstStyle/>
          <a:p>
            <a:pPr defTabSz="199730">
              <a:defRPr/>
            </a:pPr>
            <a:r>
              <a:rPr lang="en-US" sz="1600" b="1" kern="0">
                <a:solidFill>
                  <a:srgbClr val="002D73"/>
                </a:solidFill>
              </a:rPr>
              <a:t>Q4 2021</a:t>
            </a:r>
          </a:p>
        </p:txBody>
      </p:sp>
      <p:sp>
        <p:nvSpPr>
          <p:cNvPr id="17" name="TextBox 68">
            <a:extLst>
              <a:ext uri="{FF2B5EF4-FFF2-40B4-BE49-F238E27FC236}">
                <a16:creationId xmlns:a16="http://schemas.microsoft.com/office/drawing/2014/main" id="{B2C2C800-616C-41A4-8AB2-283B36178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837" y="673461"/>
            <a:ext cx="883051" cy="29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7524" tIns="23760" rIns="47524" bIns="23760">
            <a:spAutoFit/>
          </a:bodyPr>
          <a:lstStyle/>
          <a:p>
            <a:pPr defTabSz="199730">
              <a:defRPr/>
            </a:pPr>
            <a:r>
              <a:rPr lang="en-US" sz="1600" b="1" kern="0">
                <a:solidFill>
                  <a:srgbClr val="002D73"/>
                </a:solidFill>
              </a:rPr>
              <a:t>Q1 2022</a:t>
            </a:r>
          </a:p>
        </p:txBody>
      </p:sp>
      <p:sp>
        <p:nvSpPr>
          <p:cNvPr id="18" name="TextBox 68">
            <a:extLst>
              <a:ext uri="{FF2B5EF4-FFF2-40B4-BE49-F238E27FC236}">
                <a16:creationId xmlns:a16="http://schemas.microsoft.com/office/drawing/2014/main" id="{02BA6951-5CF1-4AF2-A8D7-82DD1AF5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063" y="520122"/>
            <a:ext cx="1003276" cy="29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7524" tIns="23760" rIns="47524" bIns="23760">
            <a:spAutoFit/>
          </a:bodyPr>
          <a:lstStyle/>
          <a:p>
            <a:pPr defTabSz="199730">
              <a:defRPr/>
            </a:pPr>
            <a:r>
              <a:rPr lang="en-US" sz="1600" b="1" kern="0">
                <a:solidFill>
                  <a:srgbClr val="002D73"/>
                </a:solidFill>
              </a:rPr>
              <a:t>Q2 2022+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BD715D-1EC0-43B6-8575-9148D76FD1CB}"/>
              </a:ext>
            </a:extLst>
          </p:cNvPr>
          <p:cNvSpPr/>
          <p:nvPr/>
        </p:nvSpPr>
        <p:spPr>
          <a:xfrm>
            <a:off x="7809960" y="5586978"/>
            <a:ext cx="3881485" cy="2309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Second vendor 100G ECN/M3 (RFP)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CB7348-2B20-43F1-860B-ADBD694B9E08}"/>
              </a:ext>
            </a:extLst>
          </p:cNvPr>
          <p:cNvSpPr/>
          <p:nvPr/>
        </p:nvSpPr>
        <p:spPr>
          <a:xfrm>
            <a:off x="7796470" y="5270350"/>
            <a:ext cx="3894975" cy="2593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Low cost 10G NID  (RFP)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4FBD5F9-82E7-40EE-8319-27B4AC3F845F}"/>
              </a:ext>
            </a:extLst>
          </p:cNvPr>
          <p:cNvSpPr/>
          <p:nvPr/>
        </p:nvSpPr>
        <p:spPr>
          <a:xfrm>
            <a:off x="2652805" y="2348636"/>
            <a:ext cx="2167673" cy="2469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BGP/VPLS for ECN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95C629-D798-4A6D-9D02-66B2A0892D50}"/>
              </a:ext>
            </a:extLst>
          </p:cNvPr>
          <p:cNvSpPr/>
          <p:nvPr/>
        </p:nvSpPr>
        <p:spPr>
          <a:xfrm>
            <a:off x="4812645" y="3860744"/>
            <a:ext cx="2801959" cy="2709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Cell site backhaul Y.1564 T&amp;T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D15D766-6149-4035-A598-44B64B849F41}"/>
              </a:ext>
            </a:extLst>
          </p:cNvPr>
          <p:cNvSpPr/>
          <p:nvPr/>
        </p:nvSpPr>
        <p:spPr>
          <a:xfrm>
            <a:off x="1530619" y="6068125"/>
            <a:ext cx="1356370" cy="230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LOE – IT DEV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11C2BB8-5B65-4E20-9BB2-D941694E8B45}"/>
              </a:ext>
            </a:extLst>
          </p:cNvPr>
          <p:cNvSpPr/>
          <p:nvPr/>
        </p:nvSpPr>
        <p:spPr>
          <a:xfrm>
            <a:off x="2185557" y="2023439"/>
            <a:ext cx="3619821" cy="274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BGP-LU support for iLEC-Metro3.0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7BFD4D-80F9-41BA-A4F7-150C31685E55}"/>
              </a:ext>
            </a:extLst>
          </p:cNvPr>
          <p:cNvSpPr/>
          <p:nvPr/>
        </p:nvSpPr>
        <p:spPr>
          <a:xfrm>
            <a:off x="4834609" y="4645362"/>
            <a:ext cx="3349487" cy="2650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400G/100G MCR/MDR ( RFP) 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FC43C0F-73C6-49C4-BB14-F9F490E36249}"/>
              </a:ext>
            </a:extLst>
          </p:cNvPr>
          <p:cNvSpPr/>
          <p:nvPr/>
        </p:nvSpPr>
        <p:spPr>
          <a:xfrm>
            <a:off x="4834609" y="2612050"/>
            <a:ext cx="2778778" cy="2554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10G Port based Dual EVCs on 10G NID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15E8038-9C8B-4583-B13F-181FB8B4DABA}"/>
              </a:ext>
            </a:extLst>
          </p:cNvPr>
          <p:cNvSpPr/>
          <p:nvPr/>
        </p:nvSpPr>
        <p:spPr>
          <a:xfrm>
            <a:off x="4813642" y="3544817"/>
            <a:ext cx="2799745" cy="2469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Cell site backhaul Y.1731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23CE77-6F6D-4017-8979-2E618663F636}"/>
              </a:ext>
            </a:extLst>
          </p:cNvPr>
          <p:cNvSpPr/>
          <p:nvPr/>
        </p:nvSpPr>
        <p:spPr>
          <a:xfrm>
            <a:off x="1129902" y="1690525"/>
            <a:ext cx="1673546" cy="2741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Colorless HLD</a:t>
            </a:r>
          </a:p>
        </p:txBody>
      </p:sp>
      <p:sp>
        <p:nvSpPr>
          <p:cNvPr id="41" name="AutoShape 31">
            <a:extLst>
              <a:ext uri="{FF2B5EF4-FFF2-40B4-BE49-F238E27FC236}">
                <a16:creationId xmlns:a16="http://schemas.microsoft.com/office/drawing/2014/main" id="{B7A20FC0-C514-4F27-B20A-CC320478C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72" y="4630757"/>
            <a:ext cx="1169820" cy="140093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0" tIns="0" rIns="0" bIns="1485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defTabSz="124826" fontAlgn="auto">
              <a:spcBef>
                <a:spcPts val="0"/>
              </a:spcBef>
              <a:spcAft>
                <a:spcPts val="0"/>
              </a:spcAft>
            </a:pPr>
            <a:r>
              <a:rPr lang="en-US" sz="1067" b="1" i="1">
                <a:solidFill>
                  <a:schemeClr val="tx1"/>
                </a:solidFill>
                <a:latin typeface="+mn-lt"/>
                <a:ea typeface="Calibri" charset="0"/>
                <a:cs typeface="Arial" panose="020B0604020202020204" pitchFamily="34" charset="0"/>
              </a:rPr>
              <a:t>Metro Hardware</a:t>
            </a:r>
          </a:p>
        </p:txBody>
      </p:sp>
      <p:sp>
        <p:nvSpPr>
          <p:cNvPr id="86" name="AutoShape 31">
            <a:extLst>
              <a:ext uri="{FF2B5EF4-FFF2-40B4-BE49-F238E27FC236}">
                <a16:creationId xmlns:a16="http://schemas.microsoft.com/office/drawing/2014/main" id="{B5E52EC5-3AF3-4C4D-B961-CF50E4B4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38" y="1560182"/>
            <a:ext cx="1169820" cy="162580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0" tIns="0" rIns="0" bIns="1485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defTabSz="124826" fontAlgn="auto">
              <a:spcBef>
                <a:spcPts val="0"/>
              </a:spcBef>
              <a:spcAft>
                <a:spcPts val="0"/>
              </a:spcAft>
            </a:pPr>
            <a:r>
              <a:rPr lang="en-US" sz="1067" b="1" i="1">
                <a:solidFill>
                  <a:schemeClr val="tx1"/>
                </a:solidFill>
                <a:latin typeface="+mn-lt"/>
                <a:ea typeface="Calibri" charset="0"/>
                <a:cs typeface="Arial" panose="020B0604020202020204" pitchFamily="34" charset="0"/>
              </a:rPr>
              <a:t>Metro Features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057D2F-7D8B-424D-AE92-A97D655D4EFA}"/>
              </a:ext>
            </a:extLst>
          </p:cNvPr>
          <p:cNvSpPr/>
          <p:nvPr/>
        </p:nvSpPr>
        <p:spPr>
          <a:xfrm>
            <a:off x="5974418" y="2018072"/>
            <a:ext cx="3886102" cy="274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M3 for MTSO Head end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91D61E-B03D-49B5-A497-5E4066BFE62C}"/>
              </a:ext>
            </a:extLst>
          </p:cNvPr>
          <p:cNvSpPr/>
          <p:nvPr/>
        </p:nvSpPr>
        <p:spPr>
          <a:xfrm>
            <a:off x="5932201" y="4964616"/>
            <a:ext cx="3886102" cy="2469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M3 Large – Dense 100G (RFP)  </a:t>
            </a:r>
          </a:p>
        </p:txBody>
      </p:sp>
      <p:sp>
        <p:nvSpPr>
          <p:cNvPr id="106" name="Diamond 105">
            <a:extLst>
              <a:ext uri="{FF2B5EF4-FFF2-40B4-BE49-F238E27FC236}">
                <a16:creationId xmlns:a16="http://schemas.microsoft.com/office/drawing/2014/main" id="{192AD23A-1501-44B4-B452-F8A45B0BACD0}"/>
              </a:ext>
            </a:extLst>
          </p:cNvPr>
          <p:cNvSpPr/>
          <p:nvPr/>
        </p:nvSpPr>
        <p:spPr>
          <a:xfrm>
            <a:off x="7517903" y="2696875"/>
            <a:ext cx="158693" cy="164012"/>
          </a:xfrm>
          <a:prstGeom prst="diamond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80CEEE-9088-47ED-8865-6764B14C90AC}"/>
              </a:ext>
            </a:extLst>
          </p:cNvPr>
          <p:cNvSpPr/>
          <p:nvPr/>
        </p:nvSpPr>
        <p:spPr>
          <a:xfrm>
            <a:off x="4812645" y="3240599"/>
            <a:ext cx="2801959" cy="2469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Service Config for NID/ECN 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15A8C7D3-760F-4015-BFCC-E4CC4DB4FDFB}"/>
              </a:ext>
            </a:extLst>
          </p:cNvPr>
          <p:cNvSpPr/>
          <p:nvPr/>
        </p:nvSpPr>
        <p:spPr>
          <a:xfrm>
            <a:off x="7534040" y="3264956"/>
            <a:ext cx="158693" cy="164012"/>
          </a:xfrm>
          <a:prstGeom prst="diamond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 b="1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D9EEF58A-C748-40CA-8998-B7F9771BF2FC}"/>
              </a:ext>
            </a:extLst>
          </p:cNvPr>
          <p:cNvSpPr/>
          <p:nvPr/>
        </p:nvSpPr>
        <p:spPr>
          <a:xfrm>
            <a:off x="7543979" y="3606457"/>
            <a:ext cx="158693" cy="164012"/>
          </a:xfrm>
          <a:prstGeom prst="diamond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 b="1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2DF1D67-8431-42D8-B10D-CCE8F9FAD31E}"/>
              </a:ext>
            </a:extLst>
          </p:cNvPr>
          <p:cNvSpPr/>
          <p:nvPr/>
        </p:nvSpPr>
        <p:spPr>
          <a:xfrm>
            <a:off x="7553918" y="3938019"/>
            <a:ext cx="158693" cy="164012"/>
          </a:xfrm>
          <a:prstGeom prst="diamond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 b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BE5C40-617F-4D87-85AF-495E83669349}"/>
              </a:ext>
            </a:extLst>
          </p:cNvPr>
          <p:cNvSpPr/>
          <p:nvPr/>
        </p:nvSpPr>
        <p:spPr>
          <a:xfrm>
            <a:off x="3060742" y="6073481"/>
            <a:ext cx="5688051" cy="2309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Dev TIRKS / ARM /</a:t>
            </a:r>
            <a:r>
              <a:rPr lang="en-US" sz="1067" b="1" err="1">
                <a:solidFill>
                  <a:srgbClr val="FFFFFF"/>
                </a:solidFill>
              </a:rPr>
              <a:t>OminVue</a:t>
            </a:r>
            <a:endParaRPr lang="en-US" sz="1067" b="1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D76B69-4EE4-4096-8B49-B2AAB734B3E5}"/>
              </a:ext>
            </a:extLst>
          </p:cNvPr>
          <p:cNvSpPr/>
          <p:nvPr/>
        </p:nvSpPr>
        <p:spPr>
          <a:xfrm>
            <a:off x="8856031" y="6059903"/>
            <a:ext cx="2835414" cy="2392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Sync Engine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6A342B-B312-471C-94AB-2DCDB03FC009}"/>
              </a:ext>
            </a:extLst>
          </p:cNvPr>
          <p:cNvSpPr/>
          <p:nvPr/>
        </p:nvSpPr>
        <p:spPr>
          <a:xfrm>
            <a:off x="7462434" y="4235685"/>
            <a:ext cx="2398086" cy="2324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Service Config M3 MTSO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705FAB8-C590-4874-BAA7-A6433E7BA877}"/>
              </a:ext>
            </a:extLst>
          </p:cNvPr>
          <p:cNvSpPr/>
          <p:nvPr/>
        </p:nvSpPr>
        <p:spPr>
          <a:xfrm>
            <a:off x="7875252" y="3237428"/>
            <a:ext cx="3894975" cy="2593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Service Config Low cost 10G NID  (RFP)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D2DB22-270B-4A69-A564-ADB17B09CE9C}"/>
              </a:ext>
            </a:extLst>
          </p:cNvPr>
          <p:cNvSpPr/>
          <p:nvPr/>
        </p:nvSpPr>
        <p:spPr>
          <a:xfrm>
            <a:off x="7888742" y="3545146"/>
            <a:ext cx="3881485" cy="255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>
                <a:solidFill>
                  <a:srgbClr val="FFFFFF"/>
                </a:solidFill>
              </a:rPr>
              <a:t>Service Config  100G ECN/M3 (RFP) </a:t>
            </a:r>
          </a:p>
        </p:txBody>
      </p:sp>
    </p:spTree>
    <p:extLst>
      <p:ext uri="{BB962C8B-B14F-4D97-AF65-F5344CB8AC3E}">
        <p14:creationId xmlns:p14="http://schemas.microsoft.com/office/powerpoint/2010/main" val="80571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Lumen1">
      <a:dk1>
        <a:srgbClr val="000000"/>
      </a:dk1>
      <a:lt1>
        <a:srgbClr val="FFFFFF"/>
      </a:lt1>
      <a:dk2>
        <a:srgbClr val="0075C9"/>
      </a:dk2>
      <a:lt2>
        <a:srgbClr val="EEEEEE"/>
      </a:lt2>
      <a:accent1>
        <a:srgbClr val="38C6F3"/>
      </a:accent1>
      <a:accent2>
        <a:srgbClr val="0075C9"/>
      </a:accent2>
      <a:accent3>
        <a:srgbClr val="0C9ED9"/>
      </a:accent3>
      <a:accent4>
        <a:srgbClr val="FF9E18"/>
      </a:accent4>
      <a:accent5>
        <a:srgbClr val="083076"/>
      </a:accent5>
      <a:accent6>
        <a:srgbClr val="EE762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uman-Template.pptx" id="{3FF536AE-2C9B-4436-9A80-8C4ED8E0BF0C}" vid="{83DFD919-E260-4652-97B3-0125BB5BC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55e5bd5-6275-43fe-8141-e663d501af6d">
      <UserInfo>
        <DisplayName>Ward, Robert</DisplayName>
        <AccountId>30</AccountId>
        <AccountType/>
      </UserInfo>
      <UserInfo>
        <DisplayName>Hughson, Mary</DisplayName>
        <AccountId>40</AccountId>
        <AccountType/>
      </UserInfo>
      <UserInfo>
        <DisplayName>Sorensen, Dan</DisplayName>
        <AccountId>34</AccountId>
        <AccountType/>
      </UserInfo>
      <UserInfo>
        <DisplayName>Cook, Andrew V</DisplayName>
        <AccountId>22</AccountId>
        <AccountType/>
      </UserInfo>
      <UserInfo>
        <DisplayName>Adkins, James</DisplayName>
        <AccountId>32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253BE16CDFCC468A653ABBA177F372" ma:contentTypeVersion="10" ma:contentTypeDescription="Create a new document." ma:contentTypeScope="" ma:versionID="247a5bb9334d226f72ce849872f0d60e">
  <xsd:schema xmlns:xsd="http://www.w3.org/2001/XMLSchema" xmlns:xs="http://www.w3.org/2001/XMLSchema" xmlns:p="http://schemas.microsoft.com/office/2006/metadata/properties" xmlns:ns2="a6abca61-b636-4000-ab19-6bacb86c9ee9" xmlns:ns3="855e5bd5-6275-43fe-8141-e663d501af6d" targetNamespace="http://schemas.microsoft.com/office/2006/metadata/properties" ma:root="true" ma:fieldsID="1d066a5354daa13c8409f1a0f8188386" ns2:_="" ns3:_="">
    <xsd:import namespace="a6abca61-b636-4000-ab19-6bacb86c9ee9"/>
    <xsd:import namespace="855e5bd5-6275-43fe-8141-e663d501af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bca61-b636-4000-ab19-6bacb86c9e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5e5bd5-6275-43fe-8141-e663d501af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B9E9AD-71E4-4581-8885-1633955A24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7996D6-8CBF-46B5-9839-1EF0E90C3C77}">
  <ds:schemaRefs>
    <ds:schemaRef ds:uri="855e5bd5-6275-43fe-8141-e663d501af6d"/>
    <ds:schemaRef ds:uri="a6abca61-b636-4000-ab19-6bacb86c9ee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41D494-B44F-453D-8D9E-C669EED27153}">
  <ds:schemaRefs>
    <ds:schemaRef ds:uri="855e5bd5-6275-43fe-8141-e663d501af6d"/>
    <ds:schemaRef ds:uri="a6abca61-b636-4000-ab19-6bacb86c9e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What problems are we trying to solve </vt:lpstr>
      <vt:lpstr>Colorless Metro - Strategy  </vt:lpstr>
      <vt:lpstr>BGP-LU for colorless  </vt:lpstr>
      <vt:lpstr>Cell Site backhaul and colorless – priority #1 </vt:lpstr>
      <vt:lpstr>Metro Direct + Metro Pop diversity - Priority#2</vt:lpstr>
      <vt:lpstr>Colorless Metro – Roadmap</vt:lpstr>
      <vt:lpstr>Cell Site MTSO on Colorless – priority #2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Ferguson, Francis</dc:creator>
  <cp:revision>1</cp:revision>
  <dcterms:created xsi:type="dcterms:W3CDTF">2020-11-25T18:47:57Z</dcterms:created>
  <dcterms:modified xsi:type="dcterms:W3CDTF">2021-04-21T17:19:12Z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0x01010077253BE16CDFCC468A653ABBA177F372</vt:lpwstr>
  </property>
</Properties>
</file>