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86"/>
    <p:restoredTop sz="94643"/>
  </p:normalViewPr>
  <p:slideViewPr>
    <p:cSldViewPr snapToGrid="0" snapToObjects="1">
      <p:cViewPr varScale="1">
        <p:scale>
          <a:sx n="24" d="100"/>
          <a:sy n="24" d="100"/>
        </p:scale>
        <p:origin x="184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0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5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CA2F-4CC8-7C48-8B83-A936914F74D2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B5A8-88E8-194B-A219-659D3C9F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972" y="5181599"/>
            <a:ext cx="5121564" cy="775855"/>
          </a:xfrm>
        </p:spPr>
        <p:txBody>
          <a:bodyPr/>
          <a:lstStyle/>
          <a:p>
            <a:r>
              <a:rPr lang="en-US" dirty="0" smtClean="0"/>
              <a:t>Steady state </a:t>
            </a:r>
            <a:r>
              <a:rPr lang="en-US" dirty="0" err="1"/>
              <a:t>i</a:t>
            </a:r>
            <a:r>
              <a:rPr lang="en-US" dirty="0" err="1" smtClean="0"/>
              <a:t>ntracavity</a:t>
            </a:r>
            <a:r>
              <a:rPr lang="en-US" dirty="0" smtClean="0"/>
              <a:t> photon number expectation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562"/>
            <a:ext cx="6153508" cy="4438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65" y="740562"/>
            <a:ext cx="5708659" cy="52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96" y="254001"/>
            <a:ext cx="7033404" cy="592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8505" y="6176963"/>
            <a:ext cx="977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Mean-Field vs. Quantum </a:t>
            </a:r>
            <a:r>
              <a:rPr lang="en-US" dirty="0" err="1" smtClean="0"/>
              <a:t>Intracavity</a:t>
            </a:r>
            <a:r>
              <a:rPr lang="en-US" dirty="0" smtClean="0"/>
              <a:t> Photon Number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1"/>
            <a:ext cx="5591483" cy="592296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69919" y="6176963"/>
            <a:ext cx="5121564" cy="7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Critical Slowing Down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13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527" y="0"/>
            <a:ext cx="6172200" cy="568127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5" y="204644"/>
            <a:ext cx="5539502" cy="5310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8487" y="5891134"/>
            <a:ext cx="451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Spontaneous Dressed State </a:t>
            </a:r>
            <a:r>
              <a:rPr lang="en-US" dirty="0" err="1" smtClean="0"/>
              <a:t>Polarisation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0150" y="5891134"/>
            <a:ext cx="43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Bistability</a:t>
            </a:r>
            <a:r>
              <a:rPr lang="en-US" dirty="0" smtClean="0"/>
              <a:t> w/ increased detuning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Fergus Barratt</dc:creator>
  <cp:lastModifiedBy>Fergus Barratt</cp:lastModifiedBy>
  <cp:revision>6</cp:revision>
  <dcterms:created xsi:type="dcterms:W3CDTF">2016-01-19T14:05:29Z</dcterms:created>
  <dcterms:modified xsi:type="dcterms:W3CDTF">2016-01-19T14:54:49Z</dcterms:modified>
</cp:coreProperties>
</file>