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CB8F-C954-4AB5-BC7F-6B52601822B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C00C-D9E1-49F5-A6C1-9D13734871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0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CB8F-C954-4AB5-BC7F-6B52601822B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C00C-D9E1-49F5-A6C1-9D137348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0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CB8F-C954-4AB5-BC7F-6B52601822B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C00C-D9E1-49F5-A6C1-9D137348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8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CB8F-C954-4AB5-BC7F-6B52601822B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C00C-D9E1-49F5-A6C1-9D137348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7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CB8F-C954-4AB5-BC7F-6B52601822B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C00C-D9E1-49F5-A6C1-9D13734871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24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CB8F-C954-4AB5-BC7F-6B52601822B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C00C-D9E1-49F5-A6C1-9D137348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4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CB8F-C954-4AB5-BC7F-6B52601822B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C00C-D9E1-49F5-A6C1-9D137348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9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CB8F-C954-4AB5-BC7F-6B52601822B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C00C-D9E1-49F5-A6C1-9D137348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7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CB8F-C954-4AB5-BC7F-6B52601822B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C00C-D9E1-49F5-A6C1-9D137348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6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6ECB8F-C954-4AB5-BC7F-6B52601822B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B8C00C-D9E1-49F5-A6C1-9D137348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4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CB8F-C954-4AB5-BC7F-6B52601822B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C00C-D9E1-49F5-A6C1-9D137348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6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6ECB8F-C954-4AB5-BC7F-6B52601822B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B8C00C-D9E1-49F5-A6C1-9D13734871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0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Ahura Mazda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Cody Ferguson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460" y="1018195"/>
            <a:ext cx="3682540" cy="4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0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Collision Detection has been improved.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first level has been mapped out. (post tutorial)</a:t>
            </a:r>
          </a:p>
        </p:txBody>
      </p:sp>
    </p:spTree>
    <p:extLst>
      <p:ext uri="{BB962C8B-B14F-4D97-AF65-F5344CB8AC3E}">
        <p14:creationId xmlns:p14="http://schemas.microsoft.com/office/powerpoint/2010/main" val="6035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Additional enemies.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HUD.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Improved game balance.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Completion of the new level.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In-Game text for the tutorial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Bugs and other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 moving sprites still have a glow effect.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is still possible to fall through the platforms, however is MUCH more difficult.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“World 1” is not fully tested.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Default enemies do not have an animation script attached yet.</a:t>
            </a:r>
          </a:p>
        </p:txBody>
      </p:sp>
    </p:spTree>
    <p:extLst>
      <p:ext uri="{BB962C8B-B14F-4D97-AF65-F5344CB8AC3E}">
        <p14:creationId xmlns:p14="http://schemas.microsoft.com/office/powerpoint/2010/main" val="185575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up, the 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</TotalTime>
  <Words>105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Ahura Mazda</vt:lpstr>
      <vt:lpstr>Achievements</vt:lpstr>
      <vt:lpstr>What’s next?</vt:lpstr>
      <vt:lpstr>Known Bugs and other issues</vt:lpstr>
      <vt:lpstr>Next up, the demo!</vt:lpstr>
    </vt:vector>
  </TitlesOfParts>
  <Company>Berea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Ahura Mazda</dc:title>
  <dc:creator>Cody Ferguson</dc:creator>
  <cp:lastModifiedBy>Cody Ferguson</cp:lastModifiedBy>
  <cp:revision>8</cp:revision>
  <dcterms:created xsi:type="dcterms:W3CDTF">2013-10-29T08:45:49Z</dcterms:created>
  <dcterms:modified xsi:type="dcterms:W3CDTF">2013-10-29T21:24:07Z</dcterms:modified>
</cp:coreProperties>
</file>