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6ECB8F-C954-4AB5-BC7F-6B52601822B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8C00C-D9E1-49F5-A6C1-9D137348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cWOBGsLUsI&amp;list=PLANcKFg1VkNhJ_v5pSbrz3QVO50-zI-lr&amp;index=1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Ahura Mazda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Cody Ferguson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60" y="1018195"/>
            <a:ext cx="3682540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Indicators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“glowing” sprites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603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Game balance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Enemies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 and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Colliders have become a bit…spotty.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up, the demo!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http://www.youtube.com/watch?v=PcWOBGsLUsI&amp;list=PLANcKFg1VkNhJ_v5pSbrz3QVO50-zI-lr&amp;index=1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225</TotalTime>
  <Words>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Ahura Mazda</vt:lpstr>
      <vt:lpstr>Achievements</vt:lpstr>
      <vt:lpstr>What’s next?</vt:lpstr>
      <vt:lpstr>Known Bugs and other issues</vt:lpstr>
      <vt:lpstr>Next up, the demo!</vt:lpstr>
    </vt:vector>
  </TitlesOfParts>
  <Company>Berea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Ahura Mazda</dc:title>
  <dc:creator>Cody Ferguson</dc:creator>
  <cp:lastModifiedBy>Cody Ferguson</cp:lastModifiedBy>
  <cp:revision>9</cp:revision>
  <dcterms:created xsi:type="dcterms:W3CDTF">2013-10-29T08:45:49Z</dcterms:created>
  <dcterms:modified xsi:type="dcterms:W3CDTF">2013-11-19T19:40:04Z</dcterms:modified>
</cp:coreProperties>
</file>