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9" r:id="rId3"/>
    <p:sldId id="257" r:id="rId4"/>
    <p:sldId id="256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04" y="-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7A8E-ABEE-CD4A-9EE6-C17FC1AA874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73E-A7E1-A946-87A1-BD1E7615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7A8E-ABEE-CD4A-9EE6-C17FC1AA874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73E-A7E1-A946-87A1-BD1E7615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7A8E-ABEE-CD4A-9EE6-C17FC1AA874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73E-A7E1-A946-87A1-BD1E7615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7A8E-ABEE-CD4A-9EE6-C17FC1AA874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73E-A7E1-A946-87A1-BD1E7615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7A8E-ABEE-CD4A-9EE6-C17FC1AA874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73E-A7E1-A946-87A1-BD1E7615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1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7A8E-ABEE-CD4A-9EE6-C17FC1AA874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73E-A7E1-A946-87A1-BD1E7615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7A8E-ABEE-CD4A-9EE6-C17FC1AA874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73E-A7E1-A946-87A1-BD1E7615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9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7A8E-ABEE-CD4A-9EE6-C17FC1AA874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73E-A7E1-A946-87A1-BD1E7615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6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7A8E-ABEE-CD4A-9EE6-C17FC1AA874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73E-A7E1-A946-87A1-BD1E7615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3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7A8E-ABEE-CD4A-9EE6-C17FC1AA874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73E-A7E1-A946-87A1-BD1E7615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2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7A8E-ABEE-CD4A-9EE6-C17FC1AA874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73E-A7E1-A946-87A1-BD1E7615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1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7A8E-ABEE-CD4A-9EE6-C17FC1AA8747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B73E-A7E1-A946-87A1-BD1E7615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Spread Function (PSF)?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4343400" y="1905000"/>
            <a:ext cx="914400" cy="36576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Arrow Connector 4"/>
          <p:cNvCxnSpPr>
            <a:stCxn id="3" idx="2"/>
            <a:endCxn id="3" idx="6"/>
          </p:cNvCxnSpPr>
          <p:nvPr/>
        </p:nvCxnSpPr>
        <p:spPr>
          <a:xfrm>
            <a:off x="4343400" y="3733800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0"/>
            <a:endCxn id="3" idx="4"/>
          </p:cNvCxnSpPr>
          <p:nvPr/>
        </p:nvCxnSpPr>
        <p:spPr>
          <a:xfrm>
            <a:off x="4800600" y="1905000"/>
            <a:ext cx="0" cy="36576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20000" y="3505200"/>
            <a:ext cx="228600" cy="228600"/>
          </a:xfrm>
          <a:prstGeom prst="ellipse">
            <a:avLst/>
          </a:prstGeom>
          <a:solidFill>
            <a:srgbClr val="008000"/>
          </a:solidFill>
          <a:effectLst>
            <a:glow rad="228600">
              <a:srgbClr val="0080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2819400"/>
            <a:ext cx="1905000" cy="1905000"/>
          </a:xfrm>
          <a:prstGeom prst="ellipse">
            <a:avLst/>
          </a:prstGeom>
          <a:gradFill flip="none" rotWithShape="1">
            <a:gsLst>
              <a:gs pos="50000">
                <a:srgbClr val="008000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rgbClr val="0080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369796"/>
              </p:ext>
            </p:extLst>
          </p:nvPr>
        </p:nvGraphicFramePr>
        <p:xfrm>
          <a:off x="5334000" y="3276600"/>
          <a:ext cx="165141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736600" imgH="393700" progId="Equation.3">
                  <p:embed/>
                </p:oleObj>
              </mc:Choice>
              <mc:Fallback>
                <p:oleObj name="Equation" r:id="rId3" imgW="736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3276600"/>
                        <a:ext cx="1651410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359982"/>
              </p:ext>
            </p:extLst>
          </p:nvPr>
        </p:nvGraphicFramePr>
        <p:xfrm>
          <a:off x="5181600" y="1600200"/>
          <a:ext cx="180299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685800" imgH="393700" progId="Equation.3">
                  <p:embed/>
                </p:oleObj>
              </mc:Choice>
              <mc:Fallback>
                <p:oleObj name="Equation" r:id="rId5" imgW="685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1600" y="1600200"/>
                        <a:ext cx="180299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50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08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200nmbead3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2896" y="1417638"/>
            <a:ext cx="49552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[[Variables]]</a:t>
            </a:r>
          </a:p>
          <a:p>
            <a:r>
              <a:rPr lang="en-US" sz="1400" dirty="0"/>
              <a:t>     amp:        184.840158 +/- 1.959717 (1.06%) initial =  35.000000</a:t>
            </a:r>
          </a:p>
          <a:p>
            <a:r>
              <a:rPr lang="en-US" sz="1400" dirty="0"/>
              <a:t>     offset:     17.074021 +/- 0.626372 (3.67%) initial =  20.000000</a:t>
            </a:r>
          </a:p>
          <a:p>
            <a:r>
              <a:rPr lang="en-US" sz="1400" dirty="0"/>
              <a:t>     shift:      1.501716 +/- 0.002264 (0.15%) initial =  1.500000</a:t>
            </a:r>
          </a:p>
          <a:p>
            <a:r>
              <a:rPr lang="en-US" sz="1400" dirty="0"/>
              <a:t>     w0:         0.379654 +/- 0.004880 (1.29%) initial =  0.250000</a:t>
            </a:r>
          </a:p>
          <a:p>
            <a:r>
              <a:rPr lang="en-US" sz="1400" dirty="0"/>
              <a:t>[[Correlations]] (unreported correlations are &lt;  0.100)</a:t>
            </a:r>
          </a:p>
          <a:p>
            <a:r>
              <a:rPr lang="en-US" sz="1400" dirty="0"/>
              <a:t>    C(amp, w0)                   = -0.438 </a:t>
            </a:r>
          </a:p>
          <a:p>
            <a:r>
              <a:rPr lang="en-US" sz="1400" dirty="0"/>
              <a:t>    C(offset, w0)                = -0.373 </a:t>
            </a:r>
          </a:p>
          <a:p>
            <a:r>
              <a:rPr lang="en-US" sz="1400" dirty="0"/>
              <a:t>    C(amp, offset)               = -0.226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24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08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200nmbead3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7408" y="1417638"/>
            <a:ext cx="4955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[[Variables]]</a:t>
            </a:r>
          </a:p>
          <a:p>
            <a:r>
              <a:rPr lang="en-US" sz="1400" dirty="0"/>
              <a:t>     amp:        170.370058 +/- 9.341175 (5.48%) initial =  35.000000</a:t>
            </a:r>
          </a:p>
          <a:p>
            <a:r>
              <a:rPr lang="en-US" sz="1400" dirty="0"/>
              <a:t>     offset:     16.372455 +/- 6.958548 (42.50%) initial =  20.000000</a:t>
            </a:r>
          </a:p>
          <a:p>
            <a:r>
              <a:rPr lang="en-US" sz="1400" dirty="0"/>
              <a:t>     shift:      1.192632 +/- 0.018967 (1.59%) initial =  1.500000</a:t>
            </a:r>
          </a:p>
          <a:p>
            <a:r>
              <a:rPr lang="en-US" sz="1400" dirty="0"/>
              <a:t>     w0:         0.709606 +/- 0.055302 (7.79%) initial =  0.250000</a:t>
            </a:r>
          </a:p>
          <a:p>
            <a:r>
              <a:rPr lang="en-US" sz="1400" dirty="0"/>
              <a:t>[[Correlations]] (unreported correlations are &lt;  0.100)</a:t>
            </a:r>
          </a:p>
          <a:p>
            <a:r>
              <a:rPr lang="en-US" sz="1400" dirty="0"/>
              <a:t>    C(offset, w0)                = -0.727 </a:t>
            </a:r>
          </a:p>
          <a:p>
            <a:r>
              <a:rPr lang="en-US" sz="1400" dirty="0"/>
              <a:t>    C(amp, offset)               = -0.536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628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08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200nmbead4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2896" y="1301123"/>
            <a:ext cx="495520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fit_psf.py</a:t>
            </a:r>
            <a:endParaRPr lang="en-US" sz="1400" dirty="0"/>
          </a:p>
          <a:p>
            <a:r>
              <a:rPr lang="en-US" sz="1400" dirty="0"/>
              <a:t>[[Variables]]</a:t>
            </a:r>
          </a:p>
          <a:p>
            <a:r>
              <a:rPr lang="en-US" sz="1400" dirty="0"/>
              <a:t>     amp:        205.278232 +/- 2.964974 (1.44%) initial =  35.000000</a:t>
            </a:r>
          </a:p>
          <a:p>
            <a:r>
              <a:rPr lang="en-US" sz="1400" dirty="0"/>
              <a:t>     offset:     19.697933 +/- 0.812103 (4.12%) initial =  20.000000</a:t>
            </a:r>
          </a:p>
          <a:p>
            <a:r>
              <a:rPr lang="en-US" sz="1400" dirty="0"/>
              <a:t>     shift:      1.251674 +/- 0.001968 (0.16%) initial =  1.000000</a:t>
            </a:r>
          </a:p>
          <a:p>
            <a:r>
              <a:rPr lang="en-US" sz="1400" dirty="0"/>
              <a:t>     w0:         0.240564 +/- 0.004160 (1.73%) initial =  0.250000</a:t>
            </a:r>
          </a:p>
          <a:p>
            <a:r>
              <a:rPr lang="en-US" sz="1400" dirty="0"/>
              <a:t>[[Correlations]] (unreported correlations are &lt;  0.100)</a:t>
            </a:r>
          </a:p>
          <a:p>
            <a:r>
              <a:rPr lang="en-US" sz="1400" dirty="0"/>
              <a:t>    C(amp, w0)                   = -0.473 </a:t>
            </a:r>
          </a:p>
          <a:p>
            <a:r>
              <a:rPr lang="en-US" sz="1400" dirty="0"/>
              <a:t>    C(offset, w0)                = -0.324 </a:t>
            </a:r>
          </a:p>
          <a:p>
            <a:r>
              <a:rPr lang="en-US" sz="1400" dirty="0"/>
              <a:t>    C(amp, offset)               = -0.194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127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08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200nmbead4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7408" y="1417638"/>
            <a:ext cx="49552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[[Variables]]</a:t>
            </a:r>
          </a:p>
          <a:p>
            <a:r>
              <a:rPr lang="en-US" sz="1400" dirty="0"/>
              <a:t>     amp:        214.158190 +/- 1.698129 (0.79%) initial =  35.000000</a:t>
            </a:r>
          </a:p>
          <a:p>
            <a:r>
              <a:rPr lang="en-US" sz="1400" dirty="0"/>
              <a:t>     offset:     19.541638 +/- 0.448197 (2.29%) initial =  20.000000</a:t>
            </a:r>
          </a:p>
          <a:p>
            <a:r>
              <a:rPr lang="en-US" sz="1400" dirty="0"/>
              <a:t>     shift:      1.457659 +/- 0.001229 (0.08%) initial =  1.000000</a:t>
            </a:r>
          </a:p>
          <a:p>
            <a:r>
              <a:rPr lang="en-US" sz="1400" dirty="0"/>
              <a:t>     w0:         0.273301 +/- 0.002588 (0.95%) initial =  0.250000</a:t>
            </a:r>
          </a:p>
          <a:p>
            <a:r>
              <a:rPr lang="en-US" sz="1400" dirty="0"/>
              <a:t>[[Correlations]] (unreported correlations are &lt;  0.100)</a:t>
            </a:r>
          </a:p>
          <a:p>
            <a:r>
              <a:rPr lang="en-US" sz="1400" dirty="0"/>
              <a:t>    C(amp, w0)                   = -0.481 </a:t>
            </a:r>
          </a:p>
          <a:p>
            <a:r>
              <a:rPr lang="en-US" sz="1400" dirty="0"/>
              <a:t>    C(offset, w0)                = -0.313 </a:t>
            </a:r>
          </a:p>
          <a:p>
            <a:r>
              <a:rPr lang="en-US" sz="1400" dirty="0"/>
              <a:t>    C(amp, offset)               = -0.187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739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08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200nmbead4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85" y="1417638"/>
            <a:ext cx="48597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[[Variables]]</a:t>
            </a:r>
          </a:p>
          <a:p>
            <a:r>
              <a:rPr lang="en-US" sz="1400" dirty="0"/>
              <a:t>     amp:        58.423725 +/- 1.598752 (2.74%) initial =  35.000000</a:t>
            </a:r>
          </a:p>
          <a:p>
            <a:r>
              <a:rPr lang="en-US" sz="1400" dirty="0"/>
              <a:t>     offset:     15.071612 +/- 0.630648 (4.18%) initial =  20.000000</a:t>
            </a:r>
          </a:p>
          <a:p>
            <a:r>
              <a:rPr lang="en-US" sz="1400" dirty="0"/>
              <a:t>     shift:      0.855584 +/- 0.005911 (0.69%) initial =  1.000000</a:t>
            </a:r>
          </a:p>
          <a:p>
            <a:r>
              <a:rPr lang="en-US" sz="1400" dirty="0"/>
              <a:t>     w0:         0.389605 +/- 0.013234 (3.40%) initial =  0.250000</a:t>
            </a:r>
          </a:p>
          <a:p>
            <a:r>
              <a:rPr lang="en-US" sz="1400" dirty="0"/>
              <a:t>[[Correlations]] (unreported correlations are &lt;  0.100)</a:t>
            </a:r>
          </a:p>
          <a:p>
            <a:r>
              <a:rPr lang="en-US" sz="1400" dirty="0"/>
              <a:t>    C(offset, w0)                = -0.449 </a:t>
            </a:r>
          </a:p>
          <a:p>
            <a:r>
              <a:rPr lang="en-US" sz="1400" dirty="0"/>
              <a:t>    C(amp, w0)                   = -0.370 </a:t>
            </a:r>
          </a:p>
          <a:p>
            <a:r>
              <a:rPr lang="en-US" sz="1400" dirty="0"/>
              <a:t>    C(amp, offset)               = -0.279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278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0"/>
            <a:ext cx="82870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PSF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4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087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8988" y="1099759"/>
            <a:ext cx="48597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lmfit_psf.py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[[Variables]]</a:t>
            </a:r>
          </a:p>
          <a:p>
            <a:r>
              <a:rPr lang="en-US" sz="1400" dirty="0" smtClean="0"/>
              <a:t>     amp:        31.073220 +/- 0.599276 (1.93%) initial =  35.000000</a:t>
            </a:r>
          </a:p>
          <a:p>
            <a:r>
              <a:rPr lang="en-US" sz="1400" dirty="0" smtClean="0"/>
              <a:t>     offset:     20.719358 +/- 0.425463 (2.05%) initial =  20.000000</a:t>
            </a:r>
          </a:p>
          <a:p>
            <a:r>
              <a:rPr lang="en-US" sz="1400" dirty="0" smtClean="0"/>
              <a:t>     shift:      0.435099 +/- 0.002413 (0.55%) initial =  0.500000</a:t>
            </a:r>
          </a:p>
          <a:p>
            <a:r>
              <a:rPr lang="en-US" sz="1400" dirty="0" smtClean="0"/>
              <a:t>     w0:         0.251562 +/- 0.006815 (2.71%) initial =  0.250000</a:t>
            </a:r>
          </a:p>
          <a:p>
            <a:r>
              <a:rPr lang="en-US" sz="1400" dirty="0" smtClean="0"/>
              <a:t>[[Correlations]] (unreported correlations are &lt;  0.100)</a:t>
            </a:r>
          </a:p>
          <a:p>
            <a:r>
              <a:rPr lang="en-US" sz="1400" dirty="0" smtClean="0"/>
              <a:t>    C(offset, w0)                = -0.706 </a:t>
            </a:r>
          </a:p>
          <a:p>
            <a:r>
              <a:rPr lang="en-US" sz="1400" dirty="0" smtClean="0"/>
              <a:t>    C(amp, offset)               = -0.508 </a:t>
            </a:r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200nmbeadlsmpsfvalues x0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6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0877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75456" y="1130733"/>
            <a:ext cx="51347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lmfit_psf2.py </a:t>
            </a:r>
          </a:p>
          <a:p>
            <a:r>
              <a:rPr lang="en-US" sz="1400" dirty="0" smtClean="0"/>
              <a:t>[[Variables]]</a:t>
            </a:r>
          </a:p>
          <a:p>
            <a:r>
              <a:rPr lang="en-US" sz="1400" dirty="0" smtClean="0"/>
              <a:t>     amp:        104.617528 +/- 12.909328 (12.34%) initial =  35.000000</a:t>
            </a:r>
          </a:p>
          <a:p>
            <a:r>
              <a:rPr lang="en-US" sz="1400" dirty="0" smtClean="0"/>
              <a:t>     offset:     21.354756 +/- 7.866067 (36.84%) initial =  20.000000</a:t>
            </a:r>
          </a:p>
          <a:p>
            <a:r>
              <a:rPr lang="en-US" sz="1400" dirty="0" smtClean="0"/>
              <a:t>     shift:      0.794003 +/- 0.032577 (4.10%) initial =  0.500000</a:t>
            </a:r>
          </a:p>
          <a:p>
            <a:r>
              <a:rPr lang="en-US" sz="1400" dirty="0" smtClean="0"/>
              <a:t>     w0:         0.507180 +/- 0.084414 (16.64%) initial =  0.250000</a:t>
            </a:r>
          </a:p>
          <a:p>
            <a:r>
              <a:rPr lang="en-US" sz="1400" dirty="0" smtClean="0"/>
              <a:t>[[Correlations]] (unreported correlations are &lt;  0.100)</a:t>
            </a:r>
          </a:p>
          <a:p>
            <a:r>
              <a:rPr lang="en-US" sz="1400" dirty="0" smtClean="0"/>
              <a:t>    C(offset, w0)                = -0.636 </a:t>
            </a:r>
          </a:p>
          <a:p>
            <a:r>
              <a:rPr lang="en-US" sz="1400" dirty="0" smtClean="0"/>
              <a:t>    C(amp, offset)               = -0.433 </a:t>
            </a:r>
          </a:p>
          <a:p>
            <a:r>
              <a:rPr lang="en-US" sz="1400" dirty="0" smtClean="0"/>
              <a:t>    C(amp, w0)                   = -0.126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200nmbeadlsmpsfvalues z0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8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200nmbead1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8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9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087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9967" y="1130732"/>
            <a:ext cx="495520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fit_psf.py</a:t>
            </a:r>
            <a:endParaRPr lang="en-US" sz="1400" dirty="0"/>
          </a:p>
          <a:p>
            <a:r>
              <a:rPr lang="en-US" sz="1400" dirty="0"/>
              <a:t>[[Variables]]</a:t>
            </a:r>
          </a:p>
          <a:p>
            <a:r>
              <a:rPr lang="en-US" sz="1400" dirty="0"/>
              <a:t>     amp:        115.327219 +/- 1.323297 (1.15%) initial =  35.000000</a:t>
            </a:r>
          </a:p>
          <a:p>
            <a:r>
              <a:rPr lang="en-US" sz="1400" dirty="0"/>
              <a:t>     offset:     17.447600 +/- 0.465364 (2.67%) initial =  20.000000</a:t>
            </a:r>
          </a:p>
          <a:p>
            <a:r>
              <a:rPr lang="en-US" sz="1400" dirty="0"/>
              <a:t>     shift:      0.833237 +/- 0.001503 (0.18%) initial =  0.500000</a:t>
            </a:r>
          </a:p>
          <a:p>
            <a:r>
              <a:rPr lang="en-US" sz="1400" dirty="0"/>
              <a:t>     w0:         0.234199 +/- 0.003289 (1.40%) initial =  0.250000</a:t>
            </a:r>
          </a:p>
          <a:p>
            <a:r>
              <a:rPr lang="en-US" sz="1400" dirty="0"/>
              <a:t>[[Correlations]] (unreported correlations are &lt;  0.100)</a:t>
            </a:r>
          </a:p>
          <a:p>
            <a:r>
              <a:rPr lang="en-US" sz="1400" dirty="0"/>
              <a:t>    C(amp, w0)                   = -0.410 </a:t>
            </a:r>
          </a:p>
          <a:p>
            <a:r>
              <a:rPr lang="en-US" sz="1400" dirty="0"/>
              <a:t>    C(offset, w0)                = -0.406 </a:t>
            </a:r>
          </a:p>
          <a:p>
            <a:r>
              <a:rPr lang="en-US" sz="1400" dirty="0"/>
              <a:t>    C(amp, offset)               = -0.249 </a:t>
            </a:r>
          </a:p>
          <a:p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200nmbead1 x0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0877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968" y="1123328"/>
            <a:ext cx="49552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[[Variables]]</a:t>
            </a:r>
          </a:p>
          <a:p>
            <a:r>
              <a:rPr lang="en-US" sz="1400" dirty="0"/>
              <a:t>     amp:        115.693294 +/- 2.523117 (2.18%) initial =  35.000000</a:t>
            </a:r>
          </a:p>
          <a:p>
            <a:r>
              <a:rPr lang="en-US" sz="1400" dirty="0"/>
              <a:t>     offset:     17.775551 +/- 0.944900 (5.32%) initial =  20.000000</a:t>
            </a:r>
          </a:p>
          <a:p>
            <a:r>
              <a:rPr lang="en-US" sz="1400" dirty="0"/>
              <a:t>     shift:      0.705217 +/- 0.002717 (0.39%) initial =  0.500000</a:t>
            </a:r>
          </a:p>
          <a:p>
            <a:r>
              <a:rPr lang="en-US" sz="1400" dirty="0"/>
              <a:t>     w0:         0.223741 +/- 0.006016 (2.69%) initial =  0.250000</a:t>
            </a:r>
          </a:p>
          <a:p>
            <a:r>
              <a:rPr lang="en-US" sz="1400" dirty="0"/>
              <a:t>[[Correlations]] (unreported correlations are &lt;  0.100)</a:t>
            </a:r>
          </a:p>
          <a:p>
            <a:r>
              <a:rPr lang="en-US" sz="1400" dirty="0"/>
              <a:t>    C(offset, w0)                = -0.430 </a:t>
            </a:r>
          </a:p>
          <a:p>
            <a:r>
              <a:rPr lang="en-US" sz="1400" dirty="0"/>
              <a:t>    C(amp, w0)                   = -0.389 </a:t>
            </a:r>
          </a:p>
          <a:p>
            <a:r>
              <a:rPr lang="en-US" sz="1400" dirty="0"/>
              <a:t>    C(amp, offset)               = -0.265 </a:t>
            </a:r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200nmbead1 y0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0877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967" y="1123328"/>
            <a:ext cx="4955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[[Variables]]</a:t>
            </a:r>
          </a:p>
          <a:p>
            <a:r>
              <a:rPr lang="en-US" sz="1400" dirty="0"/>
              <a:t>     amp:        123.751526 +/- 5.793144 (4.68%) initial =  35.000000</a:t>
            </a:r>
          </a:p>
          <a:p>
            <a:r>
              <a:rPr lang="en-US" sz="1400" dirty="0"/>
              <a:t>     offset:     17.170299 +/- 3.702968 (21.57%) initial =  20.000000</a:t>
            </a:r>
          </a:p>
          <a:p>
            <a:r>
              <a:rPr lang="en-US" sz="1400" dirty="0"/>
              <a:t>     shift:      1.066692 +/- 0.015228 (1.43%) initial =  0.500000</a:t>
            </a:r>
          </a:p>
          <a:p>
            <a:r>
              <a:rPr lang="en-US" sz="1400" dirty="0"/>
              <a:t>     w0:         0.632580 +/- 0.040439 (6.39%) initial =  0.250000</a:t>
            </a:r>
          </a:p>
          <a:p>
            <a:r>
              <a:rPr lang="en-US" sz="1400" dirty="0"/>
              <a:t>[[Correlations]] (unreported correlations are &lt;  0.100)</a:t>
            </a:r>
          </a:p>
          <a:p>
            <a:r>
              <a:rPr lang="en-US" sz="1400" dirty="0"/>
              <a:t>    C(offset, w0)                = -0.658 </a:t>
            </a:r>
          </a:p>
          <a:p>
            <a:r>
              <a:rPr lang="en-US" sz="1400" dirty="0"/>
              <a:t>    C(amp, offset)               = -0.455 </a:t>
            </a:r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200nmbead1 z0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2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08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200nmbead3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2896" y="1285633"/>
            <a:ext cx="495520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fit_psf.py</a:t>
            </a:r>
            <a:endParaRPr lang="en-US" sz="1400" dirty="0"/>
          </a:p>
          <a:p>
            <a:r>
              <a:rPr lang="en-US" sz="1400" dirty="0"/>
              <a:t>[[Variables]]</a:t>
            </a:r>
          </a:p>
          <a:p>
            <a:r>
              <a:rPr lang="en-US" sz="1400" dirty="0"/>
              <a:t>     amp:        181.246176 +/- 2.197658 (1.21%) initial =  35.000000</a:t>
            </a:r>
          </a:p>
          <a:p>
            <a:r>
              <a:rPr lang="en-US" sz="1400" dirty="0"/>
              <a:t>     offset:     17.406558 +/- 0.730502 (4.20%) initial =  20.000000</a:t>
            </a:r>
          </a:p>
          <a:p>
            <a:r>
              <a:rPr lang="en-US" sz="1400" dirty="0"/>
              <a:t>     shift:      1.395773 +/- 0.002432 (0.17%) initial =  0.500000</a:t>
            </a:r>
          </a:p>
          <a:p>
            <a:r>
              <a:rPr lang="en-US" sz="1400" dirty="0"/>
              <a:t>     w0:         0.357372 +/- 0.005273 (1.48%) initial =  0.250000</a:t>
            </a:r>
          </a:p>
          <a:p>
            <a:r>
              <a:rPr lang="en-US" sz="1400" dirty="0"/>
              <a:t>[[Correlations]] (unreported correlations are &lt;  0.100)</a:t>
            </a:r>
          </a:p>
          <a:p>
            <a:r>
              <a:rPr lang="en-US" sz="1400" dirty="0"/>
              <a:t>    C(amp, w0)                   = -0.427 </a:t>
            </a:r>
          </a:p>
          <a:p>
            <a:r>
              <a:rPr lang="en-US" sz="1400" dirty="0"/>
              <a:t>    C(offset, w0)                = -0.386 </a:t>
            </a:r>
          </a:p>
          <a:p>
            <a:r>
              <a:rPr lang="en-US" sz="1400" dirty="0"/>
              <a:t>    C(amp, offset)               = -0.235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19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1180</Words>
  <Application>Microsoft Macintosh PowerPoint</Application>
  <PresentationFormat>On-screen Show 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Point Spread Function (PSF)?</vt:lpstr>
      <vt:lpstr>PSF measurements</vt:lpstr>
      <vt:lpstr>200nmbeadlsmpsfvalues x0</vt:lpstr>
      <vt:lpstr>200nmbeadlsmpsfvalues z0</vt:lpstr>
      <vt:lpstr>200nmbead1</vt:lpstr>
      <vt:lpstr>200nmbead1 x0</vt:lpstr>
      <vt:lpstr>200nmbead1 y0</vt:lpstr>
      <vt:lpstr>200nmbead1 z0</vt:lpstr>
      <vt:lpstr>200nmbead3</vt:lpstr>
      <vt:lpstr>200nmbead3</vt:lpstr>
      <vt:lpstr>200nmbead3</vt:lpstr>
      <vt:lpstr>200nmbead4</vt:lpstr>
      <vt:lpstr>200nmbead4</vt:lpstr>
      <vt:lpstr>200nmbead4</vt:lpstr>
    </vt:vector>
  </TitlesOfParts>
  <Company>BSU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 Ferguson</dc:creator>
  <cp:lastModifiedBy>Matthew  Ferguson</cp:lastModifiedBy>
  <cp:revision>15</cp:revision>
  <dcterms:created xsi:type="dcterms:W3CDTF">2014-10-20T04:24:54Z</dcterms:created>
  <dcterms:modified xsi:type="dcterms:W3CDTF">2014-10-22T19:59:05Z</dcterms:modified>
</cp:coreProperties>
</file>