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5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4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ABD-9F76-4D45-B475-ECE338A17317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CE40-8F71-415C-8DEC-DAD5D3659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9" y="260648"/>
            <a:ext cx="8424936" cy="601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2" y="265280"/>
            <a:ext cx="1924909" cy="10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547688"/>
            <a:ext cx="8863013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865" y="260648"/>
            <a:ext cx="824214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5445224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396" y="332656"/>
            <a:ext cx="8426548" cy="6439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173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Marie-Claire Parker</dc:creator>
  <cp:lastModifiedBy>Marie-Claire Parker</cp:lastModifiedBy>
  <cp:revision>4</cp:revision>
  <dcterms:created xsi:type="dcterms:W3CDTF">2016-10-04T10:28:23Z</dcterms:created>
  <dcterms:modified xsi:type="dcterms:W3CDTF">2016-10-07T13:09:08Z</dcterms:modified>
</cp:coreProperties>
</file>