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5A484DF9-F184-4F78-9F56-F0350BD4704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0E0"/>
    <a:srgbClr val="7AC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/>
    <p:restoredTop sz="94660"/>
  </p:normalViewPr>
  <p:slideViewPr>
    <p:cSldViewPr snapToGrid="0">
      <p:cViewPr>
        <p:scale>
          <a:sx n="75" d="100"/>
          <a:sy n="75" d="100"/>
        </p:scale>
        <p:origin x="13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9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D524B4-1861-6AA0-D7AC-F14422B9B5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" y="14316"/>
            <a:ext cx="3173717" cy="90754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A54814-A15D-4C91-824F-6E06457FFFD6}"/>
              </a:ext>
            </a:extLst>
          </p:cNvPr>
          <p:cNvSpPr txBox="1"/>
          <p:nvPr/>
        </p:nvSpPr>
        <p:spPr>
          <a:xfrm>
            <a:off x="582811" y="96883"/>
            <a:ext cx="8393435" cy="1522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de-DE" sz="28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28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Farm </a:t>
            </a:r>
            <a:r>
              <a:rPr lang="de-DE" sz="28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Guard</a:t>
            </a:r>
            <a:endParaRPr lang="de-DE" sz="28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28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Mechatronic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UML</a:t>
            </a:r>
          </a:p>
          <a:p>
            <a:endParaRPr lang="de-DE" sz="895" dirty="0">
              <a:latin typeface="Trebuchet MS" panose="020B0603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7DFCFD-65B8-4EAE-B575-9A4C775CA8AF}"/>
              </a:ext>
            </a:extLst>
          </p:cNvPr>
          <p:cNvSpPr txBox="1"/>
          <p:nvPr/>
        </p:nvSpPr>
        <p:spPr>
          <a:xfrm>
            <a:off x="582811" y="4983417"/>
            <a:ext cx="8285040" cy="5089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15" dirty="0">
                <a:latin typeface="Trebuchet MS" panose="020B0603020202020204" pitchFamily="34" charset="0"/>
              </a:rPr>
              <a:t/>
            </a:r>
            <a:br>
              <a:rPr lang="de-DE" sz="1015" dirty="0">
                <a:latin typeface="Trebuchet MS" panose="020B0603020202020204" pitchFamily="34" charset="0"/>
              </a:rPr>
            </a:br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pPr marL="144978" indent="-144978">
              <a:buFontTx/>
              <a:buChar char="-"/>
            </a:pPr>
            <a:r>
              <a:rPr lang="de-DE" sz="1520" dirty="0">
                <a:latin typeface="Trebuchet MS" panose="020B0603020202020204" pitchFamily="34" charset="0"/>
              </a:rPr>
              <a:t>UPPAAL Software</a:t>
            </a:r>
          </a:p>
          <a:p>
            <a:pPr marL="144978" indent="-144978">
              <a:buFontTx/>
              <a:buChar char="-"/>
            </a:pPr>
            <a:r>
              <a:rPr lang="de-DE" sz="1520" dirty="0">
                <a:latin typeface="Trebuchet MS" panose="020B0603020202020204" pitchFamily="34" charset="0"/>
              </a:rPr>
              <a:t>RTSC </a:t>
            </a:r>
            <a:r>
              <a:rPr lang="de-DE" sz="1520" dirty="0" err="1">
                <a:latin typeface="Trebuchet MS" panose="020B0603020202020204" pitchFamily="34" charset="0"/>
              </a:rPr>
              <a:t>of</a:t>
            </a:r>
            <a:r>
              <a:rPr lang="de-DE" sz="1520" dirty="0">
                <a:latin typeface="Trebuchet MS" panose="020B0603020202020204" pitchFamily="34" charset="0"/>
              </a:rPr>
              <a:t> </a:t>
            </a:r>
            <a:r>
              <a:rPr lang="de-DE" sz="1520" dirty="0" err="1">
                <a:latin typeface="Trebuchet MS" panose="020B0603020202020204" pitchFamily="34" charset="0"/>
              </a:rPr>
              <a:t>crop</a:t>
            </a:r>
            <a:r>
              <a:rPr lang="de-DE" sz="1520" dirty="0">
                <a:latin typeface="Trebuchet MS" panose="020B0603020202020204" pitchFamily="34" charset="0"/>
              </a:rPr>
              <a:t> </a:t>
            </a:r>
            <a:r>
              <a:rPr lang="de-DE" sz="1520" dirty="0" err="1">
                <a:latin typeface="Trebuchet MS" panose="020B0603020202020204" pitchFamily="34" charset="0"/>
              </a:rPr>
              <a:t>observer</a:t>
            </a:r>
            <a:endParaRPr lang="de-DE" sz="1520" dirty="0">
              <a:latin typeface="Trebuchet MS" panose="020B0603020202020204" pitchFamily="34" charset="0"/>
            </a:endParaRPr>
          </a:p>
          <a:p>
            <a:pPr marL="144978" indent="-144978">
              <a:buFontTx/>
              <a:buChar char="-"/>
            </a:pPr>
            <a:r>
              <a:rPr lang="de-DE" sz="1520" dirty="0">
                <a:latin typeface="Trebuchet MS" panose="020B0603020202020204" pitchFamily="34" charset="0"/>
              </a:rPr>
              <a:t>RTSC </a:t>
            </a:r>
            <a:r>
              <a:rPr lang="de-DE" sz="1520" dirty="0" err="1">
                <a:latin typeface="Trebuchet MS" panose="020B0603020202020204" pitchFamily="34" charset="0"/>
              </a:rPr>
              <a:t>of</a:t>
            </a:r>
            <a:r>
              <a:rPr lang="de-DE" sz="1520" dirty="0">
                <a:latin typeface="Trebuchet MS" panose="020B0603020202020204" pitchFamily="34" charset="0"/>
              </a:rPr>
              <a:t> </a:t>
            </a:r>
            <a:r>
              <a:rPr lang="de-DE" sz="1520" dirty="0" err="1">
                <a:latin typeface="Trebuchet MS" panose="020B0603020202020204" pitchFamily="34" charset="0"/>
              </a:rPr>
              <a:t>weeder</a:t>
            </a:r>
            <a:endParaRPr lang="de-DE" sz="1520" dirty="0">
              <a:latin typeface="Trebuchet MS" panose="020B0603020202020204" pitchFamily="34" charset="0"/>
            </a:endParaRPr>
          </a:p>
          <a:p>
            <a:pPr marL="144978" indent="-144978">
              <a:buFontTx/>
              <a:buChar char="-"/>
            </a:pPr>
            <a:r>
              <a:rPr lang="de-DE" sz="1520" dirty="0">
                <a:latin typeface="Trebuchet MS" panose="020B0603020202020204" pitchFamily="34" charset="0"/>
              </a:rPr>
              <a:t>RTSC </a:t>
            </a:r>
            <a:r>
              <a:rPr lang="de-DE" sz="1520" dirty="0" err="1">
                <a:latin typeface="Trebuchet MS" panose="020B0603020202020204" pitchFamily="34" charset="0"/>
              </a:rPr>
              <a:t>of</a:t>
            </a:r>
            <a:r>
              <a:rPr lang="de-DE" sz="1520" dirty="0">
                <a:latin typeface="Trebuchet MS" panose="020B0603020202020204" pitchFamily="34" charset="0"/>
              </a:rPr>
              <a:t> </a:t>
            </a:r>
            <a:r>
              <a:rPr lang="de-DE" sz="1520" dirty="0" err="1">
                <a:latin typeface="Trebuchet MS" panose="020B0603020202020204" pitchFamily="34" charset="0"/>
              </a:rPr>
              <a:t>crop</a:t>
            </a:r>
            <a:r>
              <a:rPr lang="de-DE" sz="1520" dirty="0">
                <a:latin typeface="Trebuchet MS" panose="020B0603020202020204" pitchFamily="34" charset="0"/>
              </a:rPr>
              <a:t> </a:t>
            </a:r>
            <a:r>
              <a:rPr lang="de-DE" sz="1520" dirty="0" err="1">
                <a:latin typeface="Trebuchet MS" panose="020B0603020202020204" pitchFamily="34" charset="0"/>
              </a:rPr>
              <a:t>protector</a:t>
            </a:r>
            <a:endParaRPr lang="de-DE" sz="1520" dirty="0">
              <a:latin typeface="Trebuchet MS" panose="020B0603020202020204" pitchFamily="34" charset="0"/>
            </a:endParaRPr>
          </a:p>
          <a:p>
            <a:pPr marL="144978" indent="-144978">
              <a:buFontTx/>
              <a:buChar char="-"/>
            </a:pPr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 smtClean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 smtClean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 smtClean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 smtClean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 smtClean="0">
              <a:latin typeface="Trebuchet MS" panose="020B0603020202020204" pitchFamily="34" charset="0"/>
            </a:endParaRPr>
          </a:p>
          <a:p>
            <a:endParaRPr lang="de-DE" sz="1015" dirty="0" smtClean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1B3931-4D71-4036-A35F-6306AF2FDD78}"/>
              </a:ext>
            </a:extLst>
          </p:cNvPr>
          <p:cNvSpPr/>
          <p:nvPr/>
        </p:nvSpPr>
        <p:spPr>
          <a:xfrm>
            <a:off x="684983" y="4765726"/>
            <a:ext cx="779509" cy="4176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>
                <a:solidFill>
                  <a:schemeClr val="bg1"/>
                </a:solidFill>
                <a:latin typeface="Trebuchet MS" panose="020B0603020202020204" pitchFamily="34" charset="0"/>
              </a:rPr>
              <a:t>RTSC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 flipV="1">
            <a:off x="279664" y="1547246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 flipV="1">
            <a:off x="273353" y="12186571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11A34B-0D14-F93C-4756-8AD6D27CA8AB}"/>
              </a:ext>
            </a:extLst>
          </p:cNvPr>
          <p:cNvSpPr txBox="1"/>
          <p:nvPr/>
        </p:nvSpPr>
        <p:spPr>
          <a:xfrm>
            <a:off x="432936" y="67321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 dirty="0"/>
              <a:t>Summer School</a:t>
            </a:r>
          </a:p>
          <a:p>
            <a:pPr algn="ctr"/>
            <a:r>
              <a:rPr lang="en-US" sz="1522" i="1" dirty="0"/>
              <a:t>Embedded Systems Engineering</a:t>
            </a:r>
          </a:p>
        </p:txBody>
      </p: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1">
            <a:extLst>
              <a:ext uri="{FF2B5EF4-FFF2-40B4-BE49-F238E27FC236}">
                <a16:creationId xmlns:a16="http://schemas.microsoft.com/office/drawing/2014/main" id="{294D9FBA-5BB9-D0CC-E5CC-8AB2C360906C}"/>
              </a:ext>
            </a:extLst>
          </p:cNvPr>
          <p:cNvSpPr txBox="1"/>
          <p:nvPr/>
        </p:nvSpPr>
        <p:spPr>
          <a:xfrm>
            <a:off x="7156089" y="83243"/>
            <a:ext cx="2049453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b="1" i="1" dirty="0"/>
              <a:t>Group 3</a:t>
            </a:r>
          </a:p>
          <a:p>
            <a:pPr algn="r"/>
            <a:r>
              <a:rPr lang="de-DE" sz="1400" i="1" dirty="0"/>
              <a:t>Tao </a:t>
            </a:r>
            <a:r>
              <a:rPr lang="en-US" sz="1400" i="1" dirty="0"/>
              <a:t>Zhao</a:t>
            </a:r>
          </a:p>
          <a:p>
            <a:pPr algn="r"/>
            <a:r>
              <a:rPr lang="de-DE" sz="1400" i="1" dirty="0"/>
              <a:t>Ali Beiti Aydenlou</a:t>
            </a:r>
          </a:p>
          <a:p>
            <a:pPr algn="r"/>
            <a:r>
              <a:rPr lang="de-DE" sz="1400" i="1" dirty="0"/>
              <a:t>Ferhad Gulizada</a:t>
            </a:r>
          </a:p>
          <a:p>
            <a:pPr algn="r"/>
            <a:r>
              <a:rPr lang="de-DE" sz="1400" i="1" dirty="0"/>
              <a:t>Negin Amiri</a:t>
            </a:r>
            <a:endParaRPr lang="en-US" sz="1400" i="1" dirty="0"/>
          </a:p>
          <a:p>
            <a:pPr algn="r"/>
            <a:r>
              <a:rPr lang="en-US" sz="1400" i="1" dirty="0"/>
              <a:t>Danial Rafiee</a:t>
            </a:r>
            <a:endParaRPr lang="de-DE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01" y="5129092"/>
            <a:ext cx="5761124" cy="1560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97" y="8362785"/>
            <a:ext cx="7160928" cy="1561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3" y="6808193"/>
            <a:ext cx="6970512" cy="14639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36" y="10238877"/>
            <a:ext cx="3601339" cy="1857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1" y="10673077"/>
            <a:ext cx="4333875" cy="130492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22436" y="1665225"/>
            <a:ext cx="8359139" cy="3050688"/>
            <a:chOff x="522436" y="1665225"/>
            <a:chExt cx="8359139" cy="305068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91" t="-6251" r="-2614" b="-5292"/>
            <a:stretch/>
          </p:blipFill>
          <p:spPr>
            <a:xfrm>
              <a:off x="522436" y="1919373"/>
              <a:ext cx="8359139" cy="2796540"/>
            </a:xfrm>
            <a:prstGeom prst="rect">
              <a:avLst/>
            </a:prstGeom>
            <a:ln w="38100">
              <a:solidFill>
                <a:srgbClr val="1BA0E0"/>
              </a:solidFill>
            </a:ln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E198EBE-201E-4AEA-A374-D3856FFE284A}"/>
                </a:ext>
              </a:extLst>
            </p:cNvPr>
            <p:cNvSpPr/>
            <p:nvPr/>
          </p:nvSpPr>
          <p:spPr>
            <a:xfrm>
              <a:off x="600591" y="1665225"/>
              <a:ext cx="1672253" cy="417678"/>
            </a:xfrm>
            <a:prstGeom prst="rect">
              <a:avLst/>
            </a:prstGeom>
            <a:solidFill>
              <a:srgbClr val="1BA0E0"/>
            </a:solidFill>
          </p:spPr>
          <p:txBody>
            <a:bodyPr wrap="none">
              <a:spAutoFit/>
            </a:bodyPr>
            <a:lstStyle/>
            <a:p>
              <a:r>
                <a:rPr lang="de-DE" sz="2114" dirty="0">
                  <a:latin typeface="Trebuchet MS" panose="020B0603020202020204" pitchFamily="34" charset="0"/>
                </a:rPr>
                <a:t>Components</a:t>
              </a:r>
              <a:endParaRPr lang="de-DE" sz="895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44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CA7BEBD55E2C45B9C7C3325B6F2577" ma:contentTypeVersion="16" ma:contentTypeDescription="Ein neues Dokument erstellen." ma:contentTypeScope="" ma:versionID="a571b335ca8c1ac69ca59f435f3de99b">
  <xsd:schema xmlns:xsd="http://www.w3.org/2001/XMLSchema" xmlns:xs="http://www.w3.org/2001/XMLSchema" xmlns:p="http://schemas.microsoft.com/office/2006/metadata/properties" xmlns:ns2="03c0e7e8-f53a-4518-96fe-29d669d9c5f6" xmlns:ns3="eae1e900-ed6f-4dbb-abac-63a1b6b549f8" targetNamespace="http://schemas.microsoft.com/office/2006/metadata/properties" ma:root="true" ma:fieldsID="e5911f12bf4686c0e401b0ada29186a7" ns2:_="" ns3:_="">
    <xsd:import namespace="03c0e7e8-f53a-4518-96fe-29d669d9c5f6"/>
    <xsd:import namespace="eae1e900-ed6f-4dbb-abac-63a1b6b549f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0e7e8-f53a-4518-96fe-29d669d9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0f5464-a0e8-4ea7-a47b-0046f0bf2cc2}" ma:internalName="TaxCatchAll" ma:showField="CatchAllData" ma:web="03c0e7e8-f53a-4518-96fe-29d669d9c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1e900-ed6f-4dbb-abac-63a1b6b54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dfe1d35b-310b-4849-9eb5-957b4d675a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9B4D97-B4E2-4584-8EF7-8F7BC9139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0e7e8-f53a-4518-96fe-29d669d9c5f6"/>
    <ds:schemaRef ds:uri="eae1e900-ed6f-4dbb-abac-63a1b6b549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2E925E-59B8-4E89-81B0-7E4576C257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1899</TotalTime>
  <Words>24</Words>
  <Application>Microsoft Office PowerPoint</Application>
  <PresentationFormat>A3 Paper (297x420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Wormland, Andreas</dc:creator>
  <cp:lastModifiedBy>alibeity77@gmail.com</cp:lastModifiedBy>
  <cp:revision>50</cp:revision>
  <dcterms:created xsi:type="dcterms:W3CDTF">2021-07-15T10:01:35Z</dcterms:created>
  <dcterms:modified xsi:type="dcterms:W3CDTF">2023-06-21T23:45:30Z</dcterms:modified>
</cp:coreProperties>
</file>