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7"/>
    <p:restoredTop sz="94660"/>
  </p:normalViewPr>
  <p:slideViewPr>
    <p:cSldViewPr snapToGrid="0">
      <p:cViewPr>
        <p:scale>
          <a:sx n="75" d="100"/>
          <a:sy n="75" d="100"/>
        </p:scale>
        <p:origin x="14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Farm Guard</a:t>
            </a:r>
            <a:endParaRPr lang="de-DE" sz="28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Consens Model</a:t>
            </a:r>
          </a:p>
          <a:p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658080" y="4514701"/>
            <a:ext cx="8285040" cy="11857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sz="1015" dirty="0">
              <a:solidFill>
                <a:srgbClr val="5B9BD5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Requirements</a:t>
            </a:r>
            <a:endParaRPr lang="de-DE" sz="1015" dirty="0" smtClean="0"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Application </a:t>
            </a:r>
            <a:r>
              <a:rPr lang="de-DE" sz="1015" dirty="0">
                <a:latin typeface="Trebuchet MS" panose="020B0603020202020204" pitchFamily="34" charset="0"/>
              </a:rPr>
              <a:t>S</a:t>
            </a:r>
            <a:r>
              <a:rPr lang="de-DE" sz="1015" dirty="0" smtClean="0">
                <a:latin typeface="Trebuchet MS" panose="020B0603020202020204" pitchFamily="34" charset="0"/>
              </a:rPr>
              <a:t>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Environmental Model</a:t>
            </a:r>
            <a:endParaRPr lang="de-DE" sz="1015" dirty="0" smtClean="0"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System of </a:t>
            </a:r>
            <a:r>
              <a:rPr lang="de-DE" sz="1015" dirty="0">
                <a:latin typeface="Trebuchet MS" panose="020B0603020202020204" pitchFamily="34" charset="0"/>
              </a:rPr>
              <a:t>O</a:t>
            </a:r>
            <a:r>
              <a:rPr lang="de-DE" sz="1015" dirty="0" smtClean="0">
                <a:latin typeface="Trebuchet MS" panose="020B0603020202020204" pitchFamily="34" charset="0"/>
              </a:rPr>
              <a:t>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Behavior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5" dirty="0" smtClean="0">
                <a:latin typeface="Trebuchet MS" panose="020B0603020202020204" pitchFamily="34" charset="0"/>
              </a:rPr>
              <a:t>Functions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92FAE5-B897-4780-B274-2A7F9D5022D0}"/>
              </a:ext>
            </a:extLst>
          </p:cNvPr>
          <p:cNvSpPr/>
          <p:nvPr/>
        </p:nvSpPr>
        <p:spPr>
          <a:xfrm>
            <a:off x="653717" y="2208460"/>
            <a:ext cx="8285040" cy="1640755"/>
          </a:xfrm>
          <a:prstGeom prst="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b="1" dirty="0" smtClean="0"/>
              <a:t>3</a:t>
            </a:r>
            <a:r>
              <a:rPr lang="en-US" sz="1200" dirty="0" smtClean="0"/>
              <a:t> in </a:t>
            </a:r>
            <a:r>
              <a:rPr lang="en-US" sz="1200" b="1" dirty="0"/>
              <a:t>1</a:t>
            </a:r>
            <a:r>
              <a:rPr lang="en-US" sz="1200" dirty="0" smtClean="0"/>
              <a:t> agriculture AV for Detection and removal of the weeds </a:t>
            </a:r>
            <a:r>
              <a:rPr lang="en-US" sz="1200" dirty="0"/>
              <a:t>and </a:t>
            </a:r>
            <a:r>
              <a:rPr lang="en-US" sz="1200" dirty="0" smtClean="0"/>
              <a:t>pesticides spray on unhealthy plants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 smtClean="0"/>
              <a:t>Equipped with a </a:t>
            </a:r>
            <a:r>
              <a:rPr lang="en-US" sz="1200" dirty="0" smtClean="0"/>
              <a:t>camera </a:t>
            </a:r>
            <a:r>
              <a:rPr lang="en-US" sz="1200" dirty="0" smtClean="0"/>
              <a:t>to capture the field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 smtClean="0"/>
              <a:t>Battery </a:t>
            </a:r>
            <a:r>
              <a:rPr lang="en-US" sz="1200" dirty="0"/>
              <a:t>and solar panel on </a:t>
            </a:r>
            <a:r>
              <a:rPr lang="en-US" sz="1200" dirty="0" smtClean="0"/>
              <a:t>top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US" sz="1200" dirty="0" smtClean="0"/>
              <a:t>teering </a:t>
            </a:r>
            <a:r>
              <a:rPr lang="en-US" sz="1200" dirty="0"/>
              <a:t>system pesticides tank, and a heater to kill weeds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pproximate </a:t>
            </a:r>
            <a:r>
              <a:rPr lang="en-US" sz="1200" dirty="0"/>
              <a:t>80 centimeters height </a:t>
            </a:r>
            <a:r>
              <a:rPr lang="en-US" sz="1200" dirty="0" smtClean="0"/>
              <a:t>with </a:t>
            </a:r>
            <a:r>
              <a:rPr lang="en-US" sz="1200" dirty="0"/>
              <a:t>high legs to go above the plants in a </a:t>
            </a:r>
            <a:r>
              <a:rPr lang="en-US" sz="1200" dirty="0" smtClean="0"/>
              <a:t>farm</a:t>
            </a: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764717" y="1913374"/>
            <a:ext cx="1901483" cy="417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latin typeface="Trebuchet MS" panose="020B0603020202020204" pitchFamily="34" charset="0"/>
              </a:rPr>
              <a:t>S</a:t>
            </a:r>
            <a:r>
              <a:rPr lang="en-US" sz="2114" dirty="0" smtClean="0">
                <a:latin typeface="Trebuchet MS" panose="020B0603020202020204" pitchFamily="34" charset="0"/>
              </a:rPr>
              <a:t>y</a:t>
            </a:r>
            <a:r>
              <a:rPr lang="de-DE" sz="2114" dirty="0" smtClean="0">
                <a:latin typeface="Trebuchet MS" panose="020B0603020202020204" pitchFamily="34" charset="0"/>
              </a:rPr>
              <a:t>stem Design</a:t>
            </a:r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64717" y="4249299"/>
            <a:ext cx="2313390" cy="41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Technical Matters</a:t>
            </a:r>
            <a:endParaRPr lang="de-DE" sz="2114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243985-F073-43D2-A067-A0B4B978EB0D}"/>
              </a:ext>
            </a:extLst>
          </p:cNvPr>
          <p:cNvSpPr txBox="1"/>
          <p:nvPr/>
        </p:nvSpPr>
        <p:spPr>
          <a:xfrm>
            <a:off x="7156089" y="83243"/>
            <a:ext cx="204945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 smtClean="0"/>
              <a:t>Group 3</a:t>
            </a:r>
          </a:p>
          <a:p>
            <a:pPr algn="r"/>
            <a:r>
              <a:rPr lang="de-DE" sz="1400" i="1" dirty="0" smtClean="0"/>
              <a:t>Tao </a:t>
            </a:r>
            <a:r>
              <a:rPr lang="en-US" sz="1400" i="1" dirty="0" smtClean="0"/>
              <a:t>Zhao</a:t>
            </a:r>
          </a:p>
          <a:p>
            <a:pPr algn="r"/>
            <a:r>
              <a:rPr lang="de-DE" sz="1400" i="1" dirty="0"/>
              <a:t>Ali Beiti </a:t>
            </a:r>
            <a:r>
              <a:rPr lang="de-DE" sz="1400" i="1" dirty="0" smtClean="0"/>
              <a:t>Aydenlou</a:t>
            </a:r>
          </a:p>
          <a:p>
            <a:pPr algn="r"/>
            <a:r>
              <a:rPr lang="de-DE" sz="1400" i="1" dirty="0"/>
              <a:t>Ferhad </a:t>
            </a:r>
            <a:r>
              <a:rPr lang="de-DE" sz="1400" i="1" dirty="0" smtClean="0"/>
              <a:t>Gulizada</a:t>
            </a:r>
          </a:p>
          <a:p>
            <a:pPr algn="r"/>
            <a:r>
              <a:rPr lang="de-DE" sz="1400" i="1" dirty="0" smtClean="0"/>
              <a:t>Negin Amiri</a:t>
            </a:r>
            <a:endParaRPr lang="en-US" sz="1400" i="1" dirty="0" smtClean="0"/>
          </a:p>
          <a:p>
            <a:pPr algn="r"/>
            <a:r>
              <a:rPr lang="en-US" sz="1400" i="1" dirty="0" smtClean="0"/>
              <a:t>Danial Rafiee</a:t>
            </a:r>
            <a:endParaRPr lang="de-DE" sz="1400" i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87" y="1767720"/>
            <a:ext cx="1310229" cy="174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7" y="2760406"/>
            <a:ext cx="1015659" cy="1354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" y="5889858"/>
            <a:ext cx="3509483" cy="23511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41" y="5816973"/>
            <a:ext cx="4632150" cy="2543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" y="8789298"/>
            <a:ext cx="3633809" cy="25406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12" y="8849547"/>
            <a:ext cx="5042730" cy="28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2061</TotalTime>
  <Words>97</Words>
  <Application>Microsoft Office PowerPoint</Application>
  <PresentationFormat>A3 Paper (297x420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Negin Amiri</cp:lastModifiedBy>
  <cp:revision>62</cp:revision>
  <dcterms:created xsi:type="dcterms:W3CDTF">2021-07-15T10:01:35Z</dcterms:created>
  <dcterms:modified xsi:type="dcterms:W3CDTF">2023-06-19T19:51:29Z</dcterms:modified>
</cp:coreProperties>
</file>