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5A484DF9-F184-4F78-9F56-F0350BD4704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7"/>
    <p:restoredTop sz="94660"/>
  </p:normalViewPr>
  <p:slideViewPr>
    <p:cSldViewPr snapToGrid="0">
      <p:cViewPr>
        <p:scale>
          <a:sx n="75" d="100"/>
          <a:sy n="75" d="100"/>
        </p:scale>
        <p:origin x="14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9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341-2102-4F17-AC1D-1CFBA686A38E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D524B4-1861-6AA0-D7AC-F14422B9B5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" y="14316"/>
            <a:ext cx="3173717" cy="90754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A54814-A15D-4C91-824F-6E06457FFFD6}"/>
              </a:ext>
            </a:extLst>
          </p:cNvPr>
          <p:cNvSpPr txBox="1"/>
          <p:nvPr/>
        </p:nvSpPr>
        <p:spPr>
          <a:xfrm>
            <a:off x="600526" y="275035"/>
            <a:ext cx="8393435" cy="10918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Farm Guard</a:t>
            </a:r>
            <a:endParaRPr lang="de-DE" sz="28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Cognitive Behavior</a:t>
            </a:r>
            <a:endParaRPr lang="de-DE" sz="28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endParaRPr lang="de-DE" sz="895" dirty="0">
              <a:latin typeface="Trebuchet MS" panose="020B0603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7DFCFD-65B8-4EAE-B575-9A4C775CA8AF}"/>
              </a:ext>
            </a:extLst>
          </p:cNvPr>
          <p:cNvSpPr txBox="1"/>
          <p:nvPr/>
        </p:nvSpPr>
        <p:spPr>
          <a:xfrm>
            <a:off x="658080" y="4514701"/>
            <a:ext cx="8285040" cy="3016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000" dirty="0">
              <a:latin typeface="Trebuchet MS" panose="020B0603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Data </a:t>
            </a:r>
            <a:r>
              <a:rPr lang="en-US" sz="1600" dirty="0"/>
              <a:t>Gathering (</a:t>
            </a:r>
            <a:r>
              <a:rPr lang="en-US" sz="1600" dirty="0" err="1"/>
              <a:t>JupyterLab</a:t>
            </a:r>
            <a:r>
              <a:rPr lang="en-US" sz="1600" dirty="0"/>
              <a:t> </a:t>
            </a:r>
            <a:r>
              <a:rPr lang="en-US" sz="1600" dirty="0" smtClean="0"/>
              <a:t>environment)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2500 images in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2000 </a:t>
            </a:r>
            <a:r>
              <a:rPr lang="en-US" sz="1600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Testing 500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Data 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x and 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Choosing The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ResNet18 and ResNet34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Data Augmentation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 and Testing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 in The Real Environment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92FAE5-B897-4780-B274-2A7F9D5022D0}"/>
              </a:ext>
            </a:extLst>
          </p:cNvPr>
          <p:cNvSpPr/>
          <p:nvPr/>
        </p:nvSpPr>
        <p:spPr>
          <a:xfrm>
            <a:off x="653717" y="2208461"/>
            <a:ext cx="8285040" cy="1715152"/>
          </a:xfrm>
          <a:prstGeom prst="rect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Road with 1:10 scale of real environment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3.5m * 7.5m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Including turning and side signs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Different light conditions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Various speeds posible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E198EBE-201E-4AEA-A374-D3856FFE284A}"/>
              </a:ext>
            </a:extLst>
          </p:cNvPr>
          <p:cNvSpPr/>
          <p:nvPr/>
        </p:nvSpPr>
        <p:spPr>
          <a:xfrm>
            <a:off x="755889" y="1905594"/>
            <a:ext cx="2282933" cy="4176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 smtClean="0">
                <a:latin typeface="Trebuchet MS" panose="020B0603020202020204" pitchFamily="34" charset="0"/>
              </a:rPr>
              <a:t>Test Environment</a:t>
            </a:r>
            <a:endParaRPr lang="de-DE" sz="895" dirty="0"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1B3931-4D71-4036-A35F-6306AF2FDD78}"/>
              </a:ext>
            </a:extLst>
          </p:cNvPr>
          <p:cNvSpPr/>
          <p:nvPr/>
        </p:nvSpPr>
        <p:spPr>
          <a:xfrm>
            <a:off x="764717" y="4279779"/>
            <a:ext cx="2009140" cy="4176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Road Following</a:t>
            </a:r>
            <a:endParaRPr lang="de-DE" sz="2114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243985-F073-43D2-A067-A0B4B978EB0D}"/>
              </a:ext>
            </a:extLst>
          </p:cNvPr>
          <p:cNvSpPr txBox="1"/>
          <p:nvPr/>
        </p:nvSpPr>
        <p:spPr>
          <a:xfrm>
            <a:off x="7156089" y="83243"/>
            <a:ext cx="2049453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b="1" i="1" dirty="0" smtClean="0"/>
              <a:t>Group 3</a:t>
            </a:r>
          </a:p>
          <a:p>
            <a:pPr algn="r"/>
            <a:r>
              <a:rPr lang="de-DE" sz="1400" i="1" dirty="0" smtClean="0"/>
              <a:t>Tao </a:t>
            </a:r>
            <a:r>
              <a:rPr lang="en-US" sz="1400" i="1" dirty="0" smtClean="0"/>
              <a:t>Zhao</a:t>
            </a:r>
          </a:p>
          <a:p>
            <a:pPr algn="r"/>
            <a:r>
              <a:rPr lang="de-DE" sz="1400" i="1" dirty="0"/>
              <a:t>Ali Beiti </a:t>
            </a:r>
            <a:r>
              <a:rPr lang="de-DE" sz="1400" i="1" dirty="0" smtClean="0"/>
              <a:t>Aydenlou</a:t>
            </a:r>
          </a:p>
          <a:p>
            <a:pPr algn="r"/>
            <a:r>
              <a:rPr lang="de-DE" sz="1400" i="1" dirty="0"/>
              <a:t>Ferhad </a:t>
            </a:r>
            <a:r>
              <a:rPr lang="de-DE" sz="1400" i="1" dirty="0" smtClean="0"/>
              <a:t>Gulizada</a:t>
            </a:r>
          </a:p>
          <a:p>
            <a:pPr algn="r"/>
            <a:r>
              <a:rPr lang="de-DE" sz="1400" i="1" dirty="0" smtClean="0"/>
              <a:t>Negin Amiri</a:t>
            </a:r>
            <a:endParaRPr lang="en-US" sz="1400" i="1" dirty="0" smtClean="0"/>
          </a:p>
          <a:p>
            <a:pPr algn="r"/>
            <a:r>
              <a:rPr lang="en-US" sz="1400" i="1" dirty="0" smtClean="0"/>
              <a:t>Danial Rafiee</a:t>
            </a:r>
            <a:endParaRPr lang="de-DE" sz="1400" i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 flipV="1">
            <a:off x="279664" y="1547246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 flipV="1">
            <a:off x="273353" y="12186571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11A34B-0D14-F93C-4756-8AD6D27CA8AB}"/>
              </a:ext>
            </a:extLst>
          </p:cNvPr>
          <p:cNvSpPr txBox="1"/>
          <p:nvPr/>
        </p:nvSpPr>
        <p:spPr>
          <a:xfrm>
            <a:off x="432936" y="67321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 dirty="0"/>
              <a:t>Summer School</a:t>
            </a:r>
          </a:p>
          <a:p>
            <a:pPr algn="ctr"/>
            <a:r>
              <a:rPr lang="en-US" sz="1522" i="1" dirty="0"/>
              <a:t>Embedded Systems Engineering</a:t>
            </a:r>
          </a:p>
        </p:txBody>
      </p: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feld 5">
            <a:extLst>
              <a:ext uri="{FF2B5EF4-FFF2-40B4-BE49-F238E27FC236}">
                <a16:creationId xmlns:a16="http://schemas.microsoft.com/office/drawing/2014/main" id="{067DFCFD-65B8-4EAE-B575-9A4C775CA8AF}"/>
              </a:ext>
            </a:extLst>
          </p:cNvPr>
          <p:cNvSpPr txBox="1"/>
          <p:nvPr/>
        </p:nvSpPr>
        <p:spPr>
          <a:xfrm>
            <a:off x="653717" y="8145581"/>
            <a:ext cx="8285040" cy="3576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015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4 main categories of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Augmentation the data</a:t>
            </a:r>
          </a:p>
          <a:p>
            <a:endParaRPr lang="de-DE" sz="1600" dirty="0" smtClean="0"/>
          </a:p>
          <a:p>
            <a:r>
              <a:rPr lang="de-DE" sz="1600" dirty="0" smtClean="0"/>
              <a:t> </a:t>
            </a:r>
            <a:r>
              <a:rPr lang="de-DE" sz="1015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</p:txBody>
      </p:sp>
      <p:sp>
        <p:nvSpPr>
          <p:cNvPr id="196" name="Rechteck 17">
            <a:extLst>
              <a:ext uri="{FF2B5EF4-FFF2-40B4-BE49-F238E27FC236}">
                <a16:creationId xmlns:a16="http://schemas.microsoft.com/office/drawing/2014/main" id="{241B3931-4D71-4036-A35F-6306AF2FDD78}"/>
              </a:ext>
            </a:extLst>
          </p:cNvPr>
          <p:cNvSpPr/>
          <p:nvPr/>
        </p:nvSpPr>
        <p:spPr>
          <a:xfrm>
            <a:off x="779707" y="7958919"/>
            <a:ext cx="1797287" cy="4176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Classification</a:t>
            </a:r>
            <a:endParaRPr lang="de-DE" sz="2114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02" y="1666354"/>
            <a:ext cx="1290619" cy="1720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56" y="2624107"/>
            <a:ext cx="1244570" cy="16594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74" y="9667686"/>
            <a:ext cx="1249766" cy="1666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7" y="9138680"/>
            <a:ext cx="1192624" cy="15901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02" y="6119980"/>
            <a:ext cx="1371600" cy="1238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02" y="4736193"/>
            <a:ext cx="1371600" cy="1221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95" y="4736193"/>
            <a:ext cx="1371600" cy="12348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54" y="6123899"/>
            <a:ext cx="1355141" cy="12344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12" y="8526527"/>
            <a:ext cx="1645920" cy="13171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88" y="10057144"/>
            <a:ext cx="1645920" cy="12874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88" y="8526527"/>
            <a:ext cx="1645920" cy="13208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12" y="10030698"/>
            <a:ext cx="1645920" cy="13139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04" y="9323708"/>
            <a:ext cx="1645920" cy="13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CA7BEBD55E2C45B9C7C3325B6F2577" ma:contentTypeVersion="16" ma:contentTypeDescription="Ein neues Dokument erstellen." ma:contentTypeScope="" ma:versionID="a571b335ca8c1ac69ca59f435f3de99b">
  <xsd:schema xmlns:xsd="http://www.w3.org/2001/XMLSchema" xmlns:xs="http://www.w3.org/2001/XMLSchema" xmlns:p="http://schemas.microsoft.com/office/2006/metadata/properties" xmlns:ns2="03c0e7e8-f53a-4518-96fe-29d669d9c5f6" xmlns:ns3="eae1e900-ed6f-4dbb-abac-63a1b6b549f8" targetNamespace="http://schemas.microsoft.com/office/2006/metadata/properties" ma:root="true" ma:fieldsID="e5911f12bf4686c0e401b0ada29186a7" ns2:_="" ns3:_="">
    <xsd:import namespace="03c0e7e8-f53a-4518-96fe-29d669d9c5f6"/>
    <xsd:import namespace="eae1e900-ed6f-4dbb-abac-63a1b6b549f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0e7e8-f53a-4518-96fe-29d669d9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0f5464-a0e8-4ea7-a47b-0046f0bf2cc2}" ma:internalName="TaxCatchAll" ma:showField="CatchAllData" ma:web="03c0e7e8-f53a-4518-96fe-29d669d9c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1e900-ed6f-4dbb-abac-63a1b6b54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dfe1d35b-310b-4849-9eb5-957b4d675a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2E925E-59B8-4E89-81B0-7E4576C257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9B4D97-B4E2-4584-8EF7-8F7BC9139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0e7e8-f53a-4518-96fe-29d669d9c5f6"/>
    <ds:schemaRef ds:uri="eae1e900-ed6f-4dbb-abac-63a1b6b549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3387</TotalTime>
  <Words>95</Words>
  <Application>Microsoft Office PowerPoint</Application>
  <PresentationFormat>A3 Paper (297x420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Wormland, Andreas</dc:creator>
  <cp:lastModifiedBy>Negin Amiri</cp:lastModifiedBy>
  <cp:revision>64</cp:revision>
  <dcterms:created xsi:type="dcterms:W3CDTF">2021-07-15T10:01:35Z</dcterms:created>
  <dcterms:modified xsi:type="dcterms:W3CDTF">2023-06-19T20:13:20Z</dcterms:modified>
</cp:coreProperties>
</file>