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1DB8-F9BA-4801-A084-BCCB04D5E58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D433-76F7-4D71-A68B-BB57004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0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441270" y="3026231"/>
            <a:ext cx="2022566" cy="576942"/>
          </a:xfrm>
          <a:prstGeom prst="hexagon">
            <a:avLst/>
          </a:prstGeom>
          <a:solidFill>
            <a:srgbClr val="1BA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4892040" y="2043252"/>
            <a:ext cx="2022566" cy="576942"/>
          </a:xfrm>
          <a:prstGeom prst="hexagon">
            <a:avLst/>
          </a:prstGeom>
          <a:solidFill>
            <a:srgbClr val="1BA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>
            <a:off x="4988107" y="526879"/>
            <a:ext cx="2022566" cy="576942"/>
          </a:xfrm>
          <a:prstGeom prst="hexagon">
            <a:avLst/>
          </a:prstGeom>
          <a:solidFill>
            <a:srgbClr val="1BA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Speed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46070" y="528517"/>
            <a:ext cx="2022566" cy="576942"/>
          </a:xfrm>
          <a:prstGeom prst="hexagon">
            <a:avLst/>
          </a:prstGeom>
          <a:solidFill>
            <a:srgbClr val="1BA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2083254" y="4838973"/>
            <a:ext cx="2022566" cy="576942"/>
          </a:xfrm>
          <a:prstGeom prst="hexagon">
            <a:avLst/>
          </a:prstGeom>
          <a:solidFill>
            <a:srgbClr val="1BA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5710645" y="4838973"/>
            <a:ext cx="2004605" cy="576942"/>
          </a:xfrm>
          <a:prstGeom prst="hexagon">
            <a:avLst/>
          </a:prstGeom>
          <a:solidFill>
            <a:srgbClr val="1BA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Weeder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9274628" y="4843599"/>
            <a:ext cx="2022566" cy="576942"/>
          </a:xfrm>
          <a:prstGeom prst="hexagon">
            <a:avLst/>
          </a:prstGeom>
          <a:solidFill>
            <a:srgbClr val="1BA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4892040" y="3662500"/>
            <a:ext cx="2022566" cy="576942"/>
          </a:xfrm>
          <a:prstGeom prst="hexagon">
            <a:avLst/>
          </a:prstGeom>
          <a:solidFill>
            <a:srgbClr val="1BA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Farm Guard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4"/>
            <a:endCxn id="8" idx="2"/>
          </p:cNvCxnSpPr>
          <p:nvPr/>
        </p:nvCxnSpPr>
        <p:spPr>
          <a:xfrm flipV="1">
            <a:off x="1585506" y="1105459"/>
            <a:ext cx="304800" cy="1920772"/>
          </a:xfrm>
          <a:prstGeom prst="straightConnector1">
            <a:avLst/>
          </a:prstGeom>
          <a:ln w="31750" cmpd="dbl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13" idx="3"/>
          </p:cNvCxnSpPr>
          <p:nvPr/>
        </p:nvCxnSpPr>
        <p:spPr>
          <a:xfrm rot="16200000" flipH="1">
            <a:off x="3931921" y="2990852"/>
            <a:ext cx="347798" cy="1572439"/>
          </a:xfrm>
          <a:prstGeom prst="bentConnector2">
            <a:avLst/>
          </a:prstGeom>
          <a:ln w="31750" cmpd="dbl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  <a:endCxn id="5" idx="4"/>
          </p:cNvCxnSpPr>
          <p:nvPr/>
        </p:nvCxnSpPr>
        <p:spPr>
          <a:xfrm>
            <a:off x="3624401" y="1105459"/>
            <a:ext cx="1411875" cy="937793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7396298" y="6024698"/>
            <a:ext cx="2022566" cy="576942"/>
          </a:xfrm>
          <a:prstGeom prst="hexagon">
            <a:avLst/>
          </a:prstGeom>
          <a:solidFill>
            <a:srgbClr val="1BA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lants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13" idx="2"/>
            <a:endCxn id="9" idx="5"/>
          </p:cNvCxnSpPr>
          <p:nvPr/>
        </p:nvCxnSpPr>
        <p:spPr>
          <a:xfrm rot="5400000">
            <a:off x="4199166" y="4001862"/>
            <a:ext cx="599531" cy="1074691"/>
          </a:xfrm>
          <a:prstGeom prst="bentConnector3">
            <a:avLst/>
          </a:prstGeom>
          <a:ln w="158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6870929" y="4138886"/>
            <a:ext cx="599531" cy="800644"/>
          </a:xfrm>
          <a:prstGeom prst="bentConnector3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0"/>
            <a:endCxn id="11" idx="4"/>
          </p:cNvCxnSpPr>
          <p:nvPr/>
        </p:nvCxnSpPr>
        <p:spPr>
          <a:xfrm>
            <a:off x="6914606" y="3950971"/>
            <a:ext cx="2504258" cy="892628"/>
          </a:xfrm>
          <a:prstGeom prst="bentConnector2">
            <a:avLst/>
          </a:prstGeom>
          <a:ln w="222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7035030" y="5777185"/>
            <a:ext cx="897254" cy="174717"/>
          </a:xfrm>
          <a:prstGeom prst="bentConnector4">
            <a:avLst>
              <a:gd name="adj1" fmla="val 33925"/>
              <a:gd name="adj2" fmla="val 230840"/>
            </a:avLst>
          </a:prstGeom>
          <a:ln w="476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9839598" y="4999809"/>
            <a:ext cx="892628" cy="1734095"/>
          </a:xfrm>
          <a:prstGeom prst="bentConnector2">
            <a:avLst/>
          </a:prstGeom>
          <a:ln w="476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0"/>
            <a:endCxn id="13" idx="5"/>
          </p:cNvCxnSpPr>
          <p:nvPr/>
        </p:nvCxnSpPr>
        <p:spPr>
          <a:xfrm flipH="1">
            <a:off x="6770371" y="2331723"/>
            <a:ext cx="144235" cy="1330777"/>
          </a:xfrm>
          <a:prstGeom prst="bentConnector4">
            <a:avLst>
              <a:gd name="adj1" fmla="val -158491"/>
              <a:gd name="adj2" fmla="val 99488"/>
            </a:avLst>
          </a:prstGeom>
          <a:ln w="158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3"/>
            <a:endCxn id="9" idx="3"/>
          </p:cNvCxnSpPr>
          <p:nvPr/>
        </p:nvCxnSpPr>
        <p:spPr>
          <a:xfrm rot="10800000" flipH="1" flipV="1">
            <a:off x="1746070" y="816988"/>
            <a:ext cx="337184" cy="4310456"/>
          </a:xfrm>
          <a:prstGeom prst="bentConnector3">
            <a:avLst>
              <a:gd name="adj1" fmla="val -265538"/>
            </a:avLst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6870930" y="4138887"/>
            <a:ext cx="599531" cy="800644"/>
          </a:xfrm>
          <a:prstGeom prst="bentConnector3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6914607" y="3950972"/>
            <a:ext cx="2504258" cy="892628"/>
          </a:xfrm>
          <a:prstGeom prst="bentConnector2">
            <a:avLst/>
          </a:prstGeom>
          <a:ln w="222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7035030" y="5777186"/>
            <a:ext cx="897254" cy="174717"/>
          </a:xfrm>
          <a:prstGeom prst="bentConnector4">
            <a:avLst>
              <a:gd name="adj1" fmla="val 33925"/>
              <a:gd name="adj2" fmla="val 230840"/>
            </a:avLst>
          </a:prstGeom>
          <a:ln w="476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6870930" y="4138888"/>
            <a:ext cx="599531" cy="800644"/>
          </a:xfrm>
          <a:prstGeom prst="bentConnector3">
            <a:avLst/>
          </a:prstGeom>
          <a:ln w="158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6914607" y="3950973"/>
            <a:ext cx="2504258" cy="892628"/>
          </a:xfrm>
          <a:prstGeom prst="bent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770371" y="815350"/>
            <a:ext cx="1183005" cy="1227902"/>
            <a:chOff x="6770371" y="815350"/>
            <a:chExt cx="1183005" cy="1227902"/>
          </a:xfrm>
        </p:grpSpPr>
        <p:cxnSp>
          <p:nvCxnSpPr>
            <p:cNvPr id="50" name="Elbow Connector 49"/>
            <p:cNvCxnSpPr>
              <a:stCxn id="6" idx="0"/>
              <a:endCxn id="5" idx="5"/>
            </p:cNvCxnSpPr>
            <p:nvPr/>
          </p:nvCxnSpPr>
          <p:spPr>
            <a:xfrm flipH="1">
              <a:off x="6770371" y="815350"/>
              <a:ext cx="240302" cy="1227902"/>
            </a:xfrm>
            <a:prstGeom prst="bentConnector4">
              <a:avLst>
                <a:gd name="adj1" fmla="val -95130"/>
                <a:gd name="adj2" fmla="val 100532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98180" y="1266578"/>
              <a:ext cx="7551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peed</a:t>
              </a:r>
              <a:endParaRPr lang="en-US" sz="14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213862" y="1335869"/>
            <a:ext cx="7551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mages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737906" y="1947907"/>
            <a:ext cx="15816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Wind, Snow, </a:t>
            </a:r>
            <a:r>
              <a:rPr lang="en-US" sz="1400" dirty="0" smtClean="0"/>
              <a:t>Rain </a:t>
            </a:r>
            <a:r>
              <a:rPr lang="en-US" sz="1400" dirty="0" smtClean="0"/>
              <a:t>and </a:t>
            </a:r>
            <a:r>
              <a:rPr lang="en-US" sz="1400" dirty="0" err="1" smtClean="0"/>
              <a:t>etc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363280" y="3491608"/>
            <a:ext cx="15816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Wind, Snow, </a:t>
            </a:r>
            <a:r>
              <a:rPr lang="en-US" sz="1400" dirty="0" smtClean="0"/>
              <a:t>Rain </a:t>
            </a:r>
            <a:r>
              <a:rPr lang="en-US" sz="1400" dirty="0" smtClean="0"/>
              <a:t>and </a:t>
            </a:r>
            <a:r>
              <a:rPr lang="en-US" sz="1400" dirty="0" err="1" smtClean="0"/>
              <a:t>etc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34728" y="2972216"/>
            <a:ext cx="7551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mages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961586" y="4271281"/>
            <a:ext cx="10608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ommands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756492" y="4271281"/>
            <a:ext cx="10812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ommands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8214360" y="3693570"/>
            <a:ext cx="10602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ommands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88525" y="4556395"/>
            <a:ext cx="12789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dirty="0" smtClean="0"/>
              <a:t>oordination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04253" y="5994009"/>
            <a:ext cx="9915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Pesticide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220303" y="5854643"/>
            <a:ext cx="9915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Heat Wave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63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alibeity77@gmail.com</dc:creator>
  <cp:lastModifiedBy>alibeity77@gmail.com</cp:lastModifiedBy>
  <cp:revision>5</cp:revision>
  <dcterms:created xsi:type="dcterms:W3CDTF">2023-06-17T15:34:43Z</dcterms:created>
  <dcterms:modified xsi:type="dcterms:W3CDTF">2023-06-19T19:06:42Z</dcterms:modified>
</cp:coreProperties>
</file>