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71" r:id="rId11"/>
    <p:sldId id="265" r:id="rId12"/>
    <p:sldId id="266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oTwin | ROBO" initials="R|R" lastIdx="1" clrIdx="0">
    <p:extLst>
      <p:ext uri="{19B8F6BF-5375-455C-9EA6-DF929625EA0E}">
        <p15:presenceInfo xmlns:p15="http://schemas.microsoft.com/office/powerpoint/2012/main" userId="S::twin@robootomasyon365.onmicrosoft.com::fc27bbe7-9bb2-4d90-96eb-52662de410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51A500-999A-4EEC-9E0B-74FEFADB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6073B3-E574-4EB8-9BC2-7084562D9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82115A-B60D-4B5A-AEB5-6FD27F6A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D65D22-ABE8-454B-9C91-10CE693E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3D91D5-B137-4312-BE98-24C4D095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1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B33657-5A9B-4CD7-9F95-3D526463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79D78F3-BC18-4D6E-ADB7-02483B785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89CABE-0CD9-4687-B1A8-BA7D1C34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C4E4C7-C8CD-4FD3-9225-94047FA3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5FE635-3A86-4648-9B81-88B52E3F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0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22F0888-F26F-42E4-8EAE-A1A09B3A7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3A95F6E-D20A-4C98-9997-931230E0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A62832-7538-4AAD-AF0E-0F0703E9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2BAEFF-8C0E-4788-A41F-5E907444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6D4F59-B5D8-4B1B-B285-DC6317AF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8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8573A4-48CF-49E4-B4DA-4D9003F2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509FF9-CF57-466B-8EE6-96DF5ED3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2282AC-0506-4569-9B9D-47EF06C7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0C2EFF-A3DF-4074-8156-D83F924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0015F5-7B46-4F7B-ADF8-48FD0C47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60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4B0859-0096-4046-8E74-9B318718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9627ED-DEBF-427B-9E76-2A02A233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8B023C-620D-4BF8-9F6E-53EE482F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0BC3FB-FCF1-40B4-8612-5284FCB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404411-5F82-4970-9694-5F8A760B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25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91A2EB-88F4-46B7-A2CD-CA69F83C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B7088A-61F5-4280-81B0-79993DA3F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D1459C-8BB0-4A00-AA8B-401321F76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DCB62-C9F4-4985-896E-92BE4052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EF9BEE6-C889-4D81-94E3-53777768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B29536-A0DB-4410-8633-4726AD00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779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B1DA01-B0DD-4C9E-A411-F962F38E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0428DA-37CE-4912-A5AE-0397B1A1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D27BF81-7977-4D9B-BF9D-B675F6A3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0F8F590-3EFF-4C62-A978-F0B96D336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3A4EC63-EC06-4067-9540-05380373E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177AF9A-38A6-46AB-A9CB-71C3296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662B587-A147-4563-AB26-292DAFAE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97C2A3E-0AB6-45A8-A6A3-92EBC7F8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20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CA7487-6E51-4ECB-91F9-1455BD83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4D3B51D-21D7-4760-B05E-2C722F36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AE305E5-425A-449F-8E61-0B7FB9ED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0A6A27A-A74C-4F14-97DD-419D7D5C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29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79AA79F-8724-41CA-9124-7CF1901D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2BD8EEB-FD6B-46FE-9A50-E1987265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39A0A9-C45C-4CEB-B607-872AB0A0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01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3A5CE7-6514-4F9E-9095-8DA5630D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A331B2-854B-4DD5-B0C9-1FE694F3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6DB3646-42FA-4DD0-87CF-D55DDD25C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8D2CE0-199B-4868-8A24-F68AB0DE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539103-2DAC-4CC3-BE85-CB85016B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A39F4C-187A-484B-AD58-AA6D5D72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04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E8F670-D24E-417D-9D2E-231B0A2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D84FCD4-2A09-411D-A8BB-985B9DCC7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8E41FAC-D2A5-4736-AF56-08A1C3606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D11C86-ACA8-43CD-8E31-F2DFFDCA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BD3D9D-1F2E-4749-9DDA-B47D24A0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32A9B8-900C-4842-846B-EC08F31C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1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2E607EF-E70A-4AC6-9900-FF1E0407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B014DF-15AC-4C8B-B0B7-B2147923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414E3A-30C6-46A2-B2DC-6D966BA04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CCF8-100D-4A6C-9680-541108DEF331}" type="datetimeFigureOut">
              <a:rPr lang="tr-TR" smtClean="0"/>
              <a:t>25.09.2020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284909-8734-43BD-BC21-9BF4C6DD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17AB61-3B42-44AC-A096-EA892865A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FA78-91C7-4FCC-BDAA-9F0749ED36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03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A9D814-054C-462B-AAF2-12EC97B24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n-NO" b="1" i="0" dirty="0">
                <a:solidFill>
                  <a:srgbClr val="292929"/>
                </a:solidFill>
                <a:effectLst/>
                <a:latin typeface="-apple-system"/>
              </a:rPr>
              <a:t>Android Studio Detaylı Kurulum 2020</a:t>
            </a:r>
            <a:br>
              <a:rPr lang="tr-TR" b="1" i="0" dirty="0">
                <a:solidFill>
                  <a:srgbClr val="292929"/>
                </a:solidFill>
                <a:effectLst/>
                <a:latin typeface="-apple-system"/>
              </a:rPr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B5FD718-06B8-4D58-9180-E1194A9CE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1"/>
          </a:xfrm>
        </p:spPr>
        <p:txBody>
          <a:bodyPr/>
          <a:lstStyle/>
          <a:p>
            <a:r>
              <a:rPr lang="tr-TR" dirty="0"/>
              <a:t>Ferhat AKAR</a:t>
            </a:r>
          </a:p>
        </p:txBody>
      </p:sp>
    </p:spTree>
    <p:extLst>
      <p:ext uri="{BB962C8B-B14F-4D97-AF65-F5344CB8AC3E}">
        <p14:creationId xmlns:p14="http://schemas.microsoft.com/office/powerpoint/2010/main" val="406372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65BA53-FA89-4D33-A353-7621784F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>
                <a:solidFill>
                  <a:srgbClr val="292929"/>
                </a:solidFill>
                <a:effectLst/>
                <a:latin typeface="-apple-system"/>
              </a:rPr>
              <a:t>Android Studio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4C01F9B-F530-42E2-B370-6F0FCC7B5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27" y="1564367"/>
            <a:ext cx="10333416" cy="5041705"/>
          </a:xfrm>
        </p:spPr>
      </p:pic>
    </p:spTree>
    <p:extLst>
      <p:ext uri="{BB962C8B-B14F-4D97-AF65-F5344CB8AC3E}">
        <p14:creationId xmlns:p14="http://schemas.microsoft.com/office/powerpoint/2010/main" val="148680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65BA53-FA89-4D33-A353-7621784F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>
                <a:solidFill>
                  <a:srgbClr val="292929"/>
                </a:solidFill>
                <a:effectLst/>
                <a:latin typeface="-apple-system"/>
              </a:rPr>
              <a:t>Android Studio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A154818-5A6C-46CB-9E95-C85E14A5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915"/>
            <a:ext cx="10515600" cy="5055960"/>
          </a:xfrm>
        </p:spPr>
      </p:pic>
    </p:spTree>
    <p:extLst>
      <p:ext uri="{BB962C8B-B14F-4D97-AF65-F5344CB8AC3E}">
        <p14:creationId xmlns:p14="http://schemas.microsoft.com/office/powerpoint/2010/main" val="18103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65BA53-FA89-4D33-A353-7621784F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292929"/>
                </a:solidFill>
                <a:effectLst/>
                <a:latin typeface="-apple-system"/>
              </a:rPr>
              <a:t>Android</a:t>
            </a:r>
            <a:r>
              <a:rPr lang="tr-TR" b="1" i="0" dirty="0">
                <a:solidFill>
                  <a:srgbClr val="292929"/>
                </a:solidFill>
                <a:effectLst/>
                <a:latin typeface="-apple-system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-apple-system"/>
              </a:rPr>
              <a:t>Studio</a:t>
            </a:r>
            <a:r>
              <a:rPr lang="tr-TR" b="1" i="0" dirty="0">
                <a:solidFill>
                  <a:srgbClr val="292929"/>
                </a:solidFill>
                <a:effectLst/>
                <a:latin typeface="-apple-system"/>
              </a:rPr>
              <a:t>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AF718BF-D7C1-4FF4-B6BE-E0B363102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2940"/>
            <a:ext cx="10862388" cy="5505060"/>
          </a:xfrm>
        </p:spPr>
      </p:pic>
    </p:spTree>
    <p:extLst>
      <p:ext uri="{BB962C8B-B14F-4D97-AF65-F5344CB8AC3E}">
        <p14:creationId xmlns:p14="http://schemas.microsoft.com/office/powerpoint/2010/main" val="136926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65BA53-FA89-4D33-A353-7621784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</p:spPr>
        <p:txBody>
          <a:bodyPr>
            <a:normAutofit fontScale="90000"/>
          </a:bodyPr>
          <a:lstStyle/>
          <a:p>
            <a:r>
              <a:rPr lang="tr-TR" b="1" i="0" dirty="0" err="1">
                <a:solidFill>
                  <a:srgbClr val="292929"/>
                </a:solidFill>
                <a:effectLst/>
                <a:latin typeface="-apple-system"/>
              </a:rPr>
              <a:t>Android</a:t>
            </a:r>
            <a:r>
              <a:rPr lang="tr-TR" b="1" i="0" dirty="0">
                <a:solidFill>
                  <a:srgbClr val="292929"/>
                </a:solidFill>
                <a:effectLst/>
                <a:latin typeface="-apple-system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-apple-system"/>
              </a:rPr>
              <a:t>Studio</a:t>
            </a:r>
            <a:r>
              <a:rPr lang="tr-TR" b="1" i="0" dirty="0">
                <a:solidFill>
                  <a:srgbClr val="292929"/>
                </a:solidFill>
                <a:effectLst/>
                <a:latin typeface="-apple-system"/>
              </a:rPr>
              <a:t> Kurulumu</a:t>
            </a:r>
            <a:endParaRPr lang="tr-TR" dirty="0"/>
          </a:p>
        </p:txBody>
      </p:sp>
      <p:pic>
        <p:nvPicPr>
          <p:cNvPr id="16" name="İçerik Yer Tutucusu 15">
            <a:extLst>
              <a:ext uri="{FF2B5EF4-FFF2-40B4-BE49-F238E27FC236}">
                <a16:creationId xmlns:a16="http://schemas.microsoft.com/office/drawing/2014/main" id="{94183E27-E28C-464A-8F71-3A86533A0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1991"/>
            <a:ext cx="10961451" cy="4504645"/>
          </a:xfr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0FA2F11E-B468-4CB1-A3F5-3B5F9A931B86}"/>
              </a:ext>
            </a:extLst>
          </p:cNvPr>
          <p:cNvSpPr txBox="1"/>
          <p:nvPr/>
        </p:nvSpPr>
        <p:spPr>
          <a:xfrm>
            <a:off x="838200" y="1021404"/>
            <a:ext cx="1085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Android</a:t>
            </a:r>
            <a:r>
              <a:rPr lang="tr-TR" dirty="0">
                <a:solidFill>
                  <a:srgbClr val="FF0000"/>
                </a:solidFill>
              </a:rPr>
              <a:t> SDK </a:t>
            </a:r>
            <a:r>
              <a:rPr lang="tr-TR" dirty="0" err="1">
                <a:solidFill>
                  <a:srgbClr val="FF0000"/>
                </a:solidFill>
              </a:rPr>
              <a:t>Location</a:t>
            </a:r>
            <a:r>
              <a:rPr lang="tr-TR" dirty="0">
                <a:solidFill>
                  <a:srgbClr val="FF0000"/>
                </a:solidFill>
              </a:rPr>
              <a:t> olan yere kendi bilgisayarınızdan:</a:t>
            </a:r>
          </a:p>
          <a:p>
            <a:r>
              <a:rPr lang="tr-TR" dirty="0">
                <a:solidFill>
                  <a:srgbClr val="FF0000"/>
                </a:solidFill>
              </a:rPr>
              <a:t>C:\users\</a:t>
            </a:r>
            <a:r>
              <a:rPr lang="tr-TR" dirty="0">
                <a:solidFill>
                  <a:schemeClr val="accent1"/>
                </a:solidFill>
              </a:rPr>
              <a:t>»kendiPCkullanıcıAdınız»</a:t>
            </a:r>
            <a:r>
              <a:rPr lang="tr-TR" dirty="0">
                <a:solidFill>
                  <a:srgbClr val="FF0000"/>
                </a:solidFill>
              </a:rPr>
              <a:t>\appdata\Local\Android\Sdk yolunu gösteriyorsunuz ve </a:t>
            </a:r>
          </a:p>
          <a:p>
            <a:r>
              <a:rPr lang="tr-TR" dirty="0">
                <a:solidFill>
                  <a:srgbClr val="FF0000"/>
                </a:solidFill>
              </a:rPr>
              <a:t>SDK Tools Altındaki </a:t>
            </a:r>
            <a:r>
              <a:rPr lang="tr-TR" dirty="0" err="1">
                <a:solidFill>
                  <a:srgbClr val="FF0000"/>
                </a:solidFill>
              </a:rPr>
              <a:t>Menuden</a:t>
            </a:r>
            <a:r>
              <a:rPr lang="tr-TR" dirty="0">
                <a:solidFill>
                  <a:srgbClr val="FF0000"/>
                </a:solidFill>
              </a:rPr>
              <a:t> Altta işareti alanları seçiyoruz.</a:t>
            </a:r>
          </a:p>
        </p:txBody>
      </p:sp>
    </p:spTree>
    <p:extLst>
      <p:ext uri="{BB962C8B-B14F-4D97-AF65-F5344CB8AC3E}">
        <p14:creationId xmlns:p14="http://schemas.microsoft.com/office/powerpoint/2010/main" val="129031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65BA53-FA89-4D33-A353-7621784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/>
          <a:lstStyle/>
          <a:p>
            <a:r>
              <a:rPr lang="tr-TR" b="1" i="0">
                <a:solidFill>
                  <a:srgbClr val="292929"/>
                </a:solidFill>
                <a:effectLst/>
                <a:latin typeface="-apple-system"/>
              </a:rPr>
              <a:t>Android Studio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95373CA-907E-499E-885D-F139CE335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542"/>
            <a:ext cx="10515600" cy="5103845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CCA2EB7-CF1F-4808-BF22-D89D2AB89F8C}"/>
              </a:ext>
            </a:extLst>
          </p:cNvPr>
          <p:cNvSpPr txBox="1"/>
          <p:nvPr/>
        </p:nvSpPr>
        <p:spPr>
          <a:xfrm>
            <a:off x="838200" y="921211"/>
            <a:ext cx="9544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Not: Bu kısımda hepsini İşaretlerseniz. 5GB indirme olabilir. O yüzden sadece 4.4 </a:t>
            </a:r>
            <a:r>
              <a:rPr lang="tr-TR" dirty="0" err="1">
                <a:solidFill>
                  <a:srgbClr val="FF0000"/>
                </a:solidFill>
              </a:rPr>
              <a:t>api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level’ı</a:t>
            </a:r>
            <a:r>
              <a:rPr lang="tr-TR" dirty="0">
                <a:solidFill>
                  <a:srgbClr val="FF0000"/>
                </a:solidFill>
              </a:rPr>
              <a:t> 19 olanı indirin.</a:t>
            </a:r>
          </a:p>
        </p:txBody>
      </p:sp>
    </p:spTree>
    <p:extLst>
      <p:ext uri="{BB962C8B-B14F-4D97-AF65-F5344CB8AC3E}">
        <p14:creationId xmlns:p14="http://schemas.microsoft.com/office/powerpoint/2010/main" val="401638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65BA53-FA89-4D33-A353-7621784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>
                <a:solidFill>
                  <a:schemeClr val="bg1"/>
                </a:solidFill>
                <a:effectLst/>
              </a:rPr>
              <a:t>Android Studio Kurulumu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212D86B-5963-4B9A-A034-030C1E2C0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28" b="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19EDAC-939F-4482-9350-EAB4F9C9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 b="1" i="0" dirty="0">
                <a:solidFill>
                  <a:schemeClr val="bg1"/>
                </a:solidFill>
                <a:effectLst/>
                <a:latin typeface="-apple-system"/>
              </a:rPr>
              <a:t>JDK8 Kurulumu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A4EE48-D092-4FC8-AB70-96DEFD459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1" b="-3"/>
          <a:stretch/>
        </p:blipFill>
        <p:spPr>
          <a:xfrm>
            <a:off x="841248" y="2516777"/>
            <a:ext cx="6705600" cy="366018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FB636D-3794-4D9E-BD29-D4149C54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69" y="2516776"/>
            <a:ext cx="3803904" cy="3660185"/>
          </a:xfrm>
        </p:spPr>
        <p:txBody>
          <a:bodyPr anchor="ctr">
            <a:normAutofit/>
          </a:bodyPr>
          <a:lstStyle/>
          <a:p>
            <a:r>
              <a:rPr lang="tr-TR" sz="2200" dirty="0"/>
              <a:t>Ekte bulunan </a:t>
            </a:r>
            <a:r>
              <a:rPr lang="tr-TR" sz="2200" b="1" dirty="0"/>
              <a:t>JavaSetup8u261.exe </a:t>
            </a:r>
            <a:r>
              <a:rPr lang="tr-TR" sz="2200" dirty="0"/>
              <a:t>dosyasını çalıştırınız.</a:t>
            </a:r>
            <a:endParaRPr lang="tr-TR" sz="2200" b="1" dirty="0"/>
          </a:p>
        </p:txBody>
      </p:sp>
    </p:spTree>
    <p:extLst>
      <p:ext uri="{BB962C8B-B14F-4D97-AF65-F5344CB8AC3E}">
        <p14:creationId xmlns:p14="http://schemas.microsoft.com/office/powerpoint/2010/main" val="151308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27C785-7B61-4553-939C-CF3B6A28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JDK8 Kurulumu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D21AB2-5BB5-4ACE-838C-8DDC99298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01" b="-1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6BCEAD-D51F-4348-A266-CAFDF31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JDK8 Kurulumu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F23AABB-0044-4972-9145-2F4D8FC85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33440"/>
          <a:stretch/>
        </p:blipFill>
        <p:spPr>
          <a:xfrm>
            <a:off x="309252" y="1613283"/>
            <a:ext cx="11769023" cy="46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2CE89C-EE3F-470E-955B-2A8D6FC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JDK8 Kurulumu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8A30873-66B1-44E9-8583-75EF1977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35587"/>
          <a:stretch/>
        </p:blipFill>
        <p:spPr>
          <a:xfrm>
            <a:off x="502020" y="1694605"/>
            <a:ext cx="11287351" cy="45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2CE89C-EE3F-470E-955B-2A8D6FC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3246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JDK8 Kurulumu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498" y="4344448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7CF0D9B-8037-480A-9D5C-FFD1FEA0E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34" b="1"/>
          <a:stretch/>
        </p:blipFill>
        <p:spPr>
          <a:xfrm>
            <a:off x="6096000" y="330740"/>
            <a:ext cx="6005209" cy="63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7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2CE89C-EE3F-470E-955B-2A8D6FC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JDK8 Kurulumu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E7147AB-7127-4A26-B2A0-3EBA58A81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4479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2CE89C-EE3F-470E-955B-2A8D6FC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JDK8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36C3889-2AE4-481A-8712-D584CA6AF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663890"/>
            <a:ext cx="10834990" cy="2071986"/>
          </a:xfrm>
        </p:spPr>
      </p:pic>
    </p:spTree>
    <p:extLst>
      <p:ext uri="{BB962C8B-B14F-4D97-AF65-F5344CB8AC3E}">
        <p14:creationId xmlns:p14="http://schemas.microsoft.com/office/powerpoint/2010/main" val="361064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2CE89C-EE3F-470E-955B-2A8D6FC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292929"/>
                </a:solidFill>
                <a:effectLst/>
                <a:latin typeface="-apple-system"/>
              </a:rPr>
              <a:t>Android</a:t>
            </a:r>
            <a:r>
              <a:rPr lang="tr-TR" b="1" i="0" dirty="0">
                <a:solidFill>
                  <a:srgbClr val="292929"/>
                </a:solidFill>
                <a:effectLst/>
                <a:latin typeface="-apple-system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-apple-system"/>
              </a:rPr>
              <a:t>Studio</a:t>
            </a:r>
            <a:r>
              <a:rPr lang="tr-TR" b="1" i="0" dirty="0">
                <a:solidFill>
                  <a:srgbClr val="292929"/>
                </a:solidFill>
                <a:effectLst/>
                <a:latin typeface="-apple-system"/>
              </a:rPr>
              <a:t> Kurulumu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3ED6C64-52B9-473F-8C6D-55CFD0E37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2311"/>
            <a:ext cx="10971179" cy="4660832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3EDE103-9AD5-4BB7-AA7F-A129395EB67C}"/>
              </a:ext>
            </a:extLst>
          </p:cNvPr>
          <p:cNvSpPr txBox="1"/>
          <p:nvPr/>
        </p:nvSpPr>
        <p:spPr>
          <a:xfrm>
            <a:off x="838200" y="139297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https://developer.android.com/studio</a:t>
            </a:r>
          </a:p>
        </p:txBody>
      </p:sp>
    </p:spTree>
    <p:extLst>
      <p:ext uri="{BB962C8B-B14F-4D97-AF65-F5344CB8AC3E}">
        <p14:creationId xmlns:p14="http://schemas.microsoft.com/office/powerpoint/2010/main" val="414093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114</Words>
  <Application>Microsoft Office PowerPoint</Application>
  <PresentationFormat>Geniş ekran</PresentationFormat>
  <Paragraphs>22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Teması</vt:lpstr>
      <vt:lpstr>Android Studio Detaylı Kurulum 2020 </vt:lpstr>
      <vt:lpstr>JDK8 Kurulumu</vt:lpstr>
      <vt:lpstr>JDK8 Kurulumu</vt:lpstr>
      <vt:lpstr>JDK8 Kurulumu</vt:lpstr>
      <vt:lpstr>JDK8 Kurulumu</vt:lpstr>
      <vt:lpstr>JDK8 Kurulumu</vt:lpstr>
      <vt:lpstr>JDK8 Kurulumu</vt:lpstr>
      <vt:lpstr>JDK8 Kurulumu</vt:lpstr>
      <vt:lpstr>Android Studio Kurulumu</vt:lpstr>
      <vt:lpstr>Android Studio Kurulumu</vt:lpstr>
      <vt:lpstr>Android Studio Kurulumu</vt:lpstr>
      <vt:lpstr>Android Studio Kurulumu</vt:lpstr>
      <vt:lpstr>Android Studio Kurulumu</vt:lpstr>
      <vt:lpstr>Android Studio Kurulumu</vt:lpstr>
      <vt:lpstr>Android Studio Kurulumu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Detaylı Kurulum 2020 </dc:title>
  <dc:creator>RoboTwin | ROBO</dc:creator>
  <cp:lastModifiedBy>RoboTwin | ROBO</cp:lastModifiedBy>
  <cp:revision>7</cp:revision>
  <dcterms:created xsi:type="dcterms:W3CDTF">2020-09-25T06:10:08Z</dcterms:created>
  <dcterms:modified xsi:type="dcterms:W3CDTF">2020-09-25T06:27:22Z</dcterms:modified>
</cp:coreProperties>
</file>