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57" r:id="rId3"/>
    <p:sldId id="258" r:id="rId4"/>
    <p:sldId id="272" r:id="rId5"/>
    <p:sldId id="268" r:id="rId6"/>
    <p:sldId id="269" r:id="rId7"/>
    <p:sldId id="270" r:id="rId8"/>
    <p:sldId id="271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3" r:id="rId19"/>
    <p:sldId id="284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35EC74-0119-433E-BD86-C3B10B8AD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B9171DE-51D7-4655-ACA8-7CCE4704F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C10ADD-1E55-4E41-A4AA-F3B100289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C396-1C14-471F-9F0B-A1CD8CE8E6EA}" type="datetimeFigureOut">
              <a:rPr lang="tr-TR" smtClean="0"/>
              <a:t>30.09.2020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9C8D3D0-A6B4-4DC6-A391-D83559A2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B849C0-6851-45EE-8A16-65868EB6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58D8-74A0-4B1D-ACD0-8EFD84240B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615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B4A6DD-2C2E-4611-AB38-4A969233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2F44C29-23C2-4543-92E5-567E1AA51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02C3F66-DF73-430A-8F9B-6B313E839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C396-1C14-471F-9F0B-A1CD8CE8E6EA}" type="datetimeFigureOut">
              <a:rPr lang="tr-TR" smtClean="0"/>
              <a:t>30.09.2020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DB4171-AD51-4044-AA3F-44F0323B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38BEE66-A721-410D-8BAD-85AEFA7A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58D8-74A0-4B1D-ACD0-8EFD84240B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660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A985DEFE-E6B9-4B43-8399-81EB85F9D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CE04D63-9E55-412A-8EF7-D3E85B527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5D7296A-35DE-4E58-A7CB-ED68E1562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C396-1C14-471F-9F0B-A1CD8CE8E6EA}" type="datetimeFigureOut">
              <a:rPr lang="tr-TR" smtClean="0"/>
              <a:t>30.09.2020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2CFCC4B-2566-4A8D-97D6-9ADC6733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A120227-5B97-4A18-9484-F920B143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58D8-74A0-4B1D-ACD0-8EFD84240B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554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B98509-8329-4F36-AADB-2AAF1922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36924B-1ED4-4019-9519-0E755863A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BE519FC-29E1-4C21-8BDF-6298B730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C396-1C14-471F-9F0B-A1CD8CE8E6EA}" type="datetimeFigureOut">
              <a:rPr lang="tr-TR" smtClean="0"/>
              <a:t>30.09.2020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C31451A-B1A5-4887-9FFD-0BAB65D1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861C30D-3981-437D-A902-8580395C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58D8-74A0-4B1D-ACD0-8EFD84240B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765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EF1AAA-F898-4CD8-988F-AC6C3F6C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BAC2EE2-BF63-4B97-9213-E6B0AB6E5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10FEE44-A994-4B07-9C59-4EC6581F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C396-1C14-471F-9F0B-A1CD8CE8E6EA}" type="datetimeFigureOut">
              <a:rPr lang="tr-TR" smtClean="0"/>
              <a:t>30.09.2020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EF07C7E-E69F-4AF9-AFB0-1D50C178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56C9C-3B84-46F4-816F-CCF4A86ED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58D8-74A0-4B1D-ACD0-8EFD84240B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73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87313B-504C-444E-93EB-105BEE44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FF6BAF-EB42-4A27-9F36-803EAE1FE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3ADBFE7-AA73-4B0A-8D8A-528DB3DB4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FBEF381-5B2D-4C9F-99F2-8007A9C5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C396-1C14-471F-9F0B-A1CD8CE8E6EA}" type="datetimeFigureOut">
              <a:rPr lang="tr-TR" smtClean="0"/>
              <a:t>30.09.2020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B14D1B7-E7CA-48C9-9029-29287731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C5D2574-ADFC-4331-8969-D90B1095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58D8-74A0-4B1D-ACD0-8EFD84240B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020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981FE1C-7248-48F5-A128-FC0BE0D4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F83C1C7-0672-4703-8D99-A29247CDA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D619E11-7532-46F5-A992-D0B7C6AB4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CF963B5-1677-49BF-811E-D1D6A9F98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87450CD-A0D5-4A48-9585-FA731E200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A5DD2D6-91C4-4BEB-9BC9-8689875D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C396-1C14-471F-9F0B-A1CD8CE8E6EA}" type="datetimeFigureOut">
              <a:rPr lang="tr-TR" smtClean="0"/>
              <a:t>30.09.2020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B0EF3B7-D868-4F96-847C-96D3A1A6E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D35252C-DFB3-456E-8009-F7D2831F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58D8-74A0-4B1D-ACD0-8EFD84240B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488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7332B8-A31F-494F-B74E-A3E8B509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74B368C-091B-4F51-8D77-508233B35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C396-1C14-471F-9F0B-A1CD8CE8E6EA}" type="datetimeFigureOut">
              <a:rPr lang="tr-TR" smtClean="0"/>
              <a:t>30.09.2020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4529F40-F08C-450D-8A5E-5112F993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0061B17-5D6E-445C-AA21-4F1F93C7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58D8-74A0-4B1D-ACD0-8EFD84240B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239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CCF9203-70AF-47F7-83F0-FD1CC3B6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C396-1C14-471F-9F0B-A1CD8CE8E6EA}" type="datetimeFigureOut">
              <a:rPr lang="tr-TR" smtClean="0"/>
              <a:t>30.09.2020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EF03FE54-9849-4433-82B7-78AA6790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C515F9E-8A53-4C78-A591-47C57794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58D8-74A0-4B1D-ACD0-8EFD84240B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573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E303B0-248C-4FD7-8173-63A0DA5C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403508-8F3C-449B-8CAB-982B6F1B3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20D0F4C-0D63-4527-B038-162B3254F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2687A63-8CE6-49F2-BB50-4EA8043C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C396-1C14-471F-9F0B-A1CD8CE8E6EA}" type="datetimeFigureOut">
              <a:rPr lang="tr-TR" smtClean="0"/>
              <a:t>30.09.2020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CA099DD-1378-4852-851F-C3F58B17E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34DC397-0A9E-48AD-BF55-61782F7C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58D8-74A0-4B1D-ACD0-8EFD84240B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099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3B7F73-0511-4D78-8C5D-948FE6FEB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6D01761-A904-427F-BFC6-61724BBB2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C89AFC4-2375-44CE-8A6F-2F0B1E9D3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9204229-9129-434A-A557-D33D9456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C396-1C14-471F-9F0B-A1CD8CE8E6EA}" type="datetimeFigureOut">
              <a:rPr lang="tr-TR" smtClean="0"/>
              <a:t>30.09.2020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11101A7-7931-4F2A-B1A7-EC874840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1D4CD9B-C544-4D40-95F2-2D7E35DD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58D8-74A0-4B1D-ACD0-8EFD84240B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717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A7C6184-9626-4D90-801F-13397486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648A683-4D70-49C8-9476-513CD7192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36DD730-8476-40CC-97A4-28042CF8C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7C396-1C14-471F-9F0B-A1CD8CE8E6EA}" type="datetimeFigureOut">
              <a:rPr lang="tr-TR" smtClean="0"/>
              <a:t>30.09.2020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A1367E2-6BE4-4B8A-8303-75362C8B1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E8AB5B1-A42C-4753-98CF-90704D7F8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758D8-74A0-4B1D-ACD0-8EFD84240B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575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icrosoft.com/enUS/download/details.aspx?id=4229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1E437F9B-28EB-49A4-9C00-22E85CDB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30633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MSSQL Server 2014</a:t>
            </a:r>
            <a:r>
              <a:rPr lang="en-US" sz="42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 Express</a:t>
            </a:r>
            <a:br>
              <a:rPr lang="tr-TR" sz="42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tr-TR" sz="42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2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Edition </a:t>
            </a:r>
            <a:r>
              <a:rPr lang="en-US" sz="4200" b="0" i="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Kurulumu</a:t>
            </a:r>
            <a:r>
              <a:rPr lang="tr-TR" sz="42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.</a:t>
            </a:r>
            <a:br>
              <a:rPr lang="tr-TR" sz="42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tr-TR" sz="42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tr-TR" sz="42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Veri Tabanı Dersi</a:t>
            </a:r>
            <a:endParaRPr lang="en-US" sz="4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63AE7992-D5E2-4D14-82BA-88B676885354}"/>
              </a:ext>
            </a:extLst>
          </p:cNvPr>
          <p:cNvSpPr txBox="1"/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742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437F9B-28EB-49A4-9C00-22E85CDB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MSSQL Server 2014</a:t>
            </a:r>
            <a:r>
              <a:rPr lang="en-US" sz="37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Express Edition </a:t>
            </a:r>
            <a:r>
              <a:rPr lang="en-US" sz="37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Kurulumu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DD86EC71-7886-4955-8481-D3DF796E7005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Y</a:t>
            </a:r>
            <a:r>
              <a:rPr lang="tr-TR" sz="1700" b="0" i="0" dirty="0">
                <a:effectLst/>
              </a:rPr>
              <a:t>andaki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pencerede</a:t>
            </a:r>
            <a:r>
              <a:rPr lang="en-US" sz="1700" b="0" i="0" dirty="0">
                <a:effectLst/>
              </a:rPr>
              <a:t>, SQL Server 2014 </a:t>
            </a:r>
            <a:r>
              <a:rPr lang="en-US" sz="1700" b="0" i="0" dirty="0" err="1">
                <a:effectLst/>
              </a:rPr>
              <a:t>kurulumunu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özel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bir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amaç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için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yönlendirmeniz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mümkün</a:t>
            </a:r>
            <a:r>
              <a:rPr lang="en-US" sz="1700" b="0" i="0" dirty="0">
                <a:effectLst/>
              </a:rPr>
              <a:t>. </a:t>
            </a:r>
            <a:r>
              <a:rPr lang="en-US" sz="1700" b="0" i="0" dirty="0" err="1">
                <a:effectLst/>
              </a:rPr>
              <a:t>Genelde</a:t>
            </a:r>
            <a:r>
              <a:rPr lang="en-US" sz="1700" b="0" i="0" dirty="0">
                <a:effectLst/>
              </a:rPr>
              <a:t> ilk </a:t>
            </a:r>
            <a:r>
              <a:rPr lang="en-US" sz="1700" b="0" i="0" dirty="0" err="1">
                <a:effectLst/>
              </a:rPr>
              <a:t>seçenek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tercih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edilerek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ilerlenir</a:t>
            </a:r>
            <a:r>
              <a:rPr lang="en-US" sz="1700" b="0" i="0" dirty="0">
                <a:effectLst/>
              </a:rPr>
              <a:t>.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SQL Server Feature Installation </a:t>
            </a:r>
            <a:r>
              <a:rPr lang="en-US" sz="1700" b="0" i="0" dirty="0" err="1">
                <a:effectLst/>
              </a:rPr>
              <a:t>seçimi</a:t>
            </a:r>
            <a:r>
              <a:rPr lang="en-US" sz="1700" b="0" i="0" dirty="0">
                <a:effectLst/>
              </a:rPr>
              <a:t> size </a:t>
            </a:r>
            <a:r>
              <a:rPr lang="en-US" sz="1700" b="0" i="0" dirty="0" err="1">
                <a:effectLst/>
              </a:rPr>
              <a:t>tüm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servisleri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ve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araçları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bir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sonraki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pencerede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listeden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seçerek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ilerleme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şansı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verir</a:t>
            </a:r>
            <a:r>
              <a:rPr lang="en-US" sz="1700" b="0" i="0" dirty="0">
                <a:effectLst/>
              </a:rPr>
              <a:t>.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All Features With Defaults </a:t>
            </a:r>
            <a:r>
              <a:rPr lang="en-US" sz="1700" b="0" i="0" dirty="0" err="1">
                <a:effectLst/>
              </a:rPr>
              <a:t>seçimi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ile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herhangi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bir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ayrım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yapılmadan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tüm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servislerin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varsayılan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ayarlarla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kurulmasını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sağlayabilirsiniz</a:t>
            </a:r>
            <a:endParaRPr lang="en-US" sz="1700" b="0" i="0" dirty="0">
              <a:effectLst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E4D8F8DE-1513-42D5-96D0-EAA1DA696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290514"/>
            <a:ext cx="6019331" cy="4273726"/>
          </a:xfrm>
          <a:prstGeom prst="rect">
            <a:avLst/>
          </a:prstGeom>
          <a:effectLst/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63AE7992-D5E2-4D14-82BA-88B676885354}"/>
              </a:ext>
            </a:extLst>
          </p:cNvPr>
          <p:cNvSpPr txBox="1"/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0374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437F9B-28EB-49A4-9C00-22E85CDB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9" y="640081"/>
            <a:ext cx="3494341" cy="37934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MSSQL Server 2014</a:t>
            </a:r>
            <a:r>
              <a:rPr lang="en-US" sz="46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Express Edition Kurulumu</a:t>
            </a:r>
            <a:endParaRPr lang="en-US" sz="4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B785FB44-E616-473D-9378-EB734CC36923}"/>
              </a:ext>
            </a:extLst>
          </p:cNvPr>
          <p:cNvSpPr txBox="1"/>
          <p:nvPr/>
        </p:nvSpPr>
        <p:spPr>
          <a:xfrm>
            <a:off x="645858" y="4571999"/>
            <a:ext cx="3494342" cy="164592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e </a:t>
            </a:r>
            <a:r>
              <a:rPr lang="en-US" sz="2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tıklıyoruz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FE22E7AA-A35F-40ED-86FA-F1D3DE43A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35" y="1359359"/>
            <a:ext cx="5934456" cy="4139282"/>
          </a:xfrm>
          <a:prstGeom prst="rect">
            <a:avLst/>
          </a:prstGeom>
          <a:effectLst/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63AE7992-D5E2-4D14-82BA-88B676885354}"/>
              </a:ext>
            </a:extLst>
          </p:cNvPr>
          <p:cNvSpPr txBox="1"/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9280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437F9B-28EB-49A4-9C00-22E85CDB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MSSQL Server 2014</a:t>
            </a:r>
            <a:r>
              <a:rPr lang="en-US" sz="37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Express Edition </a:t>
            </a:r>
            <a:r>
              <a:rPr lang="en-US" sz="37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Kurulumu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A80B3E6-51BD-41D9-B054-017E85B6A66F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Windows authentication mode</a:t>
            </a:r>
            <a:endParaRPr lang="en-US" sz="2000" b="0" i="0" dirty="0">
              <a:effectLst/>
            </a:endParaRP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Add Current User a </a:t>
            </a:r>
            <a:r>
              <a:rPr lang="en-US" sz="2000" b="0" i="0" dirty="0" err="1">
                <a:effectLst/>
              </a:rPr>
              <a:t>tıklayıp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Bilgisayarımızı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seçiyoruz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ve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tamam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diyoruz</a:t>
            </a:r>
            <a:r>
              <a:rPr lang="en-US" sz="2000" b="0" i="0" dirty="0">
                <a:effectLst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76854E91-719B-4CCF-95C3-7FD6888AE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335659"/>
            <a:ext cx="6019331" cy="4183436"/>
          </a:xfrm>
          <a:prstGeom prst="rect">
            <a:avLst/>
          </a:prstGeom>
          <a:effectLst/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63AE7992-D5E2-4D14-82BA-88B676885354}"/>
              </a:ext>
            </a:extLst>
          </p:cNvPr>
          <p:cNvSpPr txBox="1"/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81087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437F9B-28EB-49A4-9C00-22E85CDB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MSSQL Server 2014</a:t>
            </a:r>
            <a:r>
              <a:rPr lang="en-US" sz="37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Express Edition </a:t>
            </a:r>
            <a:r>
              <a:rPr lang="en-US" sz="37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Kurulumu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63AE7992-D5E2-4D14-82BA-88B676885354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Next Diyoruz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62961F79-AC4D-4714-9EFA-101BD5411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328135"/>
            <a:ext cx="6019331" cy="419848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84992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437F9B-28EB-49A4-9C00-22E85CDB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9" y="640081"/>
            <a:ext cx="3494341" cy="37934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MSSQL Server 2014</a:t>
            </a:r>
            <a:r>
              <a:rPr lang="en-US" sz="46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Express Edition Kurulumu</a:t>
            </a:r>
            <a:endParaRPr lang="en-US" sz="4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F848215-28CE-45B2-ABE5-0BCF16EA250C}"/>
              </a:ext>
            </a:extLst>
          </p:cNvPr>
          <p:cNvSpPr txBox="1"/>
          <p:nvPr/>
        </p:nvSpPr>
        <p:spPr>
          <a:xfrm>
            <a:off x="645858" y="4571999"/>
            <a:ext cx="3494342" cy="164592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tüm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ayarlarımızı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yaptıktan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sonra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Install </a:t>
            </a:r>
            <a:r>
              <a:rPr lang="en-US" sz="2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Diyoruz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SQL Server </a:t>
            </a:r>
            <a:r>
              <a:rPr lang="en-US" sz="2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ımızı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kuruyoruz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E68C8FE-5D83-4C28-A31A-34B75DAB2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35" y="1351940"/>
            <a:ext cx="5934456" cy="4154119"/>
          </a:xfrm>
          <a:prstGeom prst="rect">
            <a:avLst/>
          </a:prstGeom>
          <a:effectLst/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63AE7992-D5E2-4D14-82BA-88B676885354}"/>
              </a:ext>
            </a:extLst>
          </p:cNvPr>
          <p:cNvSpPr txBox="1"/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7074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3">
            <a:extLst>
              <a:ext uri="{FF2B5EF4-FFF2-40B4-BE49-F238E27FC236}">
                <a16:creationId xmlns:a16="http://schemas.microsoft.com/office/drawing/2014/main" id="{6CBB7C51-829B-4243-9A2F-5EA8A29D7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ECE0A17-721D-47DA-B462-427AB9C65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7B1C03F-70ED-4BE3-AFBC-CD51D441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AE84050F-F367-4A35-93F5-1397E3C6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5D88F3A8-CDAB-4D08-8D47-096D7AA34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A2BEFDF5-BD04-4DD8-9671-13817A4D8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ACA74E73-7B97-43C1-BC3B-89DED3F8A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C11D94E0-EFF2-4934-97FD-3E424A25F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0D5352A-232D-40A3-8A72-4CB6B8277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9E3B6EC6-9A43-43B8-BE95-D12BD1AF3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7B71BA3B-3BFF-4756-B642-C00DA5F4A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6070AC7F-F9D6-4E73-A95C-9DA3846FD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9DDF2314-3F38-4664-B31D-AEB55882B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A59AAAEA-0A38-490A-9CBF-F8C79B0A6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9AEF5CD7-59EB-48AC-BB37-3EB70C052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24602B28-B14A-4724-9665-D2CDC19C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541E4D23-8098-43A1-9826-246EBF1BB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D164F3ED-DB01-4823-852E-A99B4C264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05C52390-6376-4DB5-B289-6B1C5273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40ABB3F2-1D59-4F3E-921C-DD7B8D55B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88E0EE84-E054-424D-A93B-D6D23AFFF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F084CB4C-E741-4E13-AE65-BAB699C6C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AA5D2838-70AA-418B-87DF-83A903E7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08DA454-A7F1-451C-B515-495788249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96FE467-34A9-4910-A7C5-6B92891F2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22">
              <a:extLst>
                <a:ext uri="{FF2B5EF4-FFF2-40B4-BE49-F238E27FC236}">
                  <a16:creationId xmlns:a16="http://schemas.microsoft.com/office/drawing/2014/main" id="{01A2AF91-EF78-4611-8AF7-C1B45269F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C7115C0-C409-41DC-96F1-B784C5E37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1E437F9B-28EB-49A4-9C00-22E85CDB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i="0" kern="1200">
                <a:solidFill>
                  <a:srgbClr val="FFFFFE"/>
                </a:solidFill>
                <a:effectLst/>
                <a:latin typeface="+mj-lt"/>
                <a:ea typeface="+mj-ea"/>
                <a:cs typeface="+mj-cs"/>
              </a:rPr>
              <a:t>MSSQL Server 2014</a:t>
            </a:r>
            <a:r>
              <a:rPr lang="en-US" sz="3600" b="0" i="0" kern="1200">
                <a:solidFill>
                  <a:srgbClr val="FFFFFE"/>
                </a:solidFill>
                <a:effectLst/>
                <a:latin typeface="+mj-lt"/>
                <a:ea typeface="+mj-ea"/>
                <a:cs typeface="+mj-cs"/>
              </a:rPr>
              <a:t> Express Edition Kurulumu</a:t>
            </a:r>
            <a:endParaRPr lang="en-US" sz="3600" kern="1200">
              <a:solidFill>
                <a:srgbClr val="FFFF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573D1EE-5F37-4FE0-8428-4EA2705C54F5}"/>
              </a:ext>
            </a:extLst>
          </p:cNvPr>
          <p:cNvSpPr txBox="1"/>
          <p:nvPr/>
        </p:nvSpPr>
        <p:spPr>
          <a:xfrm>
            <a:off x="5118447" y="797594"/>
            <a:ext cx="6281873" cy="2393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Kurulumumuzu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tamamladıktan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sonra</a:t>
            </a:r>
            <a:r>
              <a:rPr lang="en-US" b="1" i="0" dirty="0">
                <a:effectLst/>
              </a:rPr>
              <a:t> </a:t>
            </a:r>
            <a:r>
              <a:rPr lang="en-US" b="1" i="0" dirty="0" err="1">
                <a:effectLst/>
              </a:rPr>
              <a:t>Başlat</a:t>
            </a:r>
            <a:r>
              <a:rPr lang="en-US" b="1" i="0" dirty="0">
                <a:effectLst/>
              </a:rPr>
              <a:t> –&gt;</a:t>
            </a:r>
            <a:r>
              <a:rPr lang="en-US" b="0" i="0" dirty="0">
                <a:effectLst/>
              </a:rPr>
              <a:t> </a:t>
            </a:r>
            <a:r>
              <a:rPr lang="en-US" b="1" i="0" dirty="0">
                <a:effectLst/>
              </a:rPr>
              <a:t>SQL Server 2014 Management Studio </a:t>
            </a:r>
            <a:r>
              <a:rPr lang="en-US" b="0" i="0" dirty="0" err="1">
                <a:effectLst/>
              </a:rPr>
              <a:t>yönetim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aracımızı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çalıştırıyoruz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E4A42E0-EF5F-4494-B39B-3DB7D0475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5" y="3667039"/>
            <a:ext cx="6269016" cy="23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4F598AE-EB53-4B8A-9BB8-8C31BFEA0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675" y="4084407"/>
            <a:ext cx="5956764" cy="1568614"/>
          </a:xfrm>
          <a:prstGeom prst="rect">
            <a:avLst/>
          </a:prstGeom>
          <a:ln w="9525">
            <a:noFill/>
          </a:ln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63AE7992-D5E2-4D14-82BA-88B676885354}"/>
              </a:ext>
            </a:extLst>
          </p:cNvPr>
          <p:cNvSpPr txBox="1"/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2187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BB7C51-829B-4243-9A2F-5EA8A29D7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ECE0A17-721D-47DA-B462-427AB9C65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7B1C03F-70ED-4BE3-AFBC-CD51D441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AE84050F-F367-4A35-93F5-1397E3C6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5D88F3A8-CDAB-4D08-8D47-096D7AA34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A2BEFDF5-BD04-4DD8-9671-13817A4D8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ACA74E73-7B97-43C1-BC3B-89DED3F8A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C11D94E0-EFF2-4934-97FD-3E424A25F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0D5352A-232D-40A3-8A72-4CB6B8277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9E3B6EC6-9A43-43B8-BE95-D12BD1AF3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7B71BA3B-3BFF-4756-B642-C00DA5F4A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6070AC7F-F9D6-4E73-A95C-9DA3846FD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9DDF2314-3F38-4664-B31D-AEB55882B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A59AAAEA-0A38-490A-9CBF-F8C79B0A6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9AEF5CD7-59EB-48AC-BB37-3EB70C052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24602B28-B14A-4724-9665-D2CDC19C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541E4D23-8098-43A1-9826-246EBF1BB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D164F3ED-DB01-4823-852E-A99B4C264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05C52390-6376-4DB5-B289-6B1C5273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40ABB3F2-1D59-4F3E-921C-DD7B8D55B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88E0EE84-E054-424D-A93B-D6D23AFFF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F084CB4C-E741-4E13-AE65-BAB699C6C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AA5D2838-70AA-418B-87DF-83A903E7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08DA454-A7F1-451C-B515-495788249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96FE467-34A9-4910-A7C5-6B92891F2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22">
              <a:extLst>
                <a:ext uri="{FF2B5EF4-FFF2-40B4-BE49-F238E27FC236}">
                  <a16:creationId xmlns:a16="http://schemas.microsoft.com/office/drawing/2014/main" id="{01A2AF91-EF78-4611-8AF7-C1B45269F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C7115C0-C409-41DC-96F1-B784C5E37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1E437F9B-28EB-49A4-9C00-22E85CDB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i="0" kern="1200">
                <a:solidFill>
                  <a:srgbClr val="FFFFFE"/>
                </a:solidFill>
                <a:effectLst/>
                <a:latin typeface="+mj-lt"/>
                <a:ea typeface="+mj-ea"/>
                <a:cs typeface="+mj-cs"/>
              </a:rPr>
              <a:t>MSSQL Server 2014</a:t>
            </a:r>
            <a:r>
              <a:rPr lang="en-US" sz="3600" b="0" i="0" kern="1200">
                <a:solidFill>
                  <a:srgbClr val="FFFFFE"/>
                </a:solidFill>
                <a:effectLst/>
                <a:latin typeface="+mj-lt"/>
                <a:ea typeface="+mj-ea"/>
                <a:cs typeface="+mj-cs"/>
              </a:rPr>
              <a:t> Express Edition Kurulumu</a:t>
            </a:r>
            <a:endParaRPr lang="en-US" sz="3600" kern="1200">
              <a:solidFill>
                <a:srgbClr val="FFFF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8695D00-D0A4-490E-8DF3-C471E266E33E}"/>
              </a:ext>
            </a:extLst>
          </p:cNvPr>
          <p:cNvSpPr txBox="1"/>
          <p:nvPr/>
        </p:nvSpPr>
        <p:spPr>
          <a:xfrm>
            <a:off x="5118447" y="797594"/>
            <a:ext cx="6281873" cy="2393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evet </a:t>
            </a:r>
            <a:r>
              <a:rPr lang="en-US" b="0" i="0" dirty="0" err="1">
                <a:effectLst/>
              </a:rPr>
              <a:t>kısaca</a:t>
            </a:r>
            <a:r>
              <a:rPr lang="en-US" b="0" i="0" dirty="0">
                <a:effectLst/>
              </a:rPr>
              <a:t>  </a:t>
            </a:r>
            <a:r>
              <a:rPr lang="en-US" b="1" i="0" dirty="0">
                <a:effectLst/>
              </a:rPr>
              <a:t>SQL Server 2014 Management Studio </a:t>
            </a:r>
            <a:r>
              <a:rPr lang="en-US" b="0" i="0" dirty="0" err="1">
                <a:effectLst/>
              </a:rPr>
              <a:t>danda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bahsedelim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bu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uygulama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sayesinde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veritabanı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işlemlerimizi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yönetebilir</a:t>
            </a:r>
            <a:r>
              <a:rPr lang="en-US" b="0" i="0" dirty="0">
                <a:effectLst/>
              </a:rPr>
              <a:t> SQL </a:t>
            </a:r>
            <a:r>
              <a:rPr lang="en-US" b="0" i="0" dirty="0" err="1">
                <a:effectLst/>
              </a:rPr>
              <a:t>sorguları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yazabilir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Veritabanları</a:t>
            </a:r>
            <a:r>
              <a:rPr lang="en-US" b="0" i="0" dirty="0">
                <a:effectLst/>
              </a:rPr>
              <a:t> ,</a:t>
            </a:r>
            <a:r>
              <a:rPr lang="en-US" b="0" i="0" dirty="0" err="1">
                <a:effectLst/>
              </a:rPr>
              <a:t>Tablolar,Functionlar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oluşturup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görsel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olarak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yönetbiliriz</a:t>
            </a:r>
            <a:r>
              <a:rPr lang="en-US" b="0" i="0" dirty="0">
                <a:effectLst/>
              </a:rPr>
              <a:t>.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E4A42E0-EF5F-4494-B39B-3DB7D0475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5" y="3667039"/>
            <a:ext cx="6269016" cy="23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94F7835-2BB6-4C1E-84C4-FFF381E69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57" y="3838822"/>
            <a:ext cx="3038356" cy="2073678"/>
          </a:xfrm>
          <a:prstGeom prst="rect">
            <a:avLst/>
          </a:prstGeom>
          <a:ln w="9525">
            <a:noFill/>
          </a:ln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63AE7992-D5E2-4D14-82BA-88B676885354}"/>
              </a:ext>
            </a:extLst>
          </p:cNvPr>
          <p:cNvSpPr txBox="1"/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7498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437F9B-28EB-49A4-9C00-22E85CDB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9" y="640081"/>
            <a:ext cx="3494341" cy="37934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 i="0">
                <a:effectLst/>
              </a:rPr>
              <a:t>MSSQL Server 2014</a:t>
            </a:r>
            <a:r>
              <a:rPr lang="en-US" sz="4600" b="0" i="0">
                <a:effectLst/>
              </a:rPr>
              <a:t> Express Edition Kurulumu</a:t>
            </a:r>
            <a:endParaRPr lang="en-US" sz="460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39D994F-F328-4485-932D-E0801A3190B8}"/>
              </a:ext>
            </a:extLst>
          </p:cNvPr>
          <p:cNvSpPr txBox="1"/>
          <p:nvPr/>
        </p:nvSpPr>
        <p:spPr>
          <a:xfrm>
            <a:off x="645858" y="4571999"/>
            <a:ext cx="3494342" cy="164592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0" i="0" dirty="0" err="1">
                <a:effectLst/>
              </a:rPr>
              <a:t>Açılış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modumuzu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seçiyoruz</a:t>
            </a:r>
            <a:r>
              <a:rPr lang="en-US" sz="2400" b="0" i="0" dirty="0">
                <a:effectLst/>
              </a:rPr>
              <a:t>.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29D13216-A89D-472C-8601-A3BEB2D3D8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9" r="10853" b="2"/>
          <a:stretch/>
        </p:blipFill>
        <p:spPr>
          <a:xfrm>
            <a:off x="5441735" y="804672"/>
            <a:ext cx="5934456" cy="5248656"/>
          </a:xfrm>
          <a:prstGeom prst="rect">
            <a:avLst/>
          </a:prstGeom>
          <a:effectLst/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63AE7992-D5E2-4D14-82BA-88B676885354}"/>
              </a:ext>
            </a:extLst>
          </p:cNvPr>
          <p:cNvSpPr txBox="1"/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9940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437F9B-28EB-49A4-9C00-22E85CDB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MSSQL Server 2014</a:t>
            </a:r>
            <a:r>
              <a:rPr lang="en-US" sz="37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Express Edition </a:t>
            </a:r>
            <a:r>
              <a:rPr lang="en-US" sz="37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Kurulumu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218195CD-6BA9-4745-8447-8C9EC89F23E3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</a:rPr>
              <a:t>ve</a:t>
            </a:r>
            <a:r>
              <a:rPr lang="en-US" sz="2000" b="0" i="0" dirty="0">
                <a:effectLst/>
              </a:rPr>
              <a:t> son </a:t>
            </a:r>
            <a:r>
              <a:rPr lang="en-US" sz="2000" b="0" i="0" dirty="0" err="1">
                <a:effectLst/>
              </a:rPr>
              <a:t>olarak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girişi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yaptıktan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sonra</a:t>
            </a:r>
            <a:r>
              <a:rPr lang="en-US" sz="2000" b="0" i="0" dirty="0">
                <a:effectLst/>
              </a:rPr>
              <a:t> sol </a:t>
            </a:r>
            <a:r>
              <a:rPr lang="en-US" sz="2000" b="0" i="0" dirty="0" err="1">
                <a:effectLst/>
              </a:rPr>
              <a:t>kısımdaki</a:t>
            </a:r>
            <a:r>
              <a:rPr lang="en-US" sz="2000" b="0" i="0" dirty="0">
                <a:effectLst/>
              </a:rPr>
              <a:t> Object Explorer </a:t>
            </a:r>
            <a:r>
              <a:rPr lang="en-US" sz="2000" b="0" i="0" dirty="0" err="1">
                <a:effectLst/>
              </a:rPr>
              <a:t>Kısmından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Veritabalarımzı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tablolarımız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seçebilir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oluşturabiliriz</a:t>
            </a:r>
            <a:r>
              <a:rPr lang="en-US" sz="2000" b="0" i="0" dirty="0">
                <a:effectLst/>
              </a:rPr>
              <a:t>.</a:t>
            </a: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3DC90E6D-F9CF-48B9-8F03-A60464B2E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989" y="807593"/>
            <a:ext cx="4733076" cy="5239568"/>
          </a:xfrm>
          <a:prstGeom prst="rect">
            <a:avLst/>
          </a:prstGeom>
          <a:effectLst/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63AE7992-D5E2-4D14-82BA-88B676885354}"/>
              </a:ext>
            </a:extLst>
          </p:cNvPr>
          <p:cNvSpPr txBox="1"/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918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1E437F9B-28EB-49A4-9C00-22E85CDB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7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MSSQL Server 2014</a:t>
            </a:r>
            <a:r>
              <a:rPr lang="en-US" sz="47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 Express Edition </a:t>
            </a:r>
            <a:r>
              <a:rPr lang="en-US" sz="4700" b="0" i="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Kurulumu</a:t>
            </a:r>
            <a:r>
              <a:rPr lang="tr-TR" sz="47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Bitti.</a:t>
            </a:r>
            <a:br>
              <a:rPr lang="tr-TR" sz="47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tr-TR" sz="47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Teşekkürler.</a:t>
            </a:r>
            <a:endParaRPr lang="en-US" sz="4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63AE7992-D5E2-4D14-82BA-88B676885354}"/>
              </a:ext>
            </a:extLst>
          </p:cNvPr>
          <p:cNvSpPr txBox="1"/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50081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437F9B-28EB-49A4-9C00-22E85CDB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tr-TR" sz="3700" b="1" i="0" dirty="0">
                <a:effectLst/>
                <a:latin typeface="Oxygen"/>
              </a:rPr>
              <a:t>MSSQL Server 2014</a:t>
            </a:r>
            <a:r>
              <a:rPr lang="tr-TR" sz="3700" b="0" i="0" dirty="0">
                <a:effectLst/>
                <a:latin typeface="Oxygen"/>
              </a:rPr>
              <a:t> Express Edition Kurulumu</a:t>
            </a:r>
            <a:endParaRPr lang="tr-TR" sz="37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AA1D11-2AD0-427D-9C87-0DF4D8A24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fontAlgn="base"/>
            <a:r>
              <a:rPr lang="tr-TR" sz="2000" b="0" i="0" dirty="0">
                <a:effectLst/>
                <a:latin typeface="Oxygen"/>
              </a:rPr>
              <a:t>indirme linki:</a:t>
            </a:r>
          </a:p>
          <a:p>
            <a:pPr marL="0" indent="0" fontAlgn="base">
              <a:buNone/>
            </a:pPr>
            <a:r>
              <a:rPr lang="tr-TR" sz="2000" b="1" i="0" u="none" strike="noStrike" dirty="0">
                <a:effectLst/>
                <a:latin typeface="Oxygen"/>
                <a:hlinkClick r:id="rId2"/>
              </a:rPr>
              <a:t>https://www.microsoft.com/enUS/download/details.aspx?id=42299</a:t>
            </a:r>
            <a:endParaRPr lang="tr-TR" sz="2000" b="0" i="0" dirty="0">
              <a:effectLst/>
              <a:latin typeface="Oxygen"/>
            </a:endParaRPr>
          </a:p>
          <a:p>
            <a:pPr marL="0" indent="0">
              <a:buNone/>
            </a:pPr>
            <a:endParaRPr lang="tr-TR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F5176EB-7001-4D1D-9FE9-DD7355326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62" y="1433474"/>
            <a:ext cx="6019331" cy="398780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6176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437F9B-28EB-49A4-9C00-22E85CDB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MSSQL Server 2014</a:t>
            </a:r>
            <a:r>
              <a:rPr lang="en-US" sz="37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Express Edition Kurulumu</a:t>
            </a:r>
            <a:endParaRPr lang="en-US" sz="3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63AE7992-D5E2-4D14-82BA-88B676885354}"/>
              </a:ext>
            </a:extLst>
          </p:cNvPr>
          <p:cNvSpPr txBox="1"/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</a:rPr>
              <a:t>Kurulum dosyalarımızı indirdikten sonra kuruluma başlıyoruz:</a:t>
            </a:r>
          </a:p>
          <a:p>
            <a:pPr marL="34290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</a:rPr>
              <a:t>İndirdiğimiz dosyayı çalıştırıyoruz.</a:t>
            </a:r>
          </a:p>
          <a:p>
            <a:pPr marL="34290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</a:rPr>
              <a:t>Kurulum dosyaları elinde hazır olanlar varsa setup dosyasını çalıştırınız.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38D3E64-1793-4DA7-B683-7C85E554B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870" b="-1"/>
          <a:stretch/>
        </p:blipFill>
        <p:spPr>
          <a:xfrm>
            <a:off x="6904709" y="1925279"/>
            <a:ext cx="4475531" cy="300419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4437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437F9B-28EB-49A4-9C00-22E85CDB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MSSQL Server 2014</a:t>
            </a:r>
            <a:r>
              <a:rPr lang="en-US" sz="37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Express Edition </a:t>
            </a:r>
            <a:r>
              <a:rPr lang="en-US" sz="37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Kurulumu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02978F6-FA58-45F9-9D27-E04D516C3283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installation kısmından </a:t>
            </a:r>
            <a:r>
              <a:rPr lang="en-US" sz="2000" b="1" i="0">
                <a:effectLst/>
              </a:rPr>
              <a:t>New SQL Server stand-alone installation or add features to an existing installation </a:t>
            </a:r>
            <a:r>
              <a:rPr lang="en-US" sz="2000" b="0" i="0">
                <a:effectLst/>
              </a:rPr>
              <a:t>seçiyoruz</a:t>
            </a:r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8BD573A-BBBE-4005-958D-AFBC3AEAC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805664"/>
            <a:ext cx="6019331" cy="3243425"/>
          </a:xfrm>
          <a:prstGeom prst="rect">
            <a:avLst/>
          </a:prstGeom>
          <a:effectLst/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63AE7992-D5E2-4D14-82BA-88B676885354}"/>
              </a:ext>
            </a:extLst>
          </p:cNvPr>
          <p:cNvSpPr txBox="1"/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466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437F9B-28EB-49A4-9C00-22E85CDB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9" y="640081"/>
            <a:ext cx="3494341" cy="37934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 i="0">
                <a:effectLst/>
              </a:rPr>
              <a:t>MSSQL Server 2014</a:t>
            </a:r>
            <a:r>
              <a:rPr lang="en-US" sz="4600" b="0" i="0">
                <a:effectLst/>
              </a:rPr>
              <a:t> Express Edition Kurulumu</a:t>
            </a:r>
            <a:endParaRPr lang="en-US" sz="460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3ADA9DBD-824B-40F0-8A8B-75C7B294D08F}"/>
              </a:ext>
            </a:extLst>
          </p:cNvPr>
          <p:cNvSpPr txBox="1"/>
          <p:nvPr/>
        </p:nvSpPr>
        <p:spPr>
          <a:xfrm>
            <a:off x="645858" y="4585957"/>
            <a:ext cx="3494342" cy="164592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0" i="0">
                <a:effectLst/>
              </a:rPr>
              <a:t>Eğer Elinizde full sürüm için ürün anahtarı varsa tam sürümü kurabilirsiniz.</a:t>
            </a:r>
            <a:endParaRPr 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6052E7B4-F93F-419D-BB53-0418AA9ACD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9" r="12230" b="-3"/>
          <a:stretch/>
        </p:blipFill>
        <p:spPr>
          <a:xfrm>
            <a:off x="5441735" y="804672"/>
            <a:ext cx="5934456" cy="5248656"/>
          </a:xfrm>
          <a:prstGeom prst="rect">
            <a:avLst/>
          </a:prstGeom>
          <a:effectLst/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63AE7992-D5E2-4D14-82BA-88B676885354}"/>
              </a:ext>
            </a:extLst>
          </p:cNvPr>
          <p:cNvSpPr txBox="1"/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9117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437F9B-28EB-49A4-9C00-22E85CDB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9" y="640081"/>
            <a:ext cx="3494341" cy="37934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MSSQL Server 2014</a:t>
            </a:r>
            <a:r>
              <a:rPr lang="en-US" sz="46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Express Edition Kurulumu</a:t>
            </a:r>
            <a:endParaRPr lang="en-US" sz="4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68B80CDE-F6BD-4616-8362-ADC45FACC5FA}"/>
              </a:ext>
            </a:extLst>
          </p:cNvPr>
          <p:cNvSpPr txBox="1"/>
          <p:nvPr/>
        </p:nvSpPr>
        <p:spPr>
          <a:xfrm>
            <a:off x="645858" y="4571999"/>
            <a:ext cx="3494342" cy="164592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Eğer ürün anahtarımız yoksa Express ücretsiz sürümü seçiyoruz ve Next e tıklıyoruz.</a:t>
            </a: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9D0AF4DF-25E7-4BF0-AD16-54B9EA434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35" y="1366776"/>
            <a:ext cx="5934456" cy="4124447"/>
          </a:xfrm>
          <a:prstGeom prst="rect">
            <a:avLst/>
          </a:prstGeom>
          <a:effectLst/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63AE7992-D5E2-4D14-82BA-88B676885354}"/>
              </a:ext>
            </a:extLst>
          </p:cNvPr>
          <p:cNvSpPr txBox="1"/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601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437F9B-28EB-49A4-9C00-22E85CDB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9" y="640081"/>
            <a:ext cx="3494341" cy="37934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 i="0">
                <a:effectLst/>
              </a:rPr>
              <a:t>MSSQL Server 2014</a:t>
            </a:r>
            <a:r>
              <a:rPr lang="en-US" sz="4600" b="0" i="0">
                <a:effectLst/>
              </a:rPr>
              <a:t> Express Edition Kurulumu</a:t>
            </a:r>
            <a:endParaRPr lang="en-US" sz="460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4ECE777-1F7F-496B-B168-877A598EB451}"/>
              </a:ext>
            </a:extLst>
          </p:cNvPr>
          <p:cNvSpPr txBox="1"/>
          <p:nvPr/>
        </p:nvSpPr>
        <p:spPr>
          <a:xfrm>
            <a:off x="645858" y="4571999"/>
            <a:ext cx="3494342" cy="164592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0" i="0" dirty="0" err="1">
                <a:effectLst/>
              </a:rPr>
              <a:t>Lisans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anlaşmasını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kabul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edip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ileri</a:t>
            </a:r>
            <a:r>
              <a:rPr lang="en-US" sz="2400" b="0" i="0" dirty="0">
                <a:effectLst/>
              </a:rPr>
              <a:t> Next e </a:t>
            </a:r>
            <a:r>
              <a:rPr lang="en-US" sz="2400" b="0" i="0" dirty="0" err="1">
                <a:effectLst/>
              </a:rPr>
              <a:t>tıklıyoruz</a:t>
            </a:r>
            <a:r>
              <a:rPr lang="en-US" sz="2400" b="0" i="0" dirty="0">
                <a:effectLst/>
              </a:rPr>
              <a:t>.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3F951DEB-E2D3-4B6E-93B1-C8CEF5FDFC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3" r="18074"/>
          <a:stretch/>
        </p:blipFill>
        <p:spPr>
          <a:xfrm>
            <a:off x="5441735" y="804672"/>
            <a:ext cx="5934456" cy="5248656"/>
          </a:xfrm>
          <a:prstGeom prst="rect">
            <a:avLst/>
          </a:prstGeom>
          <a:effectLst/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63AE7992-D5E2-4D14-82BA-88B676885354}"/>
              </a:ext>
            </a:extLst>
          </p:cNvPr>
          <p:cNvSpPr txBox="1"/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33530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437F9B-28EB-49A4-9C00-22E85CDB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MSSQL Server 2014</a:t>
            </a:r>
            <a:r>
              <a:rPr lang="en-US" sz="37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Express Edition </a:t>
            </a:r>
            <a:r>
              <a:rPr lang="en-US" sz="37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Kurulumu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646BF1A5-F079-4DE9-BC6D-5FE5AE37FDF1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</a:rPr>
              <a:t>güncellemelerin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alınması</a:t>
            </a:r>
            <a:r>
              <a:rPr lang="tr-TR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için</a:t>
            </a:r>
            <a:r>
              <a:rPr lang="en-US" sz="2000" b="0" i="0" dirty="0">
                <a:effectLst/>
              </a:rPr>
              <a:t> </a:t>
            </a:r>
            <a:r>
              <a:rPr lang="en-US" sz="2000" b="1" i="0" dirty="0">
                <a:effectLst/>
              </a:rPr>
              <a:t>Microsoft Update</a:t>
            </a:r>
            <a:r>
              <a:rPr lang="en-US" sz="2000" b="0" i="0" dirty="0">
                <a:effectLst/>
              </a:rPr>
              <a:t> </a:t>
            </a:r>
            <a:r>
              <a:rPr lang="en-US" sz="2000" b="0" i="0" dirty="0" err="1">
                <a:effectLst/>
              </a:rPr>
              <a:t>seçeneğini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işaretliyoruz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eğer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ihtiyaç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duyulan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bir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kısım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olursa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kendisi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güncelleyip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bizi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arama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derdinden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kurtarır</a:t>
            </a:r>
            <a:r>
              <a:rPr lang="en-US" sz="2000" b="0" i="0" dirty="0">
                <a:effectLst/>
              </a:rPr>
              <a:t>.</a:t>
            </a: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0694963-039B-4B43-BC38-4EFE71741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440998"/>
            <a:ext cx="6019331" cy="3972757"/>
          </a:xfrm>
          <a:prstGeom prst="rect">
            <a:avLst/>
          </a:prstGeom>
          <a:effectLst/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63AE7992-D5E2-4D14-82BA-88B676885354}"/>
              </a:ext>
            </a:extLst>
          </p:cNvPr>
          <p:cNvSpPr txBox="1"/>
          <p:nvPr/>
        </p:nvSpPr>
        <p:spPr>
          <a:xfrm>
            <a:off x="648930" y="2438400"/>
            <a:ext cx="3893887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fontAlgn="base">
              <a:lnSpc>
                <a:spcPct val="90000"/>
              </a:lnSpc>
              <a:spcAft>
                <a:spcPts val="600"/>
              </a:spcAft>
            </a:pPr>
            <a:endParaRPr lang="en-US" sz="2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953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437F9B-28EB-49A4-9C00-22E85CDB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MSSQL Server 2014</a:t>
            </a:r>
            <a:r>
              <a:rPr lang="en-US" sz="37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Express Edition </a:t>
            </a:r>
            <a:r>
              <a:rPr lang="en-US" sz="37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Kurulumu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7DD656FA-835C-4FD6-8166-0E3DD420667B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SQL Server </a:t>
            </a:r>
            <a:r>
              <a:rPr lang="en-US" sz="2000" b="0" i="0" dirty="0" err="1">
                <a:effectLst/>
              </a:rPr>
              <a:t>kurulum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öncesi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güncellemeleri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kontrol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eder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gerekli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ise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kurulum</a:t>
            </a:r>
            <a:r>
              <a:rPr lang="en-US" sz="2000" b="0" i="0" dirty="0">
                <a:effectLst/>
              </a:rPr>
              <a:t> </a:t>
            </a:r>
            <a:r>
              <a:rPr lang="en-US" sz="2000" b="0" i="0" dirty="0" err="1">
                <a:effectLst/>
              </a:rPr>
              <a:t>dosyalarını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indirir</a:t>
            </a:r>
            <a:r>
              <a:rPr lang="en-US" sz="2000" b="0" i="0" dirty="0">
                <a:effectLst/>
              </a:rPr>
              <a:t>, </a:t>
            </a:r>
            <a:r>
              <a:rPr lang="en-US" sz="2000" b="0" i="0" dirty="0" err="1">
                <a:effectLst/>
              </a:rPr>
              <a:t>ve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yükler</a:t>
            </a:r>
            <a:r>
              <a:rPr lang="en-US" sz="2000" b="0" i="0" dirty="0">
                <a:effectLst/>
              </a:rPr>
              <a:t>.</a:t>
            </a: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D883FE5-98E9-47D4-8DB0-60E2A3B57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328135"/>
            <a:ext cx="6019331" cy="4198483"/>
          </a:xfrm>
          <a:prstGeom prst="rect">
            <a:avLst/>
          </a:prstGeom>
          <a:effectLst/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63AE7992-D5E2-4D14-82BA-88B676885354}"/>
              </a:ext>
            </a:extLst>
          </p:cNvPr>
          <p:cNvSpPr txBox="1"/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8629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Microsoft Office PowerPoint</Application>
  <PresentationFormat>Geniş ekran</PresentationFormat>
  <Paragraphs>42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Oxygen</vt:lpstr>
      <vt:lpstr>Office Teması</vt:lpstr>
      <vt:lpstr>MSSQL Server 2014 Express   Edition Kurulumu.  Veri Tabanı Dersi</vt:lpstr>
      <vt:lpstr>MSSQL Server 2014 Express Edition Kurulumu</vt:lpstr>
      <vt:lpstr>MSSQL Server 2014 Express Edition Kurulumu</vt:lpstr>
      <vt:lpstr>MSSQL Server 2014 Express Edition Kurulumu</vt:lpstr>
      <vt:lpstr>MSSQL Server 2014 Express Edition Kurulumu</vt:lpstr>
      <vt:lpstr>MSSQL Server 2014 Express Edition Kurulumu</vt:lpstr>
      <vt:lpstr>MSSQL Server 2014 Express Edition Kurulumu</vt:lpstr>
      <vt:lpstr>MSSQL Server 2014 Express Edition Kurulumu</vt:lpstr>
      <vt:lpstr>MSSQL Server 2014 Express Edition Kurulumu</vt:lpstr>
      <vt:lpstr>MSSQL Server 2014 Express Edition Kurulumu</vt:lpstr>
      <vt:lpstr>MSSQL Server 2014 Express Edition Kurulumu</vt:lpstr>
      <vt:lpstr>MSSQL Server 2014 Express Edition Kurulumu</vt:lpstr>
      <vt:lpstr>MSSQL Server 2014 Express Edition Kurulumu</vt:lpstr>
      <vt:lpstr>MSSQL Server 2014 Express Edition Kurulumu</vt:lpstr>
      <vt:lpstr>MSSQL Server 2014 Express Edition Kurulumu</vt:lpstr>
      <vt:lpstr>MSSQL Server 2014 Express Edition Kurulumu</vt:lpstr>
      <vt:lpstr>MSSQL Server 2014 Express Edition Kurulumu</vt:lpstr>
      <vt:lpstr>MSSQL Server 2014 Express Edition Kurulumu</vt:lpstr>
      <vt:lpstr>MSSQL Server 2014 Express Edition Kurulumu Bitti. Teşekkürler.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MSSQL Server 2014 Express   Edition Kurulumu.  Veri Tabanı Dersi</dc:title>
  <dc:creator>RoboTwin | ROBO</dc:creator>
  <cp:lastModifiedBy>RoboTwin | ROBO</cp:lastModifiedBy>
  <cp:revision>1</cp:revision>
  <dcterms:created xsi:type="dcterms:W3CDTF">2020-09-30T06:27:07Z</dcterms:created>
  <dcterms:modified xsi:type="dcterms:W3CDTF">2020-09-30T06:27:50Z</dcterms:modified>
</cp:coreProperties>
</file>