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0BA3-F174-4B9C-8ACD-D18A4D1B6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B9459-6606-48A5-B23C-D507483B5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5474A-7F85-4BF2-83E5-CB024E5E9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6338-6DB1-4FFB-BAEB-EFC91D7588D6}" type="datetimeFigureOut">
              <a:rPr lang="tr-TR" smtClean="0"/>
              <a:t>20.08.2020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ED961-2134-483B-BFC4-1E90A131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6E14C-03D2-4028-9EFF-BCB0DE39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DBB5-72C4-477D-9D74-22704A0BB19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1795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76676-3C5C-45D5-99CC-956FE286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07351-91DB-401A-BB05-659FF91FF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E700A-1A4E-4BD5-A994-1844D519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6338-6DB1-4FFB-BAEB-EFC91D7588D6}" type="datetimeFigureOut">
              <a:rPr lang="tr-TR" smtClean="0"/>
              <a:t>20.08.2020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F19CD-3B59-4C31-B8A4-26F070B0B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1969F-18BD-4E1A-A51A-0C519D2C3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DBB5-72C4-477D-9D74-22704A0BB19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549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E4CE1F-92F3-4020-B0D6-E7234C3E21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D463C-76EC-48D1-AC8C-EE2D0C1A4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E7E85-05E3-4CB0-9984-B51418DB7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6338-6DB1-4FFB-BAEB-EFC91D7588D6}" type="datetimeFigureOut">
              <a:rPr lang="tr-TR" smtClean="0"/>
              <a:t>20.08.2020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467CD-7C13-4019-8489-12961E491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7AE41-DE54-4BA6-A186-1B02035B6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DBB5-72C4-477D-9D74-22704A0BB19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233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B936-A9B3-4A6B-991F-97FA5DCBF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0CCC5-BCBA-4A8E-9149-89366309D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9A5BC-1463-42EB-B375-63FC00F29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6338-6DB1-4FFB-BAEB-EFC91D7588D6}" type="datetimeFigureOut">
              <a:rPr lang="tr-TR" smtClean="0"/>
              <a:t>20.08.2020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0FDB4-42E0-45E0-9CE9-41642859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0E299-8CE2-4F6F-8DD5-C2CD13924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DBB5-72C4-477D-9D74-22704A0BB19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512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F38AA-088F-414B-927F-5B0A734F6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6D80C-A6A0-4FF1-858B-CA533F171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01EEB-D6A5-4B0A-B24A-8CBD0B96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6338-6DB1-4FFB-BAEB-EFC91D7588D6}" type="datetimeFigureOut">
              <a:rPr lang="tr-TR" smtClean="0"/>
              <a:t>20.08.2020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6FED1-2B1C-4839-A741-8FE5CE6D6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3C81D-EA99-4FF7-84C0-A318D41C3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DBB5-72C4-477D-9D74-22704A0BB19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557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D91A4-9EA2-48D0-9257-E4F08427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E0242-A038-4236-9238-FAAF858C3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60593-81AB-4F1D-A5F8-DEE53B253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4DEE6-743A-4DEF-8EE2-5CF246F67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6338-6DB1-4FFB-BAEB-EFC91D7588D6}" type="datetimeFigureOut">
              <a:rPr lang="tr-TR" smtClean="0"/>
              <a:t>20.08.2020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03E16-8D51-4C49-9D69-F28E5489C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45B4C-2D43-48EE-B42E-569327B9F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DBB5-72C4-477D-9D74-22704A0BB19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298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9F56-72B4-405F-A830-F61EC9A0B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F0A1E-128E-4559-8CC5-8BE1BB086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927A1-3395-4E85-A5EA-37A2C2534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4BE1C-B956-45CA-9428-2E134D643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7E7FA6-1EB6-42AB-9AE1-76DF50E33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33CC4A-603C-48F1-89CD-A6BD48B8C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6338-6DB1-4FFB-BAEB-EFC91D7588D6}" type="datetimeFigureOut">
              <a:rPr lang="tr-TR" smtClean="0"/>
              <a:t>20.08.2020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9A3F7A-C11C-4D6C-BC2C-31017A841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ACE6FB-893B-4594-99D7-39AB402D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DBB5-72C4-477D-9D74-22704A0BB19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0922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867E9-BA13-47B3-A9C8-39F98A75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8C8DA-C65F-4FF2-A485-ACB7FA775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6338-6DB1-4FFB-BAEB-EFC91D7588D6}" type="datetimeFigureOut">
              <a:rPr lang="tr-TR" smtClean="0"/>
              <a:t>20.08.2020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F8CB9A-6674-45C1-A238-BF92BEE27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B7C4E-79F9-430F-81E3-5D395E429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DBB5-72C4-477D-9D74-22704A0BB19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11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1C6F08-73E1-4153-AED5-CAC5A50BD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6338-6DB1-4FFB-BAEB-EFC91D7588D6}" type="datetimeFigureOut">
              <a:rPr lang="tr-TR" smtClean="0"/>
              <a:t>20.08.2020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7088D-A0DB-4722-901D-FEF980AF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612AB-FC9F-45A5-AD8E-C73767F72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DBB5-72C4-477D-9D74-22704A0BB19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8635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0C7DE-2247-489C-8FB0-86F6A50C7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E1FAA-C3F1-477C-8C96-2B5C77824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770C3-64A6-46F9-B189-42A443161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824C7-AE32-4F71-99C8-276992826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6338-6DB1-4FFB-BAEB-EFC91D7588D6}" type="datetimeFigureOut">
              <a:rPr lang="tr-TR" smtClean="0"/>
              <a:t>20.08.2020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13C8C-3958-489A-BBC6-221B4317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43E7A-5EFF-4167-9D00-3314F36FB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DBB5-72C4-477D-9D74-22704A0BB19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7519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DE101-00F7-4F7F-9D9B-A50C5F081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2F5019-7904-4FE4-B856-B14F227F85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496970-7038-45E3-A8DB-F3A9C9570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17835-9D6A-4DB5-841B-20231E9B4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6338-6DB1-4FFB-BAEB-EFC91D7588D6}" type="datetimeFigureOut">
              <a:rPr lang="tr-TR" smtClean="0"/>
              <a:t>20.08.2020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7B5D6-3DF5-435C-A645-048771D5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55C81-BD01-42DB-B1EF-67D71A78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DBB5-72C4-477D-9D74-22704A0BB19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7346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864FB1-C35D-4A06-B147-FEB234BCA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E3B15-2669-4BC4-B542-2FFCE527A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FD9C6-AFFB-41C2-9E30-A1610799CC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F6338-6DB1-4FFB-BAEB-EFC91D7588D6}" type="datetimeFigureOut">
              <a:rPr lang="tr-TR" smtClean="0"/>
              <a:t>20.08.2020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C8548-1D18-4D96-9B88-7D4B505D9C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E7D06-97B4-441B-91A4-696E09C2DF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DDBB5-72C4-477D-9D74-22704A0BB19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201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95FD8-890F-4B31-8A64-6B528F8EC0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Lefke Avrupa Üniversitesi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9308A4-E95F-403F-9404-2827E6BF95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 450 – BİTİRME PROJESİ II</a:t>
            </a:r>
          </a:p>
        </p:txBody>
      </p:sp>
    </p:spTree>
    <p:extLst>
      <p:ext uri="{BB962C8B-B14F-4D97-AF65-F5344CB8AC3E}">
        <p14:creationId xmlns:p14="http://schemas.microsoft.com/office/powerpoint/2010/main" val="453261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928C0-776E-4BF4-9734-1A1ED9322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Projenin Geliştirilmesi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58CBC9-5D0A-4392-B75B-95F48CE9C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Büyükbaş hayvan haricinde, küçükbaş, kanatlı hayvan takipleri için de kullanılabilir.</a:t>
            </a:r>
          </a:p>
          <a:p>
            <a:r>
              <a:rPr lang="tr-TR" dirty="0"/>
              <a:t>Kullanıcı grupları ve kullanıcı modülü eklenerek kullanıcı bazlı sistemin çalışması sağlanabilir dolayısıyla network üzerinden bir ya da daha fazla bilgisayar üzerinden işlem yapılabilir.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3912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2AA3B3-ECAF-4BAE-B7EE-0E9B690073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Çiftlik Yönetim Sistemi (ÇYS)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8455F7F-57CC-4C63-991E-B9A92B282C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Ferhat ASLAN - 172702</a:t>
            </a:r>
          </a:p>
        </p:txBody>
      </p:sp>
    </p:spTree>
    <p:extLst>
      <p:ext uri="{BB962C8B-B14F-4D97-AF65-F5344CB8AC3E}">
        <p14:creationId xmlns:p14="http://schemas.microsoft.com/office/powerpoint/2010/main" val="946133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10962-7B2B-427E-BDF9-6DB8EDB29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Giriş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97438-40CC-4955-A926-2704756A0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Çiftlik Yönetim Sistemi kısaca CYS, çiftliklerde yer alan ineklerin takibi, süt sağımları, sağlık kayıtları, aşı kayıtları ve bunlara bağlı olarak raporlarının alınabileceği bir sistemdir.</a:t>
            </a:r>
          </a:p>
          <a:p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CYS’de amaç, hayvan kartlarına daha hızlı ulaşarak zaman ve paradan tasarruf etme hedefidir.</a:t>
            </a:r>
          </a:p>
          <a:p>
            <a:r>
              <a:rPr lang="tr-T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Çok fazla hayvanın olduğu çiftliklerde klasik yöntem (kağıt, kalem, ajanda vb) ile hata yapma olasılığı artar ve hayvan takibini yapmak zorlaşır.</a:t>
            </a:r>
          </a:p>
          <a:p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Veterinerler içinde çok fazla kolaylık sağlamaktadır.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0298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26F5A-4118-4FD5-87AB-758F46E6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Kullandığımız Teknolojiler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96BCE-CB5F-4450-8F1A-2D5EF415F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Proje geliştirilirken, Microsoft Visual Studio 2019 , C# programlama dili kullanıldı.</a:t>
            </a:r>
          </a:p>
          <a:p>
            <a:r>
              <a:rPr lang="tr-TR" dirty="0"/>
              <a:t>Veritabanı tasarımı için DeZign tool uygulaması kullanıldı.</a:t>
            </a:r>
          </a:p>
          <a:p>
            <a:r>
              <a:rPr lang="tr-TR" dirty="0"/>
              <a:t>Veritabanı için SQL Express Edition kullanıldı.</a:t>
            </a:r>
          </a:p>
          <a:p>
            <a:r>
              <a:rPr lang="tr-TR" dirty="0"/>
              <a:t>Veritabanı işlemleri için Entity Framework Teknolojisi kullanıldı.</a:t>
            </a:r>
          </a:p>
        </p:txBody>
      </p:sp>
    </p:spTree>
    <p:extLst>
      <p:ext uri="{BB962C8B-B14F-4D97-AF65-F5344CB8AC3E}">
        <p14:creationId xmlns:p14="http://schemas.microsoft.com/office/powerpoint/2010/main" val="868472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82610-0DDB-404F-A82A-97C243338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Veritabanı (SQL Server)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031D77-5F4C-4762-B4FD-8C0C269C3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111" y="1384917"/>
            <a:ext cx="4625265" cy="52511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4538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F0E10-B595-4A3C-BD67-6FE0BA56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Tablo Açıklaması (Veteriner)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3DB9A24-F3D5-47C7-8E58-23760DB2D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853" y="177961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VETERINER</a:t>
            </a:r>
            <a:endParaRPr kumimoji="0" lang="tr-TR" altLang="tr-T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Hayvanlara kontrol yapan veteriner bilgilerinin tutulduğu tablodur.</a:t>
            </a:r>
            <a:endParaRPr kumimoji="0" lang="tr-TR" altLang="tr-T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F4E820C-A7B9-44B6-81A8-53EC6B1C33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3499322"/>
              </p:ext>
            </p:extLst>
          </p:nvPr>
        </p:nvGraphicFramePr>
        <p:xfrm>
          <a:off x="1242135" y="2325741"/>
          <a:ext cx="6916444" cy="16906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8489">
                  <a:extLst>
                    <a:ext uri="{9D8B030D-6E8A-4147-A177-3AD203B41FA5}">
                      <a16:colId xmlns:a16="http://schemas.microsoft.com/office/drawing/2014/main" val="2720320451"/>
                    </a:ext>
                  </a:extLst>
                </a:gridCol>
                <a:gridCol w="1487630">
                  <a:extLst>
                    <a:ext uri="{9D8B030D-6E8A-4147-A177-3AD203B41FA5}">
                      <a16:colId xmlns:a16="http://schemas.microsoft.com/office/drawing/2014/main" val="852394848"/>
                    </a:ext>
                  </a:extLst>
                </a:gridCol>
                <a:gridCol w="1239691">
                  <a:extLst>
                    <a:ext uri="{9D8B030D-6E8A-4147-A177-3AD203B41FA5}">
                      <a16:colId xmlns:a16="http://schemas.microsoft.com/office/drawing/2014/main" val="401313665"/>
                    </a:ext>
                  </a:extLst>
                </a:gridCol>
                <a:gridCol w="2700634">
                  <a:extLst>
                    <a:ext uri="{9D8B030D-6E8A-4147-A177-3AD203B41FA5}">
                      <a16:colId xmlns:a16="http://schemas.microsoft.com/office/drawing/2014/main" val="941288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100" u="none" strike="noStrike">
                          <a:effectLst/>
                        </a:rPr>
                        <a:t>Alan Adı</a:t>
                      </a:r>
                      <a:endParaRPr lang="tr-T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100" u="none" strike="noStrike">
                          <a:effectLst/>
                        </a:rPr>
                        <a:t>Alan Tipi</a:t>
                      </a:r>
                      <a:endParaRPr lang="tr-T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100" u="none" strike="noStrike">
                          <a:effectLst/>
                        </a:rPr>
                        <a:t>Anahtar Türü</a:t>
                      </a:r>
                      <a:endParaRPr lang="tr-T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100" u="none" strike="noStrike">
                          <a:effectLst/>
                        </a:rPr>
                        <a:t>Açıklama</a:t>
                      </a:r>
                      <a:endParaRPr lang="tr-T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4163624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100" u="none" strike="noStrike">
                          <a:effectLst/>
                        </a:rPr>
                        <a:t>SIRA_NO</a:t>
                      </a:r>
                      <a:endParaRPr lang="tr-T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100" u="none" strike="noStrike">
                          <a:effectLst/>
                        </a:rPr>
                        <a:t>INT (AUTO)</a:t>
                      </a:r>
                      <a:endParaRPr lang="tr-T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100" u="none" strike="noStrike">
                          <a:effectLst/>
                        </a:rPr>
                        <a:t>PK</a:t>
                      </a:r>
                      <a:endParaRPr lang="tr-T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100" u="none" strike="noStrike">
                          <a:effectLst/>
                        </a:rPr>
                        <a:t>Her veterinere verilen otomatik kayıt numarası</a:t>
                      </a:r>
                      <a:endParaRPr lang="tr-T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2577475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100" u="none" strike="noStrike">
                          <a:effectLst/>
                        </a:rPr>
                        <a:t>VETERINER_ADI</a:t>
                      </a:r>
                      <a:endParaRPr lang="tr-T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100" u="none" strike="noStrike">
                          <a:effectLst/>
                        </a:rPr>
                        <a:t>NVARCHAR(100)</a:t>
                      </a:r>
                      <a:endParaRPr lang="tr-T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100" u="none" strike="noStrike">
                          <a:effectLst/>
                        </a:rPr>
                        <a:t>Veterinerin adı</a:t>
                      </a:r>
                      <a:endParaRPr lang="tr-T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23219943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100" u="none" strike="noStrike">
                          <a:effectLst/>
                        </a:rPr>
                        <a:t>ADRES</a:t>
                      </a:r>
                      <a:endParaRPr lang="tr-T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100" u="none" strike="noStrike">
                          <a:effectLst/>
                        </a:rPr>
                        <a:t>NVARCHAR(100)</a:t>
                      </a:r>
                      <a:endParaRPr lang="tr-T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100" u="none" strike="noStrike">
                          <a:effectLst/>
                        </a:rPr>
                        <a:t>Veterinerin adres bilgisi</a:t>
                      </a:r>
                      <a:endParaRPr lang="tr-T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585075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100" u="none" strike="noStrike">
                          <a:effectLst/>
                        </a:rPr>
                        <a:t>TELEFON1</a:t>
                      </a:r>
                      <a:endParaRPr lang="tr-T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100" u="none" strike="noStrike">
                          <a:effectLst/>
                        </a:rPr>
                        <a:t>NVARCHAR(20)</a:t>
                      </a:r>
                      <a:endParaRPr lang="tr-T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100" u="none" strike="noStrike">
                          <a:effectLst/>
                        </a:rPr>
                        <a:t>Veterinerin 1.telefon numarası</a:t>
                      </a:r>
                      <a:endParaRPr lang="tr-T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45469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100" u="none" strike="noStrike">
                          <a:effectLst/>
                        </a:rPr>
                        <a:t>TELEFON2</a:t>
                      </a:r>
                      <a:endParaRPr lang="tr-T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100" u="none" strike="noStrike">
                          <a:effectLst/>
                        </a:rPr>
                        <a:t>NVARCHAR(20)</a:t>
                      </a:r>
                      <a:endParaRPr lang="tr-T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100" u="none" strike="noStrike">
                          <a:effectLst/>
                        </a:rPr>
                        <a:t>Veterinerin 2.telefon numarası</a:t>
                      </a:r>
                      <a:endParaRPr lang="tr-T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98745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100" u="none" strike="noStrike">
                          <a:effectLst/>
                        </a:rPr>
                        <a:t>EPOSTA</a:t>
                      </a:r>
                      <a:endParaRPr lang="tr-T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100" u="none" strike="noStrike">
                          <a:effectLst/>
                        </a:rPr>
                        <a:t>NVARCHAR(100)</a:t>
                      </a:r>
                      <a:endParaRPr lang="tr-T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100" u="none" strike="noStrike">
                          <a:effectLst/>
                        </a:rPr>
                        <a:t>Veterinerin E-Posta adresi</a:t>
                      </a:r>
                      <a:endParaRPr lang="tr-T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2463916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100" u="none" strike="noStrike">
                          <a:effectLst/>
                        </a:rPr>
                        <a:t>NOTLAR</a:t>
                      </a:r>
                      <a:endParaRPr lang="tr-T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100" u="none" strike="noStrike">
                          <a:effectLst/>
                        </a:rPr>
                        <a:t>NVARCHAR(4000)</a:t>
                      </a:r>
                      <a:endParaRPr lang="tr-T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100" u="none" strike="noStrike" dirty="0">
                          <a:effectLst/>
                        </a:rPr>
                        <a:t>Veteriner ile ilgili özel notlar</a:t>
                      </a:r>
                      <a:endParaRPr lang="tr-T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3601575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51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DEE56-B61E-4B8D-ADF1-E126FC381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Framework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A4E49-7473-4D59-A73B-673E530C01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Veritabanı ile ilgili kayıt ekleme, değiştirme, silme ve kayıt çekme işlemlerinin yapılmasına olanak sağlayan modeldir.</a:t>
            </a:r>
          </a:p>
          <a:p>
            <a:r>
              <a:rPr lang="tr-TR" dirty="0"/>
              <a:t>Bu model ile veritabanı tabloları ve aralarındaki ilişkiler kullanılarak nesne yapısı otomatik olarak oluşturulur.</a:t>
            </a:r>
          </a:p>
          <a:p>
            <a:r>
              <a:rPr lang="tr-TR" dirty="0"/>
              <a:t>Bir diğer avantajıda hazırlanan nesne tabanlı sistemin otomatik olarak veritabanını da yaratabilmesidir.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32CB68-70B1-481B-BE13-8D967585EE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9039" y="1825625"/>
            <a:ext cx="5147921" cy="4351338"/>
          </a:xfrm>
        </p:spPr>
      </p:pic>
    </p:spTree>
    <p:extLst>
      <p:ext uri="{BB962C8B-B14F-4D97-AF65-F5344CB8AC3E}">
        <p14:creationId xmlns:p14="http://schemas.microsoft.com/office/powerpoint/2010/main" val="3539814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F3EA-974D-408C-919B-BFA448182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 Kurulumu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2762A6-4344-48A7-B502-D00B66795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Proje kurulumu için Setup (Kur) dosyası hazırlandı. Sorunsuz bir şekilde istenilen bilgisayarlara, hazırlanan kur dosyası çalıştırılarak program kurulumu Flash Bellek, FTP veya Internet üzerinden yapılabilir.</a:t>
            </a:r>
          </a:p>
        </p:txBody>
      </p:sp>
    </p:spTree>
    <p:extLst>
      <p:ext uri="{BB962C8B-B14F-4D97-AF65-F5344CB8AC3E}">
        <p14:creationId xmlns:p14="http://schemas.microsoft.com/office/powerpoint/2010/main" val="1907719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608EB0-061A-49D6-BCA3-D68F236AD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Sonuç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B8EE1D-C6EA-4CB8-8682-FA01E4265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CYS ile hayvan takibini yapmak çok hızlı, sorunsuz ve kolay olacaktır.</a:t>
            </a:r>
          </a:p>
          <a:p>
            <a:r>
              <a:rPr lang="tr-TR" dirty="0"/>
              <a:t>Proje geliştirilmeye açıktır, ilave modüller eklenebilecek alt yapıya sahiptir.</a:t>
            </a:r>
          </a:p>
        </p:txBody>
      </p:sp>
    </p:spTree>
    <p:extLst>
      <p:ext uri="{BB962C8B-B14F-4D97-AF65-F5344CB8AC3E}">
        <p14:creationId xmlns:p14="http://schemas.microsoft.com/office/powerpoint/2010/main" val="1196919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383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Lefke Avrupa Üniversitesi</vt:lpstr>
      <vt:lpstr>Çiftlik Yönetim Sistemi (ÇYS)</vt:lpstr>
      <vt:lpstr>Giriş</vt:lpstr>
      <vt:lpstr>Kullandığımız Teknolojiler</vt:lpstr>
      <vt:lpstr>Veritabanı (SQL Server)</vt:lpstr>
      <vt:lpstr>Tablo Açıklaması (Veteriner)</vt:lpstr>
      <vt:lpstr>Entity Framework Model</vt:lpstr>
      <vt:lpstr>Proje Kurulumu</vt:lpstr>
      <vt:lpstr>Sonuç</vt:lpstr>
      <vt:lpstr>Projenin Geliştirilmesi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Lefke Avrupa Üniversitesi</dc:title>
  <dc:creator>Özgür Tursun</dc:creator>
  <cp:lastModifiedBy>Özgür Tursun</cp:lastModifiedBy>
  <cp:revision>7</cp:revision>
  <dcterms:created xsi:type="dcterms:W3CDTF">2020-08-19T21:14:57Z</dcterms:created>
  <dcterms:modified xsi:type="dcterms:W3CDTF">2020-08-19T21:43:48Z</dcterms:modified>
</cp:coreProperties>
</file>