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ENGINNERING</a:t>
            </a:r>
          </a:p>
          <a:p>
            <a:pPr algn="ctr"/>
            <a:r>
              <a:rPr lang="tr-TR" dirty="0" smtClean="0"/>
              <a:t>Second milestone presentation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GROUP 3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EMMAR KARDESLIK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OZGE INAN</a:t>
            </a:r>
          </a:p>
          <a:p>
            <a:r>
              <a:rPr lang="tr-TR" dirty="0" smtClean="0"/>
              <a:t>OSMAN SOKUOGLU</a:t>
            </a:r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COMPUTER TRAINING for VISUALLY IMPAIRED AUTOMATION TOOL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500034" y="1916832"/>
            <a:ext cx="7672366" cy="388843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tr-TR" dirty="0" smtClean="0"/>
              <a:t> &amp; </a:t>
            </a:r>
            <a:r>
              <a:rPr lang="en-US" dirty="0" smtClean="0"/>
              <a:t>Documentation</a:t>
            </a:r>
            <a:r>
              <a:rPr lang="tr-TR" dirty="0" smtClean="0"/>
              <a:t> </a:t>
            </a:r>
            <a:r>
              <a:rPr lang="en-US" dirty="0" smtClean="0"/>
              <a:t>Details</a:t>
            </a:r>
            <a:endParaRPr lang="tr-TR" dirty="0" smtClean="0"/>
          </a:p>
          <a:p>
            <a:pPr lvl="1"/>
            <a:r>
              <a:rPr lang="tr-TR" dirty="0" smtClean="0"/>
              <a:t>Project </a:t>
            </a:r>
            <a:r>
              <a:rPr lang="tr-TR" dirty="0" err="1" smtClean="0"/>
              <a:t>Summary</a:t>
            </a:r>
            <a:endParaRPr lang="tr-TR" dirty="0" smtClean="0"/>
          </a:p>
          <a:p>
            <a:pPr lvl="1"/>
            <a:r>
              <a:rPr lang="tr-TR" dirty="0" err="1" smtClean="0"/>
              <a:t>Challenges</a:t>
            </a:r>
            <a:endParaRPr lang="tr-TR" dirty="0" smtClean="0"/>
          </a:p>
          <a:p>
            <a:pPr lvl="1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Learnt</a:t>
            </a:r>
            <a:endParaRPr lang="en-US" dirty="0" smtClean="0"/>
          </a:p>
          <a:p>
            <a:r>
              <a:rPr lang="tr-TR" dirty="0" err="1" smtClean="0"/>
              <a:t>Details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r>
              <a:rPr lang="tr-TR" dirty="0" smtClean="0"/>
              <a:t>Project Demo </a:t>
            </a:r>
            <a:endParaRPr lang="tr-TR" sz="22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1037856"/>
          </a:xfrm>
        </p:spPr>
        <p:txBody>
          <a:bodyPr>
            <a:normAutofit/>
          </a:bodyPr>
          <a:lstStyle/>
          <a:p>
            <a:r>
              <a:rPr lang="tr-TR" dirty="0" smtClean="0"/>
              <a:t>An </a:t>
            </a:r>
            <a:r>
              <a:rPr lang="tr-TR" dirty="0" err="1" smtClean="0"/>
              <a:t>automation</a:t>
            </a:r>
            <a:r>
              <a:rPr lang="tr-TR" dirty="0" smtClean="0"/>
              <a:t> </a:t>
            </a:r>
            <a:r>
              <a:rPr lang="tr-TR" dirty="0" err="1" smtClean="0"/>
              <a:t>tool</a:t>
            </a:r>
            <a:r>
              <a:rPr lang="tr-TR" dirty="0" smtClean="0"/>
              <a:t> to enlighten the world of visually impaired people by computer based training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9" name="Picture 8" descr="enlighten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492896"/>
            <a:ext cx="8784976" cy="422225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Documentation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500172"/>
          <a:ext cx="8352928" cy="435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Version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Version</a:t>
                      </a:r>
                      <a:endParaRPr lang="tr-TR" dirty="0"/>
                    </a:p>
                  </a:txBody>
                  <a:tcPr anchor="ctr" anchorCtr="1"/>
                </a:tc>
              </a:tr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RAD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SPMP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</a:tr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ODD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SCMP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</a:tr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SDD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SVVP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</a:tr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DDD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</a:tr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Schedule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QMP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</a:tr>
              <a:tr h="622531">
                <a:tc>
                  <a:txBody>
                    <a:bodyPr/>
                    <a:lstStyle/>
                    <a:p>
                      <a:r>
                        <a:rPr lang="tr-TR" dirty="0" smtClean="0"/>
                        <a:t>TD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Learnt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Documentation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r>
              <a:rPr lang="tr-TR" dirty="0" err="1" smtClean="0"/>
              <a:t>Experience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-</a:t>
            </a:r>
            <a:r>
              <a:rPr lang="tr-TR" dirty="0" err="1" smtClean="0"/>
              <a:t>Running</a:t>
            </a:r>
            <a:r>
              <a:rPr lang="tr-TR" dirty="0" smtClean="0"/>
              <a:t> Project</a:t>
            </a:r>
          </a:p>
          <a:p>
            <a:pPr lvl="1"/>
            <a:r>
              <a:rPr lang="tr-TR" dirty="0" smtClean="0"/>
              <a:t>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Lifecycle</a:t>
            </a:r>
            <a:endParaRPr lang="tr-TR" dirty="0" smtClean="0"/>
          </a:p>
          <a:p>
            <a:pPr lvl="2"/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presentations</a:t>
            </a:r>
            <a:r>
              <a:rPr lang="tr-TR" dirty="0" smtClean="0"/>
              <a:t> </a:t>
            </a:r>
            <a:r>
              <a:rPr lang="tr-TR" dirty="0" err="1" smtClean="0"/>
              <a:t>biweekly</a:t>
            </a:r>
            <a:r>
              <a:rPr lang="tr-TR" dirty="0" smtClean="0"/>
              <a:t>,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Milestone</a:t>
            </a:r>
            <a:r>
              <a:rPr lang="tr-TR" dirty="0" smtClean="0"/>
              <a:t> </a:t>
            </a:r>
            <a:r>
              <a:rPr lang="tr-TR" dirty="0" err="1" smtClean="0"/>
              <a:t>Presentations</a:t>
            </a:r>
            <a:endParaRPr lang="tr-TR" dirty="0" smtClean="0"/>
          </a:p>
          <a:p>
            <a:pPr lvl="1"/>
            <a:r>
              <a:rPr lang="tr-TR" dirty="0" smtClean="0"/>
              <a:t>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endParaRPr lang="tr-TR" dirty="0" smtClean="0"/>
          </a:p>
          <a:p>
            <a:pPr lvl="2"/>
            <a:r>
              <a:rPr lang="tr-TR" dirty="0" err="1" smtClean="0"/>
              <a:t>Extreme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tr-TR" dirty="0" smtClean="0"/>
          </a:p>
          <a:p>
            <a:r>
              <a:rPr lang="tr-TR" dirty="0" err="1" smtClean="0"/>
              <a:t>Team</a:t>
            </a:r>
            <a:r>
              <a:rPr lang="tr-TR" dirty="0" smtClean="0"/>
              <a:t> </a:t>
            </a:r>
            <a:r>
              <a:rPr lang="tr-TR" dirty="0" smtClean="0"/>
              <a:t>Project</a:t>
            </a:r>
          </a:p>
          <a:p>
            <a:pPr lvl="1"/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Sharing</a:t>
            </a:r>
            <a:endParaRPr lang="tr-TR" dirty="0" smtClean="0"/>
          </a:p>
          <a:p>
            <a:r>
              <a:rPr lang="tr-TR" dirty="0" err="1" smtClean="0"/>
              <a:t>Design</a:t>
            </a:r>
            <a:r>
              <a:rPr lang="tr-TR" dirty="0" smtClean="0"/>
              <a:t> of a Real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endParaRPr lang="tr-TR" dirty="0" smtClean="0"/>
          </a:p>
          <a:p>
            <a:pPr lvl="1"/>
            <a:r>
              <a:rPr lang="tr-TR" dirty="0" err="1" smtClean="0"/>
              <a:t>Usable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Visually</a:t>
            </a:r>
            <a:r>
              <a:rPr lang="tr-TR" dirty="0" smtClean="0"/>
              <a:t> </a:t>
            </a:r>
            <a:r>
              <a:rPr lang="tr-TR" dirty="0" err="1" smtClean="0"/>
              <a:t>Impaired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Challenges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Experienced</a:t>
            </a:r>
            <a:r>
              <a:rPr lang="tr-TR" dirty="0" smtClean="0"/>
              <a:t> </a:t>
            </a:r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Involved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Big</a:t>
            </a:r>
            <a:r>
              <a:rPr lang="tr-TR" dirty="0" smtClean="0"/>
              <a:t> </a:t>
            </a:r>
            <a:r>
              <a:rPr lang="tr-TR" dirty="0" err="1" smtClean="0"/>
              <a:t>Projects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No Hardware</a:t>
            </a:r>
          </a:p>
          <a:p>
            <a:endParaRPr lang="tr-TR" dirty="0" smtClean="0"/>
          </a:p>
          <a:p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Preparation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Revisions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Not </a:t>
            </a:r>
            <a:r>
              <a:rPr lang="tr-TR" dirty="0" err="1" smtClean="0"/>
              <a:t>Enough</a:t>
            </a:r>
            <a:r>
              <a:rPr lang="tr-TR" dirty="0" smtClean="0"/>
              <a:t> </a:t>
            </a:r>
            <a:r>
              <a:rPr lang="tr-TR" dirty="0" err="1" smtClean="0"/>
              <a:t>Team</a:t>
            </a:r>
            <a:r>
              <a:rPr lang="tr-TR" dirty="0" smtClean="0"/>
              <a:t> </a:t>
            </a:r>
            <a:r>
              <a:rPr lang="tr-TR" dirty="0" err="1" smtClean="0"/>
              <a:t>Members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Project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148</Words>
  <PresentationFormat>Ekran Gösterisi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6</vt:i4>
      </vt:variant>
    </vt:vector>
  </HeadingPairs>
  <TitlesOfParts>
    <vt:vector size="8" baseType="lpstr">
      <vt:lpstr>Ofis Teması</vt:lpstr>
      <vt:lpstr>Civic</vt:lpstr>
      <vt:lpstr>COMPUTER TRAINING for VISUALLY IMPAIRED AUTOMATION TOOL</vt:lpstr>
      <vt:lpstr>Contents</vt:lpstr>
      <vt:lpstr>Introduction</vt:lpstr>
      <vt:lpstr>Documentation</vt:lpstr>
      <vt:lpstr>What We Have Learnt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TRAINING for VISUALLY IMPAIRED AUTOMATION TOOL</dc:title>
  <cp:lastModifiedBy>adana</cp:lastModifiedBy>
  <cp:revision>10</cp:revision>
  <dcterms:modified xsi:type="dcterms:W3CDTF">2011-01-09T23:33:43Z</dcterms:modified>
</cp:coreProperties>
</file>