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4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72" autoAdjust="0"/>
    <p:restoredTop sz="94595" autoAdjust="0"/>
  </p:normalViewPr>
  <p:slideViewPr>
    <p:cSldViewPr>
      <p:cViewPr varScale="1">
        <p:scale>
          <a:sx n="74" d="100"/>
          <a:sy n="74" d="100"/>
        </p:scale>
        <p:origin x="-10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5BA8A-1D72-4BB6-8BE2-6899DA9AAE1A}" type="datetimeFigureOut">
              <a:rPr lang="tr-TR" smtClean="0"/>
              <a:pPr/>
              <a:t>10.01.2011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ENGINNERING</a:t>
            </a:r>
          </a:p>
          <a:p>
            <a:pPr algn="ctr"/>
            <a:r>
              <a:rPr lang="tr-TR" dirty="0" smtClean="0"/>
              <a:t>Second milestone presentation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dirty="0" smtClean="0"/>
              <a:t>GROUP 3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EMMAR KARDESLIK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OZGE INAN</a:t>
            </a:r>
          </a:p>
          <a:p>
            <a:r>
              <a:rPr lang="tr-TR" dirty="0" smtClean="0"/>
              <a:t>OSMAN SOKUOGLU</a:t>
            </a:r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COMPUTER TRAINING for VISUALLY IMPAIRED AUTOMATION TOOL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DAO (Db Access Object)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700808"/>
            <a:ext cx="35283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Enlightenment (Main)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484784"/>
            <a:ext cx="35283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Installer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417646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99792" y="2996952"/>
            <a:ext cx="6105880" cy="3102096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Let’s see the CTVIAT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500034" y="1916832"/>
            <a:ext cx="7672366" cy="388843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r>
              <a:rPr lang="tr-TR" dirty="0" smtClean="0"/>
              <a:t> &amp; </a:t>
            </a:r>
            <a:r>
              <a:rPr lang="en-US" dirty="0" smtClean="0"/>
              <a:t>Documentation</a:t>
            </a:r>
            <a:r>
              <a:rPr lang="tr-TR" dirty="0" smtClean="0"/>
              <a:t> </a:t>
            </a:r>
            <a:r>
              <a:rPr lang="en-US" dirty="0" smtClean="0"/>
              <a:t>Details</a:t>
            </a:r>
            <a:endParaRPr lang="tr-TR" dirty="0" smtClean="0"/>
          </a:p>
          <a:p>
            <a:pPr lvl="1"/>
            <a:r>
              <a:rPr lang="tr-TR" dirty="0" smtClean="0"/>
              <a:t>Project </a:t>
            </a:r>
            <a:r>
              <a:rPr lang="tr-TR" dirty="0" err="1" smtClean="0"/>
              <a:t>Summary</a:t>
            </a:r>
            <a:endParaRPr lang="tr-TR" dirty="0" smtClean="0"/>
          </a:p>
          <a:p>
            <a:pPr lvl="1"/>
            <a:r>
              <a:rPr lang="tr-TR" dirty="0" err="1" smtClean="0"/>
              <a:t>Challenges</a:t>
            </a:r>
            <a:endParaRPr lang="tr-TR" dirty="0" smtClean="0"/>
          </a:p>
          <a:p>
            <a:pPr lvl="1"/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Learnt</a:t>
            </a:r>
            <a:endParaRPr lang="en-US" dirty="0" smtClean="0"/>
          </a:p>
          <a:p>
            <a:r>
              <a:rPr lang="tr-TR" dirty="0" err="1" smtClean="0"/>
              <a:t>Details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r>
              <a:rPr lang="tr-TR" dirty="0" smtClean="0"/>
              <a:t>Project Demo </a:t>
            </a:r>
            <a:endParaRPr lang="tr-TR" sz="22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1037856"/>
          </a:xfrm>
        </p:spPr>
        <p:txBody>
          <a:bodyPr>
            <a:normAutofit/>
          </a:bodyPr>
          <a:lstStyle/>
          <a:p>
            <a:r>
              <a:rPr lang="tr-TR" dirty="0" smtClean="0"/>
              <a:t>An </a:t>
            </a:r>
            <a:r>
              <a:rPr lang="tr-TR" dirty="0" err="1" smtClean="0"/>
              <a:t>automation</a:t>
            </a:r>
            <a:r>
              <a:rPr lang="tr-TR" dirty="0" smtClean="0"/>
              <a:t> </a:t>
            </a:r>
            <a:r>
              <a:rPr lang="tr-TR" dirty="0" err="1" smtClean="0"/>
              <a:t>tool</a:t>
            </a:r>
            <a:r>
              <a:rPr lang="tr-TR" dirty="0" smtClean="0"/>
              <a:t> to enlighten the world of visually impaired people by computer based training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9" name="Picture 8" descr="enlighten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492896"/>
            <a:ext cx="8784976" cy="422225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Documentation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tr-TR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1628800"/>
          <a:ext cx="856895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691"/>
                <a:gridCol w="3089630"/>
                <a:gridCol w="3089630"/>
              </a:tblGrid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Document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Releases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Last Version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RAD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3.0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ODD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6.0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SDD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1.2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DDD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3.0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Schedule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3.0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TD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1.1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SPMP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2.1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SCMP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1.1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SVVP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1.1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RMP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QMP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 anchor="ctr" anchorCtr="1"/>
                </a:tc>
              </a:tr>
              <a:tr h="310188">
                <a:tc>
                  <a:txBody>
                    <a:bodyPr/>
                    <a:lstStyle/>
                    <a:p>
                      <a:r>
                        <a:rPr lang="tr-TR" dirty="0" smtClean="0"/>
                        <a:t>IUM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1.1</a:t>
                      </a:r>
                      <a:endParaRPr lang="tr-TR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Learnt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/>
          <a:lstStyle/>
          <a:p>
            <a:r>
              <a:rPr lang="tr-TR" dirty="0" err="1" smtClean="0"/>
              <a:t>Documentation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r>
              <a:rPr lang="tr-TR" dirty="0" err="1" smtClean="0"/>
              <a:t>Experience</a:t>
            </a:r>
            <a:r>
              <a:rPr lang="tr-TR" dirty="0" smtClean="0"/>
              <a:t> </a:t>
            </a:r>
            <a:r>
              <a:rPr lang="tr-TR" dirty="0" err="1" smtClean="0"/>
              <a:t>Long</a:t>
            </a:r>
            <a:r>
              <a:rPr lang="tr-TR" dirty="0" smtClean="0"/>
              <a:t>-</a:t>
            </a:r>
            <a:r>
              <a:rPr lang="tr-TR" dirty="0" err="1" smtClean="0"/>
              <a:t>Running</a:t>
            </a:r>
            <a:r>
              <a:rPr lang="tr-TR" dirty="0" smtClean="0"/>
              <a:t> Project</a:t>
            </a:r>
          </a:p>
          <a:p>
            <a:pPr lvl="1"/>
            <a:r>
              <a:rPr lang="tr-TR" dirty="0" smtClean="0"/>
              <a:t>Software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Lifecycle</a:t>
            </a:r>
            <a:endParaRPr lang="tr-TR" dirty="0" smtClean="0"/>
          </a:p>
          <a:p>
            <a:pPr lvl="2"/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 err="1" smtClean="0"/>
              <a:t>presentations</a:t>
            </a:r>
            <a:r>
              <a:rPr lang="tr-TR" dirty="0" smtClean="0"/>
              <a:t> </a:t>
            </a:r>
            <a:r>
              <a:rPr lang="tr-TR" dirty="0" err="1" smtClean="0"/>
              <a:t>bi</a:t>
            </a:r>
            <a:r>
              <a:rPr lang="tr-TR" dirty="0" smtClean="0"/>
              <a:t> </a:t>
            </a:r>
            <a:r>
              <a:rPr lang="tr-TR" dirty="0" err="1" smtClean="0"/>
              <a:t>weekly</a:t>
            </a:r>
            <a:r>
              <a:rPr lang="tr-TR" dirty="0" smtClean="0"/>
              <a:t>,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Milestone</a:t>
            </a:r>
            <a:r>
              <a:rPr lang="tr-TR" dirty="0" smtClean="0"/>
              <a:t> </a:t>
            </a:r>
            <a:r>
              <a:rPr lang="tr-TR" dirty="0" err="1" smtClean="0"/>
              <a:t>Presentations</a:t>
            </a:r>
            <a:endParaRPr lang="tr-TR" dirty="0" smtClean="0"/>
          </a:p>
          <a:p>
            <a:pPr lvl="1"/>
            <a:r>
              <a:rPr lang="tr-TR" dirty="0" smtClean="0"/>
              <a:t>Software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endParaRPr lang="tr-TR" dirty="0" smtClean="0"/>
          </a:p>
          <a:p>
            <a:pPr lvl="2"/>
            <a:r>
              <a:rPr lang="tr-TR" dirty="0" err="1" smtClean="0"/>
              <a:t>Extreme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tr-TR" dirty="0" smtClean="0"/>
          </a:p>
          <a:p>
            <a:r>
              <a:rPr lang="tr-TR" dirty="0" err="1" smtClean="0"/>
              <a:t>Team</a:t>
            </a:r>
            <a:r>
              <a:rPr lang="tr-TR" dirty="0" smtClean="0"/>
              <a:t> Project</a:t>
            </a:r>
          </a:p>
          <a:p>
            <a:pPr lvl="1"/>
            <a:r>
              <a:rPr lang="tr-TR" dirty="0" err="1" smtClean="0"/>
              <a:t>Task</a:t>
            </a:r>
            <a:r>
              <a:rPr lang="tr-TR" dirty="0" smtClean="0"/>
              <a:t> </a:t>
            </a:r>
            <a:r>
              <a:rPr lang="tr-TR" dirty="0" err="1" smtClean="0"/>
              <a:t>Sharing</a:t>
            </a:r>
            <a:endParaRPr lang="tr-TR" dirty="0" smtClean="0"/>
          </a:p>
          <a:p>
            <a:r>
              <a:rPr lang="tr-TR" dirty="0" err="1" smtClean="0"/>
              <a:t>Design</a:t>
            </a:r>
            <a:r>
              <a:rPr lang="tr-TR" dirty="0" smtClean="0"/>
              <a:t> of a Real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endParaRPr lang="tr-TR" dirty="0" smtClean="0"/>
          </a:p>
          <a:p>
            <a:pPr lvl="1"/>
            <a:r>
              <a:rPr lang="tr-TR" dirty="0" err="1" smtClean="0"/>
              <a:t>Usable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Visully</a:t>
            </a:r>
            <a:r>
              <a:rPr lang="tr-TR" dirty="0" smtClean="0"/>
              <a:t> </a:t>
            </a:r>
            <a:r>
              <a:rPr lang="tr-TR" dirty="0" err="1" smtClean="0"/>
              <a:t>Impaired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Challenges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No </a:t>
            </a:r>
            <a:r>
              <a:rPr lang="tr-TR" dirty="0" err="1" smtClean="0"/>
              <a:t>Experienced</a:t>
            </a:r>
            <a:r>
              <a:rPr lang="tr-TR" dirty="0" smtClean="0"/>
              <a:t> </a:t>
            </a:r>
            <a:r>
              <a:rPr lang="tr-TR" dirty="0" err="1" smtClean="0"/>
              <a:t>Member</a:t>
            </a:r>
            <a:r>
              <a:rPr lang="tr-TR" dirty="0" smtClean="0"/>
              <a:t> </a:t>
            </a:r>
            <a:r>
              <a:rPr lang="tr-TR" dirty="0" err="1" smtClean="0"/>
              <a:t>Involved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Big</a:t>
            </a:r>
            <a:r>
              <a:rPr lang="tr-TR" dirty="0" smtClean="0"/>
              <a:t> </a:t>
            </a:r>
            <a:r>
              <a:rPr lang="tr-TR" dirty="0" err="1" smtClean="0"/>
              <a:t>Projects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No Hardware Familiarity</a:t>
            </a:r>
          </a:p>
          <a:p>
            <a:endParaRPr lang="tr-TR" dirty="0" smtClean="0"/>
          </a:p>
          <a:p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Preparation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Revisions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Not </a:t>
            </a:r>
            <a:r>
              <a:rPr lang="tr-TR" dirty="0" err="1" smtClean="0"/>
              <a:t>Enough</a:t>
            </a:r>
            <a:r>
              <a:rPr lang="tr-TR" dirty="0" smtClean="0"/>
              <a:t> </a:t>
            </a:r>
            <a:r>
              <a:rPr lang="tr-TR" dirty="0" err="1" smtClean="0"/>
              <a:t>Team</a:t>
            </a:r>
            <a:r>
              <a:rPr lang="tr-TR" dirty="0" smtClean="0"/>
              <a:t> </a:t>
            </a:r>
            <a:r>
              <a:rPr lang="tr-TR" dirty="0" err="1" smtClean="0"/>
              <a:t>Members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Project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After milestone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Audio manual support extended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Keyboard shortcut support extended 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Test solving automation for action-based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Report support (pdf)</a:t>
            </a:r>
          </a:p>
          <a:p>
            <a:pPr>
              <a:buNone/>
            </a:pPr>
            <a:endParaRPr lang="tr-TR" dirty="0" smtClean="0"/>
          </a:p>
          <a:p>
            <a:pPr lvl="1"/>
            <a:endParaRPr lang="tr-TR" dirty="0" smtClean="0"/>
          </a:p>
          <a:p>
            <a:endParaRPr lang="tr-TR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Structure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Automation (Test solving logic)</a:t>
            </a:r>
          </a:p>
          <a:p>
            <a:pPr lvl="1">
              <a:buFont typeface="Wingdings" pitchFamily="2" charset="2"/>
              <a:buChar char="ü"/>
            </a:pPr>
            <a:r>
              <a:rPr lang="tr-TR" dirty="0" smtClean="0"/>
              <a:t>TestSolver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Common (Data structures)</a:t>
            </a:r>
          </a:p>
          <a:p>
            <a:pPr lvl="1">
              <a:buFont typeface="Wingdings" pitchFamily="2" charset="2"/>
              <a:buChar char="ü"/>
            </a:pPr>
            <a:r>
              <a:rPr lang="tr-TR" dirty="0" smtClean="0"/>
              <a:t>User</a:t>
            </a:r>
          </a:p>
          <a:p>
            <a:pPr lvl="1">
              <a:buFont typeface="Wingdings" pitchFamily="2" charset="2"/>
              <a:buChar char="ü"/>
            </a:pPr>
            <a:r>
              <a:rPr lang="tr-TR" dirty="0" smtClean="0"/>
              <a:t>Question</a:t>
            </a:r>
          </a:p>
          <a:p>
            <a:pPr lvl="1">
              <a:buFont typeface="Wingdings" pitchFamily="2" charset="2"/>
              <a:buChar char="ü"/>
            </a:pPr>
            <a:r>
              <a:rPr lang="tr-TR" dirty="0" smtClean="0"/>
              <a:t>Test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DAO (Database Access Object)</a:t>
            </a:r>
          </a:p>
          <a:p>
            <a:pPr lvl="1">
              <a:buFont typeface="Wingdings" pitchFamily="2" charset="2"/>
              <a:buChar char="ü"/>
            </a:pPr>
            <a:r>
              <a:rPr lang="tr-TR" dirty="0" smtClean="0"/>
              <a:t>SQLManager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ProjectEnlightenment (Main, UI forms, Utilities)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ProjectEnlightenmentInstaller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Automation &amp; Common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5184575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237</Words>
  <Application>Microsoft Office PowerPoint</Application>
  <PresentationFormat>Ekran Gösterisi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13</vt:i4>
      </vt:variant>
    </vt:vector>
  </HeadingPairs>
  <TitlesOfParts>
    <vt:vector size="15" baseType="lpstr">
      <vt:lpstr>Ofis Teması</vt:lpstr>
      <vt:lpstr>Civic</vt:lpstr>
      <vt:lpstr>COMPUTER TRAINING for VISUALLY IMPAIRED AUTOMATION TOOL</vt:lpstr>
      <vt:lpstr>Contents</vt:lpstr>
      <vt:lpstr>Introduction</vt:lpstr>
      <vt:lpstr>Documentation</vt:lpstr>
      <vt:lpstr>What We Have Learnt</vt:lpstr>
      <vt:lpstr>Challenges</vt:lpstr>
      <vt:lpstr>After milestone</vt:lpstr>
      <vt:lpstr>Structure</vt:lpstr>
      <vt:lpstr>Automation &amp; Common</vt:lpstr>
      <vt:lpstr>DAO (Db Access Object)</vt:lpstr>
      <vt:lpstr>Project Enlightenment (Main)</vt:lpstr>
      <vt:lpstr>Installer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TRAINING for VISUALLY IMPAIRED AUTOMATION TOOL</dc:title>
  <cp:lastModifiedBy>adana</cp:lastModifiedBy>
  <cp:revision>10</cp:revision>
  <dcterms:modified xsi:type="dcterms:W3CDTF">2011-01-09T23:38:07Z</dcterms:modified>
</cp:coreProperties>
</file>