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lt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EEE2D-2072-4AE5-8555-15818AB7E149}" type="datetimeFigureOut">
              <a:rPr lang="tr-TR" smtClean="0"/>
              <a:pPr/>
              <a:t>30.12.2010</a:t>
            </a:fld>
            <a:endParaRPr lang="tr-TR" dirty="0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64E0E-6E45-4F96-B2CA-9697DE82FE9A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30.12.2010</a:t>
            </a:fld>
            <a:endParaRPr lang="tr-T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30.12.2010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30.12.2010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30.12.2010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30.12.2010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135BA8A-1D72-4BB6-8BE2-6899DA9AAE1A}" type="datetimeFigureOut">
              <a:rPr lang="tr-TR" smtClean="0"/>
              <a:pPr/>
              <a:t>30.12.2010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30.12.2010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30.12.2010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30.12.2010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BA8A-1D72-4BB6-8BE2-6899DA9AAE1A}" type="datetimeFigureOut">
              <a:rPr lang="tr-TR" smtClean="0"/>
              <a:pPr/>
              <a:t>30.12.2010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135BA8A-1D72-4BB6-8BE2-6899DA9AAE1A}" type="datetimeFigureOut">
              <a:rPr lang="tr-TR" smtClean="0"/>
              <a:pPr/>
              <a:t>30.12.2010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135BA8A-1D72-4BB6-8BE2-6899DA9AAE1A}" type="datetimeFigureOut">
              <a:rPr lang="tr-TR" smtClean="0"/>
              <a:pPr/>
              <a:t>30.12.2010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EA4D79-1703-447A-9201-9E999150FF36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med">
    <p:dissolv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893364"/>
          </a:xfrm>
        </p:spPr>
        <p:txBody>
          <a:bodyPr>
            <a:normAutofit/>
          </a:bodyPr>
          <a:lstStyle/>
          <a:p>
            <a:pPr algn="ctr"/>
            <a:endParaRPr lang="tr-TR" dirty="0" smtClean="0"/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CMPE451: DEVELOPMENT IN SOFTWARE ENGINNERING</a:t>
            </a:r>
          </a:p>
          <a:p>
            <a:pPr algn="ctr"/>
            <a:r>
              <a:rPr lang="tr-TR" dirty="0" smtClean="0"/>
              <a:t>Second milestone presentation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tr-TR" dirty="0" smtClean="0"/>
              <a:t>GROUP 3</a:t>
            </a:r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FERHAT ELMAS</a:t>
            </a:r>
          </a:p>
          <a:p>
            <a:pPr algn="ctr"/>
            <a:r>
              <a:rPr lang="tr-TR" dirty="0" smtClean="0"/>
              <a:t>EMMAR KARDESLIK</a:t>
            </a:r>
          </a:p>
          <a:p>
            <a:pPr algn="ctr"/>
            <a:r>
              <a:rPr lang="tr-TR" dirty="0" smtClean="0"/>
              <a:t>ERAY SALTIK</a:t>
            </a:r>
          </a:p>
          <a:p>
            <a:pPr algn="ctr"/>
            <a:r>
              <a:rPr lang="tr-TR" dirty="0" smtClean="0"/>
              <a:t>OZGE INAN</a:t>
            </a:r>
          </a:p>
          <a:p>
            <a:r>
              <a:rPr lang="tr-TR" dirty="0" smtClean="0"/>
              <a:t>OSMAN SOKUOGLU</a:t>
            </a:r>
            <a:endParaRPr lang="en-US" dirty="0" smtClean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8229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COMPUTER TRAINING for VISUALLY IMPAIRED AUTOMATION TOOL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1259632" y="1916832"/>
            <a:ext cx="6912768" cy="3888432"/>
          </a:xfrm>
        </p:spPr>
        <p:txBody>
          <a:bodyPr>
            <a:normAutofit/>
          </a:bodyPr>
          <a:lstStyle/>
          <a:p>
            <a:r>
              <a:rPr lang="tr-TR" dirty="0" smtClean="0"/>
              <a:t>Introduction</a:t>
            </a:r>
          </a:p>
          <a:p>
            <a:r>
              <a:rPr lang="tr-TR" dirty="0" smtClean="0"/>
              <a:t>Project Status &amp; Activity Highlights</a:t>
            </a:r>
          </a:p>
          <a:p>
            <a:pPr lvl="1"/>
            <a:r>
              <a:rPr lang="tr-TR" dirty="0" smtClean="0"/>
              <a:t>Last Version of the Project Plan</a:t>
            </a:r>
          </a:p>
          <a:p>
            <a:pPr lvl="1"/>
            <a:r>
              <a:rPr lang="tr-TR" dirty="0" smtClean="0"/>
              <a:t>Compliance with the Project Plan</a:t>
            </a:r>
          </a:p>
          <a:p>
            <a:pPr lvl="1"/>
            <a:r>
              <a:rPr lang="tr-TR" dirty="0" smtClean="0"/>
              <a:t>Documentation</a:t>
            </a:r>
          </a:p>
          <a:p>
            <a:r>
              <a:rPr lang="tr-TR" dirty="0" smtClean="0"/>
              <a:t>Project Demo </a:t>
            </a:r>
            <a:endParaRPr lang="tr-TR" sz="2200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105156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Introduction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503920" cy="1037856"/>
          </a:xfrm>
        </p:spPr>
        <p:txBody>
          <a:bodyPr>
            <a:normAutofit/>
          </a:bodyPr>
          <a:lstStyle/>
          <a:p>
            <a:r>
              <a:rPr lang="tr-TR" dirty="0" smtClean="0"/>
              <a:t>An automation tool to enlighten the world of visually impaired people by computer based training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105156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9" name="Picture 8" descr="enlighten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492896"/>
            <a:ext cx="8784976" cy="388843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Status &amp; Activity Highlights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tr-TR" dirty="0" smtClean="0"/>
              <a:t>Audio support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Keyboard shortcut support 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Test solving automation for two types 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To continue incomplete tests from where you were (Rollback)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GUI improvement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Changes on DB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Timer support 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/>
              <a:t>Code base for report support</a:t>
            </a:r>
          </a:p>
          <a:p>
            <a:pPr>
              <a:buFont typeface="Wingdings" pitchFamily="2" charset="2"/>
              <a:buChar char="ü"/>
            </a:pPr>
            <a:endParaRPr lang="tr-TR" dirty="0" smtClean="0"/>
          </a:p>
          <a:p>
            <a:pPr>
              <a:buFont typeface="Wingdings" pitchFamily="2" charset="2"/>
              <a:buChar char="v"/>
            </a:pPr>
            <a:r>
              <a:rPr lang="tr-TR" dirty="0" smtClean="0"/>
              <a:t>Report support &amp; action based question support </a:t>
            </a:r>
          </a:p>
          <a:p>
            <a:pPr>
              <a:buFont typeface="Wingdings" pitchFamily="2" charset="2"/>
              <a:buChar char="v"/>
            </a:pPr>
            <a:r>
              <a:rPr lang="tr-TR" dirty="0" smtClean="0"/>
              <a:t>Documentation is behind the plan</a:t>
            </a:r>
          </a:p>
          <a:p>
            <a:pPr>
              <a:buFont typeface="Wingdings" pitchFamily="2" charset="2"/>
              <a:buChar char="v"/>
            </a:pPr>
            <a:r>
              <a:rPr lang="tr-TR" dirty="0" smtClean="0"/>
              <a:t>Limit the number of types of the action-based questions</a:t>
            </a:r>
          </a:p>
          <a:p>
            <a:pPr>
              <a:buFont typeface="Wingdings" pitchFamily="2" charset="2"/>
              <a:buChar char="v"/>
            </a:pPr>
            <a:endParaRPr lang="tr-TR" dirty="0" smtClean="0"/>
          </a:p>
          <a:p>
            <a:pPr lvl="1"/>
            <a:endParaRPr lang="tr-TR" dirty="0" smtClean="0"/>
          </a:p>
          <a:p>
            <a:endParaRPr lang="tr-TR" sz="2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105156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Documentation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 smtClean="0"/>
          </a:p>
          <a:p>
            <a:pPr lvl="1"/>
            <a:endParaRPr lang="tr-TR" dirty="0" smtClean="0"/>
          </a:p>
          <a:p>
            <a:endParaRPr lang="tr-TR" sz="2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105156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1628800"/>
          <a:ext cx="8352928" cy="446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744082">
                <a:tc>
                  <a:txBody>
                    <a:bodyPr/>
                    <a:lstStyle/>
                    <a:p>
                      <a:r>
                        <a:rPr lang="tr-TR" dirty="0" smtClean="0"/>
                        <a:t>Document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Version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Document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Version</a:t>
                      </a:r>
                      <a:endParaRPr lang="tr-TR" dirty="0"/>
                    </a:p>
                  </a:txBody>
                  <a:tcPr anchor="ctr" anchorCtr="1"/>
                </a:tc>
              </a:tr>
              <a:tr h="744082">
                <a:tc>
                  <a:txBody>
                    <a:bodyPr/>
                    <a:lstStyle/>
                    <a:p>
                      <a:r>
                        <a:rPr lang="tr-TR" dirty="0" smtClean="0"/>
                        <a:t>RAD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SPMP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 anchorCtr="1"/>
                </a:tc>
              </a:tr>
              <a:tr h="744082">
                <a:tc>
                  <a:txBody>
                    <a:bodyPr/>
                    <a:lstStyle/>
                    <a:p>
                      <a:r>
                        <a:rPr lang="tr-TR" dirty="0" smtClean="0"/>
                        <a:t>ODD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SCMP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 anchorCtr="1"/>
                </a:tc>
              </a:tr>
              <a:tr h="744082">
                <a:tc>
                  <a:txBody>
                    <a:bodyPr/>
                    <a:lstStyle/>
                    <a:p>
                      <a:r>
                        <a:rPr lang="tr-TR" dirty="0" smtClean="0"/>
                        <a:t>SDD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SVVP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 anchorCtr="1"/>
                </a:tc>
              </a:tr>
              <a:tr h="744082">
                <a:tc>
                  <a:txBody>
                    <a:bodyPr/>
                    <a:lstStyle/>
                    <a:p>
                      <a:r>
                        <a:rPr lang="tr-TR" dirty="0" smtClean="0"/>
                        <a:t>DDD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RMP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 anchorCtr="1"/>
                </a:tc>
              </a:tr>
              <a:tr h="744082">
                <a:tc>
                  <a:txBody>
                    <a:bodyPr/>
                    <a:lstStyle/>
                    <a:p>
                      <a:r>
                        <a:rPr lang="tr-TR" dirty="0" smtClean="0"/>
                        <a:t>Schedule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QMP</a:t>
                      </a:r>
                      <a:endParaRPr lang="tr-T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Demo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200" dirty="0" smtClean="0"/>
              <a:t>                                            </a:t>
            </a:r>
          </a:p>
          <a:p>
            <a:endParaRPr lang="tr-TR" sz="2200" dirty="0" smtClean="0"/>
          </a:p>
          <a:p>
            <a:endParaRPr lang="tr-TR" sz="2200" dirty="0" smtClean="0"/>
          </a:p>
          <a:p>
            <a:pPr>
              <a:buNone/>
            </a:pPr>
            <a:r>
              <a:rPr lang="tr-TR" sz="2200" dirty="0" smtClean="0"/>
              <a:t>                                             </a:t>
            </a:r>
          </a:p>
          <a:p>
            <a:pPr lvl="8">
              <a:buNone/>
            </a:pPr>
            <a:r>
              <a:rPr lang="tr-TR" sz="5400" dirty="0" smtClean="0"/>
              <a:t>SHOW TIME </a:t>
            </a:r>
            <a:r>
              <a:rPr lang="tr-TR" sz="5400" dirty="0" smtClean="0">
                <a:sym typeface="Wingdings" pitchFamily="2" charset="2"/>
              </a:rPr>
              <a:t></a:t>
            </a:r>
            <a:endParaRPr lang="en-US" sz="5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105156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800</TotalTime>
  <Words>156</Words>
  <Application>Microsoft Office PowerPoint</Application>
  <PresentationFormat>On-screen Show (4:3)</PresentationFormat>
  <Paragraphs>102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COMPUTER TRAINING for VISUALLY IMPAIRED AUTOMATION TOOL</vt:lpstr>
      <vt:lpstr>Contents</vt:lpstr>
      <vt:lpstr>Introduction</vt:lpstr>
      <vt:lpstr>Project Status &amp; Activity Highlights</vt:lpstr>
      <vt:lpstr>Documentation</vt:lpstr>
      <vt:lpstr>Demo</vt:lpstr>
    </vt:vector>
  </TitlesOfParts>
  <Company>boun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In a Line</dc:title>
  <dc:creator>alp</dc:creator>
  <cp:lastModifiedBy>ferhat</cp:lastModifiedBy>
  <cp:revision>262</cp:revision>
  <dcterms:created xsi:type="dcterms:W3CDTF">2009-12-30T22:53:02Z</dcterms:created>
  <dcterms:modified xsi:type="dcterms:W3CDTF">2010-12-30T08:06:09Z</dcterms:modified>
</cp:coreProperties>
</file>