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9" r:id="rId9"/>
    <p:sldId id="270" r:id="rId10"/>
    <p:sldId id="271" r:id="rId11"/>
    <p:sldId id="272" r:id="rId12"/>
    <p:sldId id="263" r:id="rId13"/>
    <p:sldId id="264" r:id="rId14"/>
    <p:sldId id="265" r:id="rId15"/>
    <p:sldId id="267" r:id="rId16"/>
    <p:sldId id="268" r:id="rId17"/>
    <p:sldId id="266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t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4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EE2D-2072-4AE5-8555-15818AB7E149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4E0E-6E45-4F96-B2CA-9697DE82FE9A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14.10.2010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.google.com/intl/tr-TR/edu/tools101/sc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ENGINeERING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Third GrOUP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EMMAR KARDEŞLİK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OSMAN SOKUOĞLU</a:t>
            </a:r>
          </a:p>
          <a:p>
            <a:pPr algn="ctr"/>
            <a:r>
              <a:rPr lang="tr-TR" dirty="0" smtClean="0"/>
              <a:t>ÖZGE İNAN</a:t>
            </a:r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COMPUTER TRAINING For VISUALLY IMPAIRED AUTOMATION TOOL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260648"/>
            <a:ext cx="8420100" cy="603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188640"/>
            <a:ext cx="8420100" cy="610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3"/>
          <a:ext cx="8504238" cy="423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Workflow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2400 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 days</a:t>
                      </a:r>
                      <a:endParaRPr lang="en-US" dirty="0"/>
                    </a:p>
                  </a:txBody>
                  <a:tcPr/>
                </a:tc>
              </a:tr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3840 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 days</a:t>
                      </a:r>
                      <a:endParaRPr lang="en-US" dirty="0"/>
                    </a:p>
                  </a:txBody>
                  <a:tcPr/>
                </a:tc>
              </a:tr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7680 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 days</a:t>
                      </a:r>
                      <a:endParaRPr lang="en-US" dirty="0"/>
                    </a:p>
                  </a:txBody>
                  <a:tcPr/>
                </a:tc>
              </a:tr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14866 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 days</a:t>
                      </a:r>
                      <a:endParaRPr lang="en-US" dirty="0"/>
                    </a:p>
                  </a:txBody>
                  <a:tcPr/>
                </a:tc>
              </a:tr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4800 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 days</a:t>
                      </a:r>
                      <a:endParaRPr lang="en-US" dirty="0"/>
                    </a:p>
                  </a:txBody>
                  <a:tcPr/>
                </a:tc>
              </a:tr>
              <a:tr h="605003">
                <a:tc>
                  <a:txBody>
                    <a:bodyPr/>
                    <a:lstStyle/>
                    <a:p>
                      <a:r>
                        <a:rPr lang="tr-TR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29376 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65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1"/>
          <a:ext cx="8504238" cy="48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143"/>
                <a:gridCol w="6322095"/>
              </a:tblGrid>
              <a:tr h="472989">
                <a:tc>
                  <a:txBody>
                    <a:bodyPr/>
                    <a:lstStyle/>
                    <a:p>
                      <a:r>
                        <a:rPr lang="tr-TR" dirty="0" smtClean="0"/>
                        <a:t>Resource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Resource Name</a:t>
                      </a:r>
                      <a:endParaRPr lang="en-US" dirty="0"/>
                    </a:p>
                  </a:txBody>
                  <a:tcPr/>
                </a:tc>
              </a:tr>
              <a:tr h="348720">
                <a:tc>
                  <a:txBody>
                    <a:bodyPr/>
                    <a:lstStyle/>
                    <a:p>
                      <a:r>
                        <a:rPr lang="tr-TR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C#</a:t>
                      </a:r>
                      <a:endParaRPr lang="en-US" dirty="0"/>
                    </a:p>
                  </a:txBody>
                  <a:tcPr/>
                </a:tc>
              </a:tr>
              <a:tr h="379787">
                <a:tc>
                  <a:txBody>
                    <a:bodyPr/>
                    <a:lstStyle/>
                    <a:p>
                      <a:r>
                        <a:rPr lang="tr-TR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.NET4,</a:t>
                      </a:r>
                      <a:r>
                        <a:rPr lang="tr-TR" baseline="0" dirty="0" smtClean="0"/>
                        <a:t> WinAPI, Office, IE and JAWS APIs</a:t>
                      </a:r>
                      <a:endParaRPr lang="en-US" dirty="0"/>
                    </a:p>
                  </a:txBody>
                  <a:tcPr/>
                </a:tc>
              </a:tr>
              <a:tr h="395261">
                <a:tc>
                  <a:txBody>
                    <a:bodyPr/>
                    <a:lstStyle/>
                    <a:p>
                      <a:r>
                        <a:rPr lang="tr-TR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Visual Studio</a:t>
                      </a:r>
                      <a:r>
                        <a:rPr lang="tr-TR" baseline="0" dirty="0" smtClean="0"/>
                        <a:t> Ultimate</a:t>
                      </a:r>
                      <a:endParaRPr 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tr-TR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Microsoft SQL Server</a:t>
                      </a:r>
                      <a:endParaRPr 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tr-TR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Tortoise</a:t>
                      </a:r>
                      <a:r>
                        <a:rPr lang="tr-TR" baseline="0" dirty="0" smtClean="0"/>
                        <a:t>SVN</a:t>
                      </a:r>
                      <a:endParaRPr lang="en-US" dirty="0"/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tr-TR" dirty="0" smtClean="0"/>
                        <a:t>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NUnit and NUnitCop(C# version of JUnit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42880">
                <a:tc>
                  <a:txBody>
                    <a:bodyPr/>
                    <a:lstStyle/>
                    <a:p>
                      <a:r>
                        <a:rPr lang="tr-TR" dirty="0" smtClean="0"/>
                        <a:t>System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Systin(C#</a:t>
                      </a:r>
                      <a:r>
                        <a:rPr lang="tr-TR" baseline="0" dirty="0" smtClean="0"/>
                        <a:t> version of Systir</a:t>
                      </a:r>
                      <a:r>
                        <a:rPr lang="tr-T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37160">
                <a:tc>
                  <a:txBody>
                    <a:bodyPr/>
                    <a:lstStyle/>
                    <a:p>
                      <a:r>
                        <a:rPr lang="tr-TR" dirty="0" smtClean="0"/>
                        <a:t>Logger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Log4net from Apache</a:t>
                      </a:r>
                      <a:endParaRPr lang="en-US" dirty="0"/>
                    </a:p>
                  </a:txBody>
                  <a:tcPr/>
                </a:tc>
              </a:tr>
              <a:tr h="331440">
                <a:tc>
                  <a:txBody>
                    <a:bodyPr/>
                    <a:lstStyle/>
                    <a:p>
                      <a:r>
                        <a:rPr lang="tr-TR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tr-T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http://www.google.com/microsoft.html</a:t>
                      </a:r>
                      <a:endParaRPr lang="en-US" dirty="0"/>
                    </a:p>
                  </a:txBody>
                  <a:tcPr/>
                </a:tc>
              </a:tr>
              <a:tr h="397728">
                <a:tc>
                  <a:txBody>
                    <a:bodyPr/>
                    <a:lstStyle/>
                    <a:p>
                      <a:r>
                        <a:rPr lang="tr-TR" dirty="0" smtClean="0"/>
                        <a:t>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Windows</a:t>
                      </a:r>
                      <a:r>
                        <a:rPr lang="tr-TR" baseline="0" dirty="0" smtClean="0"/>
                        <a:t> Presentation Foundation(WPF) DirectX</a:t>
                      </a:r>
                      <a:endParaRPr lang="en-US" dirty="0"/>
                    </a:p>
                  </a:txBody>
                  <a:tcPr/>
                </a:tc>
              </a:tr>
              <a:tr h="472989">
                <a:tc>
                  <a:txBody>
                    <a:bodyPr/>
                    <a:lstStyle/>
                    <a:p>
                      <a:r>
                        <a:rPr lang="tr-TR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code.google.com/intl/tr-TR / edu / tools101 / scm.html</a:t>
                      </a:r>
                      <a:endParaRPr lang="tr-TR" dirty="0" smtClean="0">
                        <a:hlinkClick r:id="rId2"/>
                      </a:endParaRPr>
                    </a:p>
                    <a:p>
                      <a:r>
                        <a:rPr lang="tr-TR" dirty="0" smtClean="0"/>
                        <a:t>code.google.com/intl/tr-TR / edu / tools101 / mysql.html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lass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36281"/>
            <a:ext cx="9212966" cy="6994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Verification &amp; 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67544" y="1884982"/>
          <a:ext cx="8280921" cy="435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Task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Input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Output</a:t>
                      </a:r>
                      <a:endParaRPr lang="en-US" dirty="0"/>
                    </a:p>
                  </a:txBody>
                  <a:tcPr marL="43424" marR="43424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SVVP Generation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SPMP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SVVP</a:t>
                      </a:r>
                      <a:endParaRPr lang="en-US" dirty="0"/>
                    </a:p>
                  </a:txBody>
                  <a:tcPr marL="43424" marR="43424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Change request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Proposed</a:t>
                      </a:r>
                      <a:r>
                        <a:rPr lang="tr-TR" baseline="0" dirty="0" smtClean="0"/>
                        <a:t> changes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Updated SVVP</a:t>
                      </a:r>
                      <a:endParaRPr lang="en-US" dirty="0"/>
                    </a:p>
                  </a:txBody>
                  <a:tcPr marL="43424" marR="43424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Internal</a:t>
                      </a:r>
                      <a:r>
                        <a:rPr lang="tr-TR" baseline="0" dirty="0" smtClean="0"/>
                        <a:t> review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Team suggestions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Updated</a:t>
                      </a:r>
                      <a:r>
                        <a:rPr lang="tr-TR" baseline="0" dirty="0" smtClean="0"/>
                        <a:t> SVVP</a:t>
                      </a:r>
                      <a:endParaRPr lang="en-US" dirty="0"/>
                    </a:p>
                  </a:txBody>
                  <a:tcPr marL="43424" marR="43424"/>
                </a:tc>
              </a:tr>
              <a:tr h="860901">
                <a:tc>
                  <a:txBody>
                    <a:bodyPr/>
                    <a:lstStyle/>
                    <a:p>
                      <a:r>
                        <a:rPr lang="tr-TR" dirty="0" smtClean="0"/>
                        <a:t>External</a:t>
                      </a:r>
                      <a:r>
                        <a:rPr lang="tr-TR" baseline="0" dirty="0" smtClean="0"/>
                        <a:t> review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Kapil’s</a:t>
                      </a:r>
                      <a:r>
                        <a:rPr lang="tr-TR" baseline="0" dirty="0" smtClean="0"/>
                        <a:t> and your suggestions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Updated SVVP</a:t>
                      </a:r>
                      <a:endParaRPr lang="en-US" dirty="0"/>
                    </a:p>
                  </a:txBody>
                  <a:tcPr marL="43424" marR="43424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Functional audit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Test case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Functional report</a:t>
                      </a:r>
                      <a:endParaRPr lang="en-US" dirty="0"/>
                    </a:p>
                  </a:txBody>
                  <a:tcPr marL="43424" marR="43424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Process audit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Source code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Process report</a:t>
                      </a:r>
                      <a:endParaRPr lang="en-US" dirty="0"/>
                    </a:p>
                  </a:txBody>
                  <a:tcPr marL="43424" marR="43424"/>
                </a:tc>
              </a:tr>
              <a:tr h="498776">
                <a:tc>
                  <a:txBody>
                    <a:bodyPr/>
                    <a:lstStyle/>
                    <a:p>
                      <a:r>
                        <a:rPr lang="tr-TR" dirty="0" smtClean="0"/>
                        <a:t>Report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SVVP</a:t>
                      </a:r>
                      <a:endParaRPr lang="en-US" dirty="0"/>
                    </a:p>
                  </a:txBody>
                  <a:tcPr marL="43424" marR="43424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SVVR</a:t>
                      </a:r>
                      <a:endParaRPr lang="en-US" dirty="0"/>
                    </a:p>
                  </a:txBody>
                  <a:tcPr marL="43424" marR="43424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3528" y="1412776"/>
            <a:ext cx="8568952" cy="576064"/>
          </a:xfrm>
        </p:spPr>
        <p:txBody>
          <a:bodyPr/>
          <a:lstStyle/>
          <a:p>
            <a:r>
              <a:rPr lang="tr-TR" dirty="0" smtClean="0"/>
              <a:t>All code will be tested by unit test as a result of XP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Future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Display screen design</a:t>
            </a:r>
          </a:p>
          <a:p>
            <a:r>
              <a:rPr lang="tr-TR" dirty="0" smtClean="0"/>
              <a:t>Database configuration</a:t>
            </a:r>
          </a:p>
          <a:p>
            <a:r>
              <a:rPr lang="tr-TR" dirty="0" smtClean="0"/>
              <a:t>Implementation of classes</a:t>
            </a:r>
          </a:p>
          <a:p>
            <a:r>
              <a:rPr lang="tr-TR" dirty="0" smtClean="0"/>
              <a:t>Database Access Object implementation and tests</a:t>
            </a:r>
          </a:p>
          <a:p>
            <a:r>
              <a:rPr lang="tr-TR" dirty="0" smtClean="0"/>
              <a:t>System requirements and test</a:t>
            </a:r>
          </a:p>
          <a:p>
            <a:r>
              <a:rPr lang="tr-TR" dirty="0" smtClean="0"/>
              <a:t>Question templates(Objective, Descriptive) and test</a:t>
            </a:r>
          </a:p>
          <a:p>
            <a:r>
              <a:rPr lang="tr-TR" dirty="0" smtClean="0"/>
              <a:t>Question template (Windows Explorer) and test</a:t>
            </a:r>
          </a:p>
          <a:p>
            <a:r>
              <a:rPr lang="tr-TR" dirty="0" smtClean="0"/>
              <a:t>Question template (Word) and test</a:t>
            </a:r>
          </a:p>
          <a:p>
            <a:r>
              <a:rPr lang="tr-TR" dirty="0" smtClean="0"/>
              <a:t>Hint mechanism and tests</a:t>
            </a:r>
          </a:p>
          <a:p>
            <a:r>
              <a:rPr lang="tr-TR" dirty="0" smtClean="0"/>
              <a:t>Rollback mechanism and tests</a:t>
            </a:r>
          </a:p>
          <a:p>
            <a:r>
              <a:rPr lang="tr-TR" dirty="0" smtClean="0"/>
              <a:t>Gui and test</a:t>
            </a:r>
          </a:p>
          <a:p>
            <a:r>
              <a:rPr lang="tr-TR" dirty="0" smtClean="0"/>
              <a:t>User manual and review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Difficult to use</a:t>
            </a:r>
          </a:p>
          <a:p>
            <a:pPr lvl="1"/>
            <a:r>
              <a:rPr lang="tr-TR" dirty="0" smtClean="0"/>
              <a:t>Users are visually impaired</a:t>
            </a:r>
          </a:p>
          <a:p>
            <a:r>
              <a:rPr lang="tr-TR" dirty="0" smtClean="0"/>
              <a:t>Hardware integration</a:t>
            </a:r>
          </a:p>
          <a:p>
            <a:r>
              <a:rPr lang="tr-TR" dirty="0" smtClean="0"/>
              <a:t>Database</a:t>
            </a:r>
          </a:p>
          <a:p>
            <a:pPr lvl="1"/>
            <a:r>
              <a:rPr lang="tr-TR" dirty="0" smtClean="0"/>
              <a:t>Server</a:t>
            </a:r>
          </a:p>
          <a:p>
            <a:r>
              <a:rPr lang="tr-TR" dirty="0" smtClean="0"/>
              <a:t>Code integration</a:t>
            </a:r>
          </a:p>
          <a:p>
            <a:pPr lvl="1"/>
            <a:r>
              <a:rPr lang="tr-TR" dirty="0" smtClean="0"/>
              <a:t>SVN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Requirements Analysis Document (RAD) is prepared</a:t>
            </a:r>
          </a:p>
          <a:p>
            <a:r>
              <a:rPr lang="tr-TR" dirty="0" smtClean="0"/>
              <a:t>RAD is reviewed with client and updated  according to needs of client such as database, number of action-based applications</a:t>
            </a:r>
          </a:p>
          <a:p>
            <a:r>
              <a:rPr lang="tr-TR" dirty="0" smtClean="0"/>
              <a:t>Software Project Management Plan(SPMP) and  Software Verification and Validation Plan (SVVP)are also prepared</a:t>
            </a:r>
          </a:p>
          <a:p>
            <a:r>
              <a:rPr lang="tr-TR" dirty="0" smtClean="0"/>
              <a:t>Initial designs are running and development environment is set up</a:t>
            </a:r>
          </a:p>
          <a:p>
            <a:r>
              <a:rPr lang="tr-TR" dirty="0" smtClean="0"/>
              <a:t>Implementation will start at weekend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Extreme Programming</a:t>
            </a:r>
          </a:p>
          <a:p>
            <a:pPr lvl="1"/>
            <a:r>
              <a:rPr lang="tr-TR" dirty="0" smtClean="0"/>
              <a:t>More relax</a:t>
            </a:r>
          </a:p>
          <a:p>
            <a:pPr lvl="1"/>
            <a:r>
              <a:rPr lang="tr-TR" dirty="0" smtClean="0"/>
              <a:t>Programming in pairs</a:t>
            </a:r>
          </a:p>
          <a:p>
            <a:pPr lvl="1"/>
            <a:r>
              <a:rPr lang="tr-TR" dirty="0" smtClean="0"/>
              <a:t>Ambitious tester to test all code with unit tests</a:t>
            </a:r>
          </a:p>
          <a:p>
            <a:pPr lvl="1"/>
            <a:r>
              <a:rPr lang="tr-TR" dirty="0" smtClean="0"/>
              <a:t>Responsive advisor to review progress, design, code, and changing and proposed requirements</a:t>
            </a:r>
          </a:p>
          <a:p>
            <a:pPr lvl="1"/>
            <a:r>
              <a:rPr lang="tr-TR" dirty="0" smtClean="0"/>
              <a:t>Unfamiliar problem domain</a:t>
            </a:r>
          </a:p>
          <a:p>
            <a:pPr lvl="1"/>
            <a:r>
              <a:rPr lang="tr-TR" dirty="0" smtClean="0"/>
              <a:t>Delay on some functionalities</a:t>
            </a:r>
          </a:p>
          <a:p>
            <a:pPr lvl="2"/>
            <a:r>
              <a:rPr lang="tr-TR" dirty="0" smtClean="0"/>
              <a:t>Action-based questions will be supported for only Word and Windows Explorer at start, but at the end Excel, Internet Explorer, JAWS Help will also be supported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Roles and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Everybody will be participate in every phase.</a:t>
            </a:r>
          </a:p>
          <a:p>
            <a:r>
              <a:rPr lang="tr-TR" dirty="0" smtClean="0"/>
              <a:t>Everybody has special features so each member will do much in her specialized task.</a:t>
            </a:r>
          </a:p>
          <a:p>
            <a:pPr>
              <a:buNone/>
            </a:pPr>
            <a:r>
              <a:rPr lang="tr-TR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3568" y="2924942"/>
          <a:ext cx="7920882" cy="312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088232"/>
                <a:gridCol w="1008112"/>
                <a:gridCol w="1176132"/>
                <a:gridCol w="1488164"/>
                <a:gridCol w="1152130"/>
              </a:tblGrid>
              <a:tr h="10333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Emmar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Eray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Ferhat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Osman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419066">
                <a:tc>
                  <a:txBody>
                    <a:bodyPr/>
                    <a:lstStyle/>
                    <a:p>
                      <a:r>
                        <a:rPr lang="tr-TR" dirty="0" smtClean="0"/>
                        <a:t>Özge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Roles and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Special areas</a:t>
            </a:r>
          </a:p>
          <a:p>
            <a:pPr lvl="1"/>
            <a:r>
              <a:rPr lang="tr-TR" dirty="0" smtClean="0"/>
              <a:t>Eray -&gt; Developer </a:t>
            </a:r>
          </a:p>
          <a:p>
            <a:pPr lvl="1"/>
            <a:r>
              <a:rPr lang="tr-TR" dirty="0" smtClean="0"/>
              <a:t>Ferhat -&gt; Developer</a:t>
            </a:r>
          </a:p>
          <a:p>
            <a:pPr lvl="1"/>
            <a:r>
              <a:rPr lang="tr-TR" dirty="0" smtClean="0"/>
              <a:t>Osman -&gt; Developer</a:t>
            </a:r>
          </a:p>
          <a:p>
            <a:pPr lvl="1"/>
            <a:r>
              <a:rPr lang="tr-TR" dirty="0" smtClean="0"/>
              <a:t>Emmar -&gt; Tester </a:t>
            </a:r>
          </a:p>
          <a:p>
            <a:pPr lvl="1"/>
            <a:r>
              <a:rPr lang="tr-TR" dirty="0" smtClean="0"/>
              <a:t>Özge -&gt; Designer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52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65 days expected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2060848"/>
          <a:ext cx="8208912" cy="416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904656"/>
              </a:tblGrid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Expected</a:t>
                      </a:r>
                      <a:r>
                        <a:rPr lang="tr-TR" baseline="0" dirty="0" smtClean="0"/>
                        <a:t>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Project Planning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Design Phase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11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Initial Implementation(DAO,</a:t>
                      </a:r>
                      <a:r>
                        <a:rPr lang="tr-TR" baseline="0" dirty="0" smtClean="0"/>
                        <a:t> system requirements</a:t>
                      </a:r>
                      <a:r>
                        <a:rPr lang="tr-TR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Action – based implementation</a:t>
                      </a:r>
                      <a:r>
                        <a:rPr lang="tr-TR" baseline="0" dirty="0" smtClean="0"/>
                        <a:t> and testing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Control,</a:t>
                      </a:r>
                      <a:r>
                        <a:rPr lang="tr-TR" baseline="0" dirty="0" smtClean="0"/>
                        <a:t> report and testing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21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Additional functionalities(Hint and</a:t>
                      </a:r>
                      <a:r>
                        <a:rPr lang="tr-TR" baseline="0" dirty="0" smtClean="0"/>
                        <a:t> Rollback</a:t>
                      </a:r>
                      <a:r>
                        <a:rPr lang="tr-TR" dirty="0" smtClean="0"/>
                        <a:t>) and</a:t>
                      </a:r>
                      <a:r>
                        <a:rPr lang="tr-TR" baseline="0" dirty="0" smtClean="0"/>
                        <a:t> testing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tr-TR" dirty="0" smtClean="0"/>
                        <a:t>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GUI and User</a:t>
                      </a:r>
                      <a:r>
                        <a:rPr lang="tr-TR" baseline="0" dirty="0" smtClean="0"/>
                        <a:t> manual and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332656"/>
            <a:ext cx="8401050" cy="596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60648"/>
            <a:ext cx="8429625" cy="602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840</TotalTime>
  <Words>531</Words>
  <Application>Microsoft Office PowerPoint</Application>
  <PresentationFormat>On-screen Show (4:3)</PresentationFormat>
  <Paragraphs>187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COMPUTER TRAINING For VISUALLY IMPAIRED AUTOMATION TOOL</vt:lpstr>
      <vt:lpstr>Project Status</vt:lpstr>
      <vt:lpstr>Methodology</vt:lpstr>
      <vt:lpstr>Roles and Organisation</vt:lpstr>
      <vt:lpstr>Roles and Organisation</vt:lpstr>
      <vt:lpstr>Slide 6</vt:lpstr>
      <vt:lpstr>Planning</vt:lpstr>
      <vt:lpstr>Slide 8</vt:lpstr>
      <vt:lpstr>Slide 9</vt:lpstr>
      <vt:lpstr>Slide 10</vt:lpstr>
      <vt:lpstr>Slide 11</vt:lpstr>
      <vt:lpstr>Budget</vt:lpstr>
      <vt:lpstr>Resources</vt:lpstr>
      <vt:lpstr>Slide 14</vt:lpstr>
      <vt:lpstr>Verification &amp; Validation</vt:lpstr>
      <vt:lpstr>Future Activities</vt:lpstr>
      <vt:lpstr>Risks</vt:lpstr>
    </vt:vector>
  </TitlesOfParts>
  <Company>boun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In a Line</dc:title>
  <dc:creator>alp</dc:creator>
  <cp:lastModifiedBy>ferhat</cp:lastModifiedBy>
  <cp:revision>259</cp:revision>
  <dcterms:created xsi:type="dcterms:W3CDTF">2009-12-30T22:53:02Z</dcterms:created>
  <dcterms:modified xsi:type="dcterms:W3CDTF">2010-10-13T21:36:12Z</dcterms:modified>
</cp:coreProperties>
</file>