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.google.com/intl/tr-TR/edu/tools101/scm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893364"/>
          </a:xfrm>
        </p:spPr>
        <p:txBody>
          <a:bodyPr>
            <a:normAutofit fontScale="55000" lnSpcReduction="20000"/>
          </a:bodyPr>
          <a:lstStyle/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CMPE451: DEVELOPMENT IN SOFTWARE ENGINeERING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tr-TR" smtClean="0"/>
              <a:t>Third </a:t>
            </a:r>
            <a:r>
              <a:rPr lang="tr-TR" smtClean="0"/>
              <a:t>Group – Project Enlightenment</a:t>
            </a:r>
            <a:endParaRPr lang="tr-TR" dirty="0" smtClean="0"/>
          </a:p>
          <a:p>
            <a:pPr algn="ctr"/>
            <a:r>
              <a:rPr lang="tr-TR" dirty="0" smtClean="0"/>
              <a:t>Presentation I</a:t>
            </a:r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EMMAR KARDEŞLİK</a:t>
            </a:r>
          </a:p>
          <a:p>
            <a:pPr algn="ctr"/>
            <a:r>
              <a:rPr lang="tr-TR" dirty="0" smtClean="0"/>
              <a:t>ERAY SALTIK</a:t>
            </a:r>
          </a:p>
          <a:p>
            <a:pPr algn="ctr"/>
            <a:r>
              <a:rPr lang="tr-TR" dirty="0" smtClean="0"/>
              <a:t>FERHAT ELMAS</a:t>
            </a:r>
          </a:p>
          <a:p>
            <a:pPr algn="ctr"/>
            <a:r>
              <a:rPr lang="tr-TR" dirty="0" smtClean="0"/>
              <a:t>OSMAN SOKUOĞLU</a:t>
            </a:r>
          </a:p>
          <a:p>
            <a:pPr algn="ctr"/>
            <a:r>
              <a:rPr lang="tr-TR" dirty="0" smtClean="0"/>
              <a:t>ÖZGE İNAN</a:t>
            </a:r>
            <a:endParaRPr lang="en-US" dirty="0" smtClean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COMPUTER TRAINING For VISUALLY IMPAIRED AUTOMATION TOOL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Roles and 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Everybody will be participate in every phase.</a:t>
            </a:r>
          </a:p>
          <a:p>
            <a:r>
              <a:rPr lang="tr-TR" dirty="0" smtClean="0"/>
              <a:t>Everybody has special features so each member will do much in her specialized task.</a:t>
            </a:r>
          </a:p>
          <a:p>
            <a:pPr>
              <a:buNone/>
            </a:pPr>
            <a:r>
              <a:rPr lang="tr-TR" dirty="0" smtClean="0"/>
              <a:t>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2924942"/>
          <a:ext cx="7920882" cy="312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088232"/>
                <a:gridCol w="1008112"/>
                <a:gridCol w="1176132"/>
                <a:gridCol w="1488164"/>
                <a:gridCol w="1152130"/>
              </a:tblGrid>
              <a:tr h="10333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</a:tr>
              <a:tr h="419066">
                <a:tc>
                  <a:txBody>
                    <a:bodyPr/>
                    <a:lstStyle/>
                    <a:p>
                      <a:r>
                        <a:rPr lang="tr-TR" dirty="0" smtClean="0"/>
                        <a:t>Emmar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419066">
                <a:tc>
                  <a:txBody>
                    <a:bodyPr/>
                    <a:lstStyle/>
                    <a:p>
                      <a:r>
                        <a:rPr lang="tr-TR" dirty="0" smtClean="0"/>
                        <a:t>Eray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9066">
                <a:tc>
                  <a:txBody>
                    <a:bodyPr/>
                    <a:lstStyle/>
                    <a:p>
                      <a:r>
                        <a:rPr lang="tr-TR" dirty="0" smtClean="0"/>
                        <a:t>Ferhat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9066">
                <a:tc>
                  <a:txBody>
                    <a:bodyPr/>
                    <a:lstStyle/>
                    <a:p>
                      <a:r>
                        <a:rPr lang="tr-TR" dirty="0" smtClean="0"/>
                        <a:t>Osman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9066">
                <a:tc>
                  <a:txBody>
                    <a:bodyPr/>
                    <a:lstStyle/>
                    <a:p>
                      <a:r>
                        <a:rPr lang="tr-TR" dirty="0" smtClean="0"/>
                        <a:t>Özge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1"/>
          <a:ext cx="8504238" cy="48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143"/>
                <a:gridCol w="6322095"/>
              </a:tblGrid>
              <a:tr h="472989">
                <a:tc>
                  <a:txBody>
                    <a:bodyPr/>
                    <a:lstStyle/>
                    <a:p>
                      <a:r>
                        <a:rPr lang="tr-TR" dirty="0" smtClean="0"/>
                        <a:t>Resource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Resource Name</a:t>
                      </a:r>
                      <a:endParaRPr lang="en-US" dirty="0"/>
                    </a:p>
                  </a:txBody>
                  <a:tcPr/>
                </a:tc>
              </a:tr>
              <a:tr h="348720">
                <a:tc>
                  <a:txBody>
                    <a:bodyPr/>
                    <a:lstStyle/>
                    <a:p>
                      <a:r>
                        <a:rPr lang="tr-TR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C#</a:t>
                      </a:r>
                      <a:endParaRPr lang="en-US" dirty="0"/>
                    </a:p>
                  </a:txBody>
                  <a:tcPr/>
                </a:tc>
              </a:tr>
              <a:tr h="379787">
                <a:tc>
                  <a:txBody>
                    <a:bodyPr/>
                    <a:lstStyle/>
                    <a:p>
                      <a:r>
                        <a:rPr lang="tr-TR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.NET4,</a:t>
                      </a:r>
                      <a:r>
                        <a:rPr lang="tr-TR" baseline="0" dirty="0" smtClean="0"/>
                        <a:t> WinAPI, Office, IE and JAWS APIs</a:t>
                      </a:r>
                      <a:endParaRPr lang="en-US" dirty="0"/>
                    </a:p>
                  </a:txBody>
                  <a:tcPr/>
                </a:tc>
              </a:tr>
              <a:tr h="395261">
                <a:tc>
                  <a:txBody>
                    <a:bodyPr/>
                    <a:lstStyle/>
                    <a:p>
                      <a:r>
                        <a:rPr lang="tr-TR" dirty="0" smtClean="0"/>
                        <a:t>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Visual Studio</a:t>
                      </a:r>
                      <a:r>
                        <a:rPr lang="tr-TR" baseline="0" dirty="0" smtClean="0"/>
                        <a:t> Ultimate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tr-TR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Microsoft SQL Server</a:t>
                      </a:r>
                      <a:endParaRPr 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tr-TR" dirty="0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Tortoise</a:t>
                      </a:r>
                      <a:r>
                        <a:rPr lang="tr-TR" baseline="0" dirty="0" smtClean="0"/>
                        <a:t>SVN</a:t>
                      </a:r>
                      <a:endParaRPr lang="en-US" dirty="0"/>
                    </a:p>
                  </a:txBody>
                  <a:tcPr/>
                </a:tc>
              </a:tr>
              <a:tr h="348600">
                <a:tc>
                  <a:txBody>
                    <a:bodyPr/>
                    <a:lstStyle/>
                    <a:p>
                      <a:r>
                        <a:rPr lang="tr-TR" dirty="0" smtClean="0"/>
                        <a:t>Unit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NUnit and NUnitCop(C# version of JUnit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42880">
                <a:tc>
                  <a:txBody>
                    <a:bodyPr/>
                    <a:lstStyle/>
                    <a:p>
                      <a:r>
                        <a:rPr lang="tr-TR" dirty="0" smtClean="0"/>
                        <a:t>System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Systin(C#</a:t>
                      </a:r>
                      <a:r>
                        <a:rPr lang="tr-TR" baseline="0" dirty="0" smtClean="0"/>
                        <a:t> version of Systir</a:t>
                      </a:r>
                      <a:r>
                        <a:rPr lang="tr-TR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37160">
                <a:tc>
                  <a:txBody>
                    <a:bodyPr/>
                    <a:lstStyle/>
                    <a:p>
                      <a:r>
                        <a:rPr lang="tr-TR" dirty="0" smtClean="0"/>
                        <a:t>Logger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Log4net from Apache</a:t>
                      </a:r>
                      <a:endParaRPr lang="en-US" dirty="0"/>
                    </a:p>
                  </a:txBody>
                  <a:tcPr/>
                </a:tc>
              </a:tr>
              <a:tr h="331440">
                <a:tc>
                  <a:txBody>
                    <a:bodyPr/>
                    <a:lstStyle/>
                    <a:p>
                      <a:r>
                        <a:rPr lang="tr-TR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http://www.google.com/microsoft.html</a:t>
                      </a:r>
                      <a:endParaRPr lang="en-US" dirty="0"/>
                    </a:p>
                  </a:txBody>
                  <a:tcPr/>
                </a:tc>
              </a:tr>
              <a:tr h="397728">
                <a:tc>
                  <a:txBody>
                    <a:bodyPr/>
                    <a:lstStyle/>
                    <a:p>
                      <a:r>
                        <a:rPr lang="tr-TR" dirty="0" smtClean="0"/>
                        <a:t>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Windows</a:t>
                      </a:r>
                      <a:r>
                        <a:rPr lang="tr-TR" baseline="0" dirty="0" smtClean="0"/>
                        <a:t> Presentation Foundation(WPF) DirectX</a:t>
                      </a:r>
                      <a:endParaRPr lang="en-US" dirty="0"/>
                    </a:p>
                  </a:txBody>
                  <a:tcPr/>
                </a:tc>
              </a:tr>
              <a:tr h="472989">
                <a:tc>
                  <a:txBody>
                    <a:bodyPr/>
                    <a:lstStyle/>
                    <a:p>
                      <a:r>
                        <a:rPr lang="tr-TR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code.google.com/intl/tr-TR / edu / tools101 / scm.html</a:t>
                      </a:r>
                      <a:endParaRPr lang="tr-TR" dirty="0" smtClean="0">
                        <a:hlinkClick r:id="rId2"/>
                      </a:endParaRPr>
                    </a:p>
                    <a:p>
                      <a:r>
                        <a:rPr lang="tr-TR" dirty="0" smtClean="0"/>
                        <a:t>code.google.com/intl/tr-TR / edu / tools101 / mysql.html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528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lass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36281"/>
            <a:ext cx="9212966" cy="69942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tr-TR" dirty="0" smtClean="0"/>
              <a:t>Thank You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On-screen Show (4:3)</PresentationFormat>
  <Paragraphs>80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COMPUTER TRAINING For VISUALLY IMPAIRED AUTOMATION TOOL</vt:lpstr>
      <vt:lpstr>Roles and Organisation</vt:lpstr>
      <vt:lpstr>Resources</vt:lpstr>
      <vt:lpstr>Slide 4</vt:lpstr>
      <vt:lpstr>Slide 5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TRAINING For VISUALLY IMPAIRED AUTOMATION TOOL</dc:title>
  <dc:creator>Eray</dc:creator>
  <cp:lastModifiedBy>Eray Saltik</cp:lastModifiedBy>
  <cp:revision>3</cp:revision>
  <dcterms:created xsi:type="dcterms:W3CDTF">2006-08-16T00:00:00Z</dcterms:created>
  <dcterms:modified xsi:type="dcterms:W3CDTF">2010-10-21T07:46:00Z</dcterms:modified>
</cp:coreProperties>
</file>