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2"/>
  </p:notesMasterIdLst>
  <p:sldIdLst>
    <p:sldId id="256" r:id="rId2"/>
    <p:sldId id="286" r:id="rId3"/>
    <p:sldId id="289" r:id="rId4"/>
    <p:sldId id="287" r:id="rId5"/>
    <p:sldId id="290" r:id="rId6"/>
    <p:sldId id="292" r:id="rId7"/>
    <p:sldId id="291" r:id="rId8"/>
    <p:sldId id="269" r:id="rId9"/>
    <p:sldId id="294" r:id="rId10"/>
    <p:sldId id="293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lta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6600"/>
    <a:srgbClr val="F2D1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EEE2D-2072-4AE5-8555-15818AB7E149}" type="datetimeFigureOut">
              <a:rPr lang="tr-TR" smtClean="0"/>
              <a:pPr/>
              <a:t>04.11.2010</a:t>
            </a:fld>
            <a:endParaRPr lang="tr-TR" dirty="0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64E0E-6E45-4F96-B2CA-9697DE82FE9A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04.11.2010</a:t>
            </a:fld>
            <a:endParaRPr lang="tr-T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04.11.2010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04.11.2010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04.11.2010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04.11.2010</a:t>
            </a:fld>
            <a:endParaRPr lang="tr-T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135BA8A-1D72-4BB6-8BE2-6899DA9AAE1A}" type="datetimeFigureOut">
              <a:rPr lang="tr-TR" smtClean="0"/>
              <a:pPr/>
              <a:t>04.11.2010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04.11.2010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04.11.2010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04.11.2010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04.11.2010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135BA8A-1D72-4BB6-8BE2-6899DA9AAE1A}" type="datetimeFigureOut">
              <a:rPr lang="tr-TR" smtClean="0"/>
              <a:pPr/>
              <a:t>04.11.2010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135BA8A-1D72-4BB6-8BE2-6899DA9AAE1A}" type="datetimeFigureOut">
              <a:rPr lang="tr-TR" smtClean="0"/>
              <a:pPr/>
              <a:t>04.11.2010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spd="med">
    <p:dissolv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3893364"/>
          </a:xfrm>
        </p:spPr>
        <p:txBody>
          <a:bodyPr>
            <a:normAutofit/>
          </a:bodyPr>
          <a:lstStyle/>
          <a:p>
            <a:pPr algn="ctr"/>
            <a:endParaRPr lang="tr-TR" dirty="0" smtClean="0"/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CMPE451: DEVELOPMENT IN SOFTWARE ENGINNERING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tr-TR" dirty="0" smtClean="0"/>
              <a:t>GrOUP3</a:t>
            </a:r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FERHAT ELMAS</a:t>
            </a:r>
          </a:p>
          <a:p>
            <a:pPr algn="ctr"/>
            <a:r>
              <a:rPr lang="tr-TR" dirty="0" smtClean="0"/>
              <a:t>EMMAR KARDESLIK</a:t>
            </a:r>
          </a:p>
          <a:p>
            <a:pPr algn="ctr"/>
            <a:r>
              <a:rPr lang="tr-TR" dirty="0" smtClean="0"/>
              <a:t>ERAY SALTIK</a:t>
            </a:r>
          </a:p>
          <a:p>
            <a:pPr algn="ctr"/>
            <a:r>
              <a:rPr lang="tr-TR" dirty="0" smtClean="0"/>
              <a:t>OZGE INAN</a:t>
            </a:r>
          </a:p>
          <a:p>
            <a:pPr algn="ctr"/>
            <a:r>
              <a:rPr lang="tr-TR" dirty="0" smtClean="0"/>
              <a:t>OSMAN SOKUOGLU</a:t>
            </a:r>
          </a:p>
          <a:p>
            <a:pPr algn="ctr"/>
            <a:endParaRPr lang="en-US" dirty="0" smtClean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8229600" cy="1828800"/>
          </a:xfrm>
        </p:spPr>
        <p:txBody>
          <a:bodyPr/>
          <a:lstStyle/>
          <a:p>
            <a:pPr algn="ctr"/>
            <a:r>
              <a:rPr lang="tr-TR" dirty="0" smtClean="0"/>
              <a:t>CTVIAT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Project Enlightenment</a:t>
            </a:r>
            <a:endParaRPr lang="tr-TR" dirty="0"/>
          </a:p>
        </p:txBody>
      </p:sp>
      <p:pic>
        <p:nvPicPr>
          <p:cNvPr id="5122" name="Picture 2" descr="C:\Users\emmar\Desktop\enlightenm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132856"/>
            <a:ext cx="4983038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Progress Report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2254024" cy="4572000"/>
          </a:xfrm>
        </p:spPr>
        <p:txBody>
          <a:bodyPr/>
          <a:lstStyle/>
          <a:p>
            <a:r>
              <a:rPr lang="tr-TR" dirty="0" smtClean="0"/>
              <a:t>RAD v2.0 </a:t>
            </a:r>
          </a:p>
          <a:p>
            <a:r>
              <a:rPr lang="tr-TR" dirty="0" smtClean="0"/>
              <a:t>SPMPv2.0</a:t>
            </a:r>
          </a:p>
          <a:p>
            <a:r>
              <a:rPr lang="tr-TR" dirty="0" smtClean="0"/>
              <a:t>SDDv1.0</a:t>
            </a:r>
          </a:p>
          <a:p>
            <a:r>
              <a:rPr lang="tr-TR" dirty="0" smtClean="0"/>
              <a:t>DDDv1.0</a:t>
            </a:r>
          </a:p>
          <a:p>
            <a:r>
              <a:rPr lang="tr-TR" smtClean="0"/>
              <a:t>ODDv1.0</a:t>
            </a:r>
            <a:endParaRPr lang="tr-TR" dirty="0" smtClean="0"/>
          </a:p>
          <a:p>
            <a:r>
              <a:rPr lang="tr-TR" dirty="0" smtClean="0"/>
              <a:t>SCMPv1.0</a:t>
            </a:r>
          </a:p>
          <a:p>
            <a:r>
              <a:rPr lang="tr-TR" dirty="0" smtClean="0"/>
              <a:t>SVVPv1.0</a:t>
            </a:r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628800"/>
            <a:ext cx="624218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Architecture &amp; Design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dirty="0" smtClean="0"/>
          </a:p>
          <a:p>
            <a:r>
              <a:rPr lang="tr-TR" dirty="0" smtClean="0"/>
              <a:t>Physical Architecture</a:t>
            </a:r>
          </a:p>
          <a:p>
            <a:endParaRPr lang="tr-TR" dirty="0" smtClean="0"/>
          </a:p>
          <a:p>
            <a:r>
              <a:rPr lang="tr-TR" dirty="0" smtClean="0"/>
              <a:t>Logical Architecture</a:t>
            </a:r>
          </a:p>
          <a:p>
            <a:endParaRPr lang="tr-TR" dirty="0" smtClean="0"/>
          </a:p>
          <a:p>
            <a:r>
              <a:rPr lang="tr-TR" dirty="0" smtClean="0"/>
              <a:t>Database Architecture</a:t>
            </a:r>
          </a:p>
          <a:p>
            <a:endParaRPr lang="tr-TR" dirty="0" smtClean="0"/>
          </a:p>
          <a:p>
            <a:r>
              <a:rPr lang="tr-TR" dirty="0" smtClean="0"/>
              <a:t>Implementation Decisions</a:t>
            </a:r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Physical Architecture </a:t>
            </a:r>
            <a:endParaRPr lang="tr-TR" dirty="0"/>
          </a:p>
        </p:txBody>
      </p:sp>
      <p:sp>
        <p:nvSpPr>
          <p:cNvPr id="4" name="Rounded Rectangle 3"/>
          <p:cNvSpPr/>
          <p:nvPr/>
        </p:nvSpPr>
        <p:spPr>
          <a:xfrm>
            <a:off x="755576" y="2132856"/>
            <a:ext cx="3240360" cy="35283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dirty="0" smtClean="0">
                <a:solidFill>
                  <a:schemeClr val="tx1"/>
                </a:solidFill>
              </a:rPr>
              <a:t>MSSQL</a:t>
            </a:r>
            <a:r>
              <a:rPr lang="tr-TR" dirty="0" smtClean="0">
                <a:solidFill>
                  <a:schemeClr val="tx1"/>
                </a:solidFill>
              </a:rPr>
              <a:t>  </a:t>
            </a:r>
            <a:r>
              <a:rPr lang="tr-TR" sz="3200" dirty="0" smtClean="0">
                <a:solidFill>
                  <a:schemeClr val="tx1"/>
                </a:solidFill>
              </a:rPr>
              <a:t>SERVER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3923928" y="2708920"/>
            <a:ext cx="2088232" cy="1872208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 smtClean="0">
                <a:solidFill>
                  <a:schemeClr val="tx1"/>
                </a:solidFill>
              </a:rPr>
              <a:t>LAN</a:t>
            </a:r>
            <a:endParaRPr lang="tr-TR" sz="4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40152" y="2780928"/>
            <a:ext cx="2376264" cy="15841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 smtClean="0">
                <a:solidFill>
                  <a:schemeClr val="tx1"/>
                </a:solidFill>
              </a:rPr>
              <a:t>CLIENT</a:t>
            </a:r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3851920" y="3068960"/>
            <a:ext cx="2088232" cy="1080120"/>
          </a:xfrm>
          <a:prstGeom prst="lef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Logical Architecture</a:t>
            </a:r>
            <a:endParaRPr lang="tr-TR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403648" y="5013176"/>
            <a:ext cx="1800200" cy="1152128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smtClean="0">
                <a:solidFill>
                  <a:schemeClr val="tx1"/>
                </a:solidFill>
              </a:rPr>
              <a:t>Database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87624" y="3789040"/>
            <a:ext cx="2160240" cy="7200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 smtClean="0">
                <a:solidFill>
                  <a:schemeClr val="tx1"/>
                </a:solidFill>
              </a:rPr>
              <a:t>Database</a:t>
            </a:r>
            <a:r>
              <a:rPr lang="tr-TR" dirty="0" smtClean="0"/>
              <a:t> </a:t>
            </a:r>
            <a:r>
              <a:rPr lang="tr-TR" sz="2000" dirty="0" smtClean="0">
                <a:solidFill>
                  <a:schemeClr val="tx1"/>
                </a:solidFill>
              </a:rPr>
              <a:t>Access</a:t>
            </a:r>
            <a:r>
              <a:rPr lang="tr-TR" dirty="0" smtClean="0"/>
              <a:t> </a:t>
            </a:r>
            <a:r>
              <a:rPr lang="tr-TR" sz="2000" dirty="0" smtClean="0">
                <a:solidFill>
                  <a:schemeClr val="tx1"/>
                </a:solidFill>
              </a:rPr>
              <a:t>Object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7624" y="2636912"/>
            <a:ext cx="2160240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smtClean="0">
                <a:solidFill>
                  <a:schemeClr val="tx1"/>
                </a:solidFill>
              </a:rPr>
              <a:t>Automation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15616" y="1556792"/>
            <a:ext cx="2232248" cy="7200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>
                <a:solidFill>
                  <a:schemeClr val="tx1"/>
                </a:solidFill>
              </a:rPr>
              <a:t>User Interface</a:t>
            </a:r>
            <a:endParaRPr lang="tr-TR" sz="24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12776"/>
            <a:ext cx="331236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4077072"/>
            <a:ext cx="2745533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Up-Down Arrow 14"/>
          <p:cNvSpPr/>
          <p:nvPr/>
        </p:nvSpPr>
        <p:spPr>
          <a:xfrm>
            <a:off x="2051720" y="4437112"/>
            <a:ext cx="432048" cy="720080"/>
          </a:xfrm>
          <a:prstGeom prst="up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Up-Down Arrow 15"/>
          <p:cNvSpPr/>
          <p:nvPr/>
        </p:nvSpPr>
        <p:spPr>
          <a:xfrm>
            <a:off x="2051720" y="3212976"/>
            <a:ext cx="432048" cy="720080"/>
          </a:xfrm>
          <a:prstGeom prst="up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Up-Down Arrow 16"/>
          <p:cNvSpPr/>
          <p:nvPr/>
        </p:nvSpPr>
        <p:spPr>
          <a:xfrm>
            <a:off x="2051720" y="2060848"/>
            <a:ext cx="432048" cy="720080"/>
          </a:xfrm>
          <a:prstGeom prst="up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9" name="Straight Arrow Connector 18"/>
          <p:cNvCxnSpPr>
            <a:stCxn id="8" idx="3"/>
          </p:cNvCxnSpPr>
          <p:nvPr/>
        </p:nvCxnSpPr>
        <p:spPr>
          <a:xfrm>
            <a:off x="3347864" y="1916832"/>
            <a:ext cx="201622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</p:cNvCxnSpPr>
          <p:nvPr/>
        </p:nvCxnSpPr>
        <p:spPr>
          <a:xfrm flipV="1">
            <a:off x="3347864" y="2204864"/>
            <a:ext cx="172819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</p:cNvCxnSpPr>
          <p:nvPr/>
        </p:nvCxnSpPr>
        <p:spPr>
          <a:xfrm flipV="1">
            <a:off x="3347864" y="2636912"/>
            <a:ext cx="1728192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4"/>
          </p:cNvCxnSpPr>
          <p:nvPr/>
        </p:nvCxnSpPr>
        <p:spPr>
          <a:xfrm flipV="1">
            <a:off x="3203848" y="4221088"/>
            <a:ext cx="194421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Automation Layer</a:t>
            </a:r>
            <a:endParaRPr lang="tr-TR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539552" y="2276872"/>
            <a:ext cx="1656184" cy="9361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ADMIN</a:t>
            </a:r>
            <a:endParaRPr lang="tr-TR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7380312" y="4725144"/>
            <a:ext cx="1440160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DATABASE</a:t>
            </a:r>
            <a:endParaRPr lang="tr-TR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611560" y="4581128"/>
            <a:ext cx="1584176" cy="8640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CANDIDATE</a:t>
            </a:r>
            <a:endParaRPr lang="tr-TR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3635896" y="1556792"/>
            <a:ext cx="1728192" cy="9361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REPORT</a:t>
            </a:r>
            <a:endParaRPr lang="tr-TR" dirty="0"/>
          </a:p>
        </p:txBody>
      </p:sp>
      <p:sp>
        <p:nvSpPr>
          <p:cNvPr id="24" name="Flowchart: Alternate Process 23"/>
          <p:cNvSpPr/>
          <p:nvPr/>
        </p:nvSpPr>
        <p:spPr>
          <a:xfrm>
            <a:off x="3635896" y="3573016"/>
            <a:ext cx="1728192" cy="100811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TEST</a:t>
            </a:r>
            <a:endParaRPr lang="tr-TR" dirty="0"/>
          </a:p>
        </p:txBody>
      </p:sp>
      <p:sp>
        <p:nvSpPr>
          <p:cNvPr id="25" name="Flowchart: Alternate Process 24"/>
          <p:cNvSpPr/>
          <p:nvPr/>
        </p:nvSpPr>
        <p:spPr>
          <a:xfrm>
            <a:off x="3635896" y="2564904"/>
            <a:ext cx="1728192" cy="9361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QUESTION</a:t>
            </a:r>
            <a:endParaRPr lang="tr-TR" dirty="0"/>
          </a:p>
        </p:txBody>
      </p:sp>
      <p:sp>
        <p:nvSpPr>
          <p:cNvPr id="26" name="Flowchart: Alternate Process 25"/>
          <p:cNvSpPr/>
          <p:nvPr/>
        </p:nvSpPr>
        <p:spPr>
          <a:xfrm>
            <a:off x="7236296" y="3284984"/>
            <a:ext cx="1584176" cy="9361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DAO</a:t>
            </a:r>
            <a:endParaRPr lang="tr-TR" dirty="0"/>
          </a:p>
        </p:txBody>
      </p:sp>
      <p:sp>
        <p:nvSpPr>
          <p:cNvPr id="28" name="Flowchart: Alternate Process 27"/>
          <p:cNvSpPr/>
          <p:nvPr/>
        </p:nvSpPr>
        <p:spPr>
          <a:xfrm>
            <a:off x="3635896" y="4653136"/>
            <a:ext cx="1728192" cy="9361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HINT</a:t>
            </a:r>
            <a:endParaRPr lang="tr-TR" dirty="0"/>
          </a:p>
        </p:txBody>
      </p:sp>
      <p:sp>
        <p:nvSpPr>
          <p:cNvPr id="29" name="Flowchart: Alternate Process 28"/>
          <p:cNvSpPr/>
          <p:nvPr/>
        </p:nvSpPr>
        <p:spPr>
          <a:xfrm>
            <a:off x="3635896" y="5661248"/>
            <a:ext cx="1728192" cy="8640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ANSWER</a:t>
            </a:r>
            <a:endParaRPr lang="tr-TR" dirty="0"/>
          </a:p>
        </p:txBody>
      </p:sp>
      <p:cxnSp>
        <p:nvCxnSpPr>
          <p:cNvPr id="48" name="Straight Arrow Connector 47"/>
          <p:cNvCxnSpPr>
            <a:stCxn id="24" idx="3"/>
            <a:endCxn id="26" idx="1"/>
          </p:cNvCxnSpPr>
          <p:nvPr/>
        </p:nvCxnSpPr>
        <p:spPr>
          <a:xfrm flipV="1">
            <a:off x="5364088" y="3753036"/>
            <a:ext cx="1872208" cy="3240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3"/>
            <a:endCxn id="26" idx="1"/>
          </p:cNvCxnSpPr>
          <p:nvPr/>
        </p:nvCxnSpPr>
        <p:spPr>
          <a:xfrm flipV="1">
            <a:off x="5364088" y="3753036"/>
            <a:ext cx="1872208" cy="1368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9" idx="3"/>
            <a:endCxn id="26" idx="1"/>
          </p:cNvCxnSpPr>
          <p:nvPr/>
        </p:nvCxnSpPr>
        <p:spPr>
          <a:xfrm flipV="1">
            <a:off x="5364088" y="3753036"/>
            <a:ext cx="1872208" cy="23402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6" idx="2"/>
            <a:endCxn id="8" idx="1"/>
          </p:cNvCxnSpPr>
          <p:nvPr/>
        </p:nvCxnSpPr>
        <p:spPr>
          <a:xfrm rot="16200000" flipH="1">
            <a:off x="7812360" y="4437112"/>
            <a:ext cx="504056" cy="72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3"/>
            <a:endCxn id="23" idx="1"/>
          </p:cNvCxnSpPr>
          <p:nvPr/>
        </p:nvCxnSpPr>
        <p:spPr>
          <a:xfrm flipV="1">
            <a:off x="2195736" y="2024844"/>
            <a:ext cx="144016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3"/>
            <a:endCxn id="25" idx="1"/>
          </p:cNvCxnSpPr>
          <p:nvPr/>
        </p:nvCxnSpPr>
        <p:spPr>
          <a:xfrm>
            <a:off x="2195736" y="2744924"/>
            <a:ext cx="1440160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" idx="3"/>
            <a:endCxn id="24" idx="1"/>
          </p:cNvCxnSpPr>
          <p:nvPr/>
        </p:nvCxnSpPr>
        <p:spPr>
          <a:xfrm>
            <a:off x="2195736" y="2744924"/>
            <a:ext cx="1440160" cy="13321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3"/>
            <a:endCxn id="24" idx="1"/>
          </p:cNvCxnSpPr>
          <p:nvPr/>
        </p:nvCxnSpPr>
        <p:spPr>
          <a:xfrm flipV="1">
            <a:off x="2195736" y="4077072"/>
            <a:ext cx="1440160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1" idx="3"/>
            <a:endCxn id="28" idx="1"/>
          </p:cNvCxnSpPr>
          <p:nvPr/>
        </p:nvCxnSpPr>
        <p:spPr>
          <a:xfrm>
            <a:off x="2195736" y="5013176"/>
            <a:ext cx="1440160" cy="1080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1" idx="3"/>
            <a:endCxn id="29" idx="1"/>
          </p:cNvCxnSpPr>
          <p:nvPr/>
        </p:nvCxnSpPr>
        <p:spPr>
          <a:xfrm>
            <a:off x="2195736" y="5013176"/>
            <a:ext cx="1440160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5" idx="3"/>
            <a:endCxn id="26" idx="1"/>
          </p:cNvCxnSpPr>
          <p:nvPr/>
        </p:nvCxnSpPr>
        <p:spPr>
          <a:xfrm>
            <a:off x="5364088" y="3032956"/>
            <a:ext cx="1872208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3" idx="3"/>
            <a:endCxn id="26" idx="1"/>
          </p:cNvCxnSpPr>
          <p:nvPr/>
        </p:nvCxnSpPr>
        <p:spPr>
          <a:xfrm>
            <a:off x="5364088" y="2024844"/>
            <a:ext cx="1872208" cy="1728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Database Architecture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84784"/>
            <a:ext cx="3491117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484784"/>
            <a:ext cx="3096344" cy="485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Implementation</a:t>
            </a:r>
            <a:r>
              <a:rPr lang="tr-TR" dirty="0" smtClean="0"/>
              <a:t> </a:t>
            </a:r>
            <a:r>
              <a:rPr lang="tr-TR" dirty="0" err="1" smtClean="0"/>
              <a:t>Decisions</a:t>
            </a:r>
            <a:r>
              <a:rPr lang="tr-TR" dirty="0" smtClean="0"/>
              <a:t> - </a:t>
            </a:r>
            <a:r>
              <a:rPr lang="tr-TR" dirty="0" err="1" smtClean="0"/>
              <a:t>Tools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409232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4283968" y="1340768"/>
            <a:ext cx="1224136" cy="2160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5508104" y="119675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Visual Studio 2010</a:t>
            </a:r>
            <a:endParaRPr lang="tr-TR" dirty="0"/>
          </a:p>
        </p:txBody>
      </p:sp>
      <p:sp>
        <p:nvSpPr>
          <p:cNvPr id="9" name="Right Brace 8"/>
          <p:cNvSpPr/>
          <p:nvPr/>
        </p:nvSpPr>
        <p:spPr>
          <a:xfrm>
            <a:off x="2483768" y="5373216"/>
            <a:ext cx="360040" cy="936104"/>
          </a:xfrm>
          <a:prstGeom prst="rightBrac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3968" y="544522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.NET 4.0 Windows Presentation Foundation</a:t>
            </a:r>
            <a:endParaRPr lang="tr-TR" dirty="0"/>
          </a:p>
        </p:txBody>
      </p:sp>
      <p:sp>
        <p:nvSpPr>
          <p:cNvPr id="11" name="Right Brace 10"/>
          <p:cNvSpPr/>
          <p:nvPr/>
        </p:nvSpPr>
        <p:spPr>
          <a:xfrm>
            <a:off x="2411760" y="2492896"/>
            <a:ext cx="432048" cy="158417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4355976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Common data structures</a:t>
            </a:r>
            <a:endParaRPr lang="tr-TR" dirty="0"/>
          </a:p>
        </p:txBody>
      </p:sp>
      <p:sp>
        <p:nvSpPr>
          <p:cNvPr id="13" name="Right Brace 12"/>
          <p:cNvSpPr/>
          <p:nvPr/>
        </p:nvSpPr>
        <p:spPr>
          <a:xfrm>
            <a:off x="2915816" y="4149080"/>
            <a:ext cx="216024" cy="113042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4427984" y="443711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Database Connection and Management</a:t>
            </a:r>
            <a:endParaRPr lang="tr-TR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835696" y="2204864"/>
            <a:ext cx="2808312" cy="14401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16016" y="206084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Main functionality of CTVIAT</a:t>
            </a:r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Implementation Decisions - Concurrency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47864" y="1628800"/>
            <a:ext cx="2592288" cy="10801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USER INTERFACE - DISPATCHER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7864" y="3284984"/>
            <a:ext cx="2664296" cy="10801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AUTOMATION BACKGROUNDWORKER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19872" y="5157192"/>
            <a:ext cx="2664296" cy="122413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DATABASE ACCESS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91880" y="4797152"/>
            <a:ext cx="2376264" cy="457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Up-Down Arrow 9"/>
          <p:cNvSpPr/>
          <p:nvPr/>
        </p:nvSpPr>
        <p:spPr>
          <a:xfrm>
            <a:off x="4499992" y="4293096"/>
            <a:ext cx="216024" cy="576064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3563888" y="4797152"/>
            <a:ext cx="216024" cy="720080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5724128" y="4797152"/>
            <a:ext cx="216024" cy="64807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3995936" y="4797152"/>
            <a:ext cx="216024" cy="432048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5364088" y="4797152"/>
            <a:ext cx="216024" cy="432048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4283968" y="4797152"/>
            <a:ext cx="216024" cy="432048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5076056" y="4797152"/>
            <a:ext cx="216024" cy="432048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>
            <a:off x="4499992" y="4797152"/>
            <a:ext cx="216024" cy="432048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4788024" y="4797152"/>
            <a:ext cx="216024" cy="432048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4499992" y="2636912"/>
            <a:ext cx="216024" cy="64807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5536" y="3861048"/>
            <a:ext cx="2304256" cy="122413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chemeClr val="tx1"/>
                </a:solidFill>
              </a:rPr>
              <a:t>AUTOMATION ANSWER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72200" y="3861048"/>
            <a:ext cx="2448272" cy="136815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>
                <a:solidFill>
                  <a:schemeClr val="tx1"/>
                </a:solidFill>
              </a:rPr>
              <a:t>AUTOMATION  HINT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Up-Down Arrow 21"/>
          <p:cNvSpPr/>
          <p:nvPr/>
        </p:nvSpPr>
        <p:spPr>
          <a:xfrm rot="3911126">
            <a:off x="2852615" y="3756126"/>
            <a:ext cx="432048" cy="864096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 rot="17024003">
            <a:off x="6134940" y="3590377"/>
            <a:ext cx="432048" cy="864096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1560" y="1844824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BackgroundWorker is main thread of Automation module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5" idx="1"/>
          </p:cNvCxnSpPr>
          <p:nvPr/>
        </p:nvCxnSpPr>
        <p:spPr>
          <a:xfrm>
            <a:off x="2339752" y="2583488"/>
            <a:ext cx="1398289" cy="859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1907704" y="1700808"/>
            <a:ext cx="576064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1458</TotalTime>
  <Words>117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CTVIAT</vt:lpstr>
      <vt:lpstr>Progress Report</vt:lpstr>
      <vt:lpstr>Architecture &amp; Design</vt:lpstr>
      <vt:lpstr>Physical Architecture </vt:lpstr>
      <vt:lpstr>Logical Architecture</vt:lpstr>
      <vt:lpstr>Automation Layer</vt:lpstr>
      <vt:lpstr>Database Architecture</vt:lpstr>
      <vt:lpstr>Implementation Decisions - Tools</vt:lpstr>
      <vt:lpstr>Implementation Decisions - Concurrency</vt:lpstr>
      <vt:lpstr>Project Enlightenment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CTVIAT</dc:title>
  <cp:lastModifiedBy>ferhat</cp:lastModifiedBy>
  <cp:revision>32</cp:revision>
  <dcterms:created xsi:type="dcterms:W3CDTF">2009-12-30T22:53:02Z</dcterms:created>
  <dcterms:modified xsi:type="dcterms:W3CDTF">2010-11-04T08:30:01Z</dcterms:modified>
</cp:coreProperties>
</file>