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0"/>
  </p:notesMasterIdLst>
  <p:sldIdLst>
    <p:sldId id="256" r:id="rId2"/>
    <p:sldId id="286" r:id="rId3"/>
    <p:sldId id="289" r:id="rId4"/>
    <p:sldId id="295" r:id="rId5"/>
    <p:sldId id="294" r:id="rId6"/>
    <p:sldId id="296" r:id="rId7"/>
    <p:sldId id="297" r:id="rId8"/>
    <p:sldId id="293" r:id="rId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ltan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6600"/>
    <a:srgbClr val="F2D1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EEE2D-2072-4AE5-8555-15818AB7E149}" type="datetimeFigureOut">
              <a:rPr lang="tr-TR" smtClean="0"/>
              <a:pPr/>
              <a:t>25.11.2010</a:t>
            </a:fld>
            <a:endParaRPr lang="tr-TR" dirty="0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64E0E-6E45-4F96-B2CA-9697DE82FE9A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25.11.2010</a:t>
            </a:fld>
            <a:endParaRPr lang="tr-TR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25.11.2010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25.11.2010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25.11.2010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25.11.2010</a:t>
            </a:fld>
            <a:endParaRPr lang="tr-TR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135BA8A-1D72-4BB6-8BE2-6899DA9AAE1A}" type="datetimeFigureOut">
              <a:rPr lang="tr-TR" smtClean="0"/>
              <a:pPr/>
              <a:t>25.11.2010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25.11.2010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25.11.2010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25.11.2010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25.11.2010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tr-T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135BA8A-1D72-4BB6-8BE2-6899DA9AAE1A}" type="datetimeFigureOut">
              <a:rPr lang="tr-TR" smtClean="0"/>
              <a:pPr/>
              <a:t>25.11.2010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135BA8A-1D72-4BB6-8BE2-6899DA9AAE1A}" type="datetimeFigureOut">
              <a:rPr lang="tr-TR" smtClean="0"/>
              <a:pPr/>
              <a:t>25.11.2010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 spd="med">
    <p:dissolv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3893364"/>
          </a:xfrm>
        </p:spPr>
        <p:txBody>
          <a:bodyPr>
            <a:normAutofit/>
          </a:bodyPr>
          <a:lstStyle/>
          <a:p>
            <a:pPr algn="ctr"/>
            <a:endParaRPr lang="tr-TR" dirty="0" smtClean="0"/>
          </a:p>
          <a:p>
            <a:pPr algn="ctr"/>
            <a:endParaRPr lang="tr-TR" dirty="0" smtClean="0"/>
          </a:p>
          <a:p>
            <a:pPr algn="ctr"/>
            <a:r>
              <a:rPr lang="tr-TR" dirty="0" smtClean="0"/>
              <a:t>CMPE451: DEVELOPMENT IN SOFTWARE ENGINNERING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tr-TR" dirty="0" smtClean="0"/>
              <a:t>GrOUP3</a:t>
            </a:r>
          </a:p>
          <a:p>
            <a:pPr algn="ctr"/>
            <a:endParaRPr lang="tr-TR" dirty="0" smtClean="0"/>
          </a:p>
          <a:p>
            <a:pPr algn="ctr"/>
            <a:r>
              <a:rPr lang="tr-TR" dirty="0" smtClean="0"/>
              <a:t>FERHAT ELMAS</a:t>
            </a:r>
          </a:p>
          <a:p>
            <a:pPr algn="ctr"/>
            <a:r>
              <a:rPr lang="tr-TR" dirty="0" smtClean="0"/>
              <a:t>EMMAR KARDESLIK</a:t>
            </a:r>
          </a:p>
          <a:p>
            <a:pPr algn="ctr"/>
            <a:r>
              <a:rPr lang="tr-TR" dirty="0" smtClean="0"/>
              <a:t>ERAY SALTIK</a:t>
            </a:r>
          </a:p>
          <a:p>
            <a:pPr algn="ctr"/>
            <a:r>
              <a:rPr lang="tr-TR" dirty="0" smtClean="0"/>
              <a:t>OZGE INAN</a:t>
            </a:r>
          </a:p>
          <a:p>
            <a:pPr algn="ctr"/>
            <a:r>
              <a:rPr lang="tr-TR" dirty="0" smtClean="0"/>
              <a:t>OSMAN SOKUOGLU</a:t>
            </a:r>
          </a:p>
          <a:p>
            <a:pPr algn="ctr"/>
            <a:endParaRPr lang="en-US" dirty="0" smtClean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00034" y="285728"/>
            <a:ext cx="8229600" cy="1828800"/>
          </a:xfrm>
        </p:spPr>
        <p:txBody>
          <a:bodyPr/>
          <a:lstStyle/>
          <a:p>
            <a:pPr algn="ctr"/>
            <a:r>
              <a:rPr lang="tr-TR" dirty="0" smtClean="0"/>
              <a:t>CTVIAT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Progress Report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2254024" cy="4572000"/>
          </a:xfrm>
        </p:spPr>
        <p:txBody>
          <a:bodyPr/>
          <a:lstStyle/>
          <a:p>
            <a:r>
              <a:rPr lang="tr-TR" dirty="0" smtClean="0"/>
              <a:t>RAD v2.0 </a:t>
            </a:r>
          </a:p>
          <a:p>
            <a:r>
              <a:rPr lang="tr-TR" dirty="0" smtClean="0"/>
              <a:t>SPMPv2.0</a:t>
            </a:r>
          </a:p>
          <a:p>
            <a:r>
              <a:rPr lang="tr-TR" dirty="0" smtClean="0"/>
              <a:t>SDDv1.0</a:t>
            </a:r>
          </a:p>
          <a:p>
            <a:r>
              <a:rPr lang="tr-TR" dirty="0" smtClean="0"/>
              <a:t>DDDv1.0</a:t>
            </a:r>
          </a:p>
          <a:p>
            <a:r>
              <a:rPr lang="tr-TR" smtClean="0"/>
              <a:t>ODDv1.0</a:t>
            </a:r>
            <a:endParaRPr lang="tr-TR" dirty="0" smtClean="0"/>
          </a:p>
          <a:p>
            <a:r>
              <a:rPr lang="tr-TR" dirty="0" smtClean="0"/>
              <a:t>SCMPv1.0</a:t>
            </a:r>
          </a:p>
          <a:p>
            <a:r>
              <a:rPr lang="tr-TR" dirty="0" smtClean="0"/>
              <a:t>SVVPv1.0</a:t>
            </a:r>
            <a:endParaRPr lang="tr-T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628800"/>
            <a:ext cx="624218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What We Have Done?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dirty="0" smtClean="0"/>
          </a:p>
          <a:p>
            <a:r>
              <a:rPr lang="tr-TR" dirty="0" smtClean="0"/>
              <a:t>Finishing Reports</a:t>
            </a:r>
          </a:p>
          <a:p>
            <a:r>
              <a:rPr lang="tr-TR" dirty="0" smtClean="0"/>
              <a:t>Recreating the database  in SQL Server</a:t>
            </a:r>
          </a:p>
          <a:p>
            <a:r>
              <a:rPr lang="tr-TR" dirty="0" smtClean="0"/>
              <a:t>Creating Dataset of the database through ADO.NET</a:t>
            </a:r>
          </a:p>
          <a:p>
            <a:r>
              <a:rPr lang="tr-TR" dirty="0" smtClean="0"/>
              <a:t>Creating development environment, and modular structure of classes</a:t>
            </a:r>
            <a:endParaRPr lang="tr-TR" dirty="0" smtClean="0"/>
          </a:p>
          <a:p>
            <a:r>
              <a:rPr lang="tr-TR" dirty="0" smtClean="0"/>
              <a:t>Creating Database Connection Object with its methods.</a:t>
            </a:r>
          </a:p>
          <a:p>
            <a:r>
              <a:rPr lang="tr-TR" dirty="0" smtClean="0"/>
              <a:t>Basic GUI Examples for Demo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Implementation Decisions - Concurrency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347864" y="1628800"/>
            <a:ext cx="2592288" cy="10801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USER INTERFACE - DISPATCHER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47864" y="3284984"/>
            <a:ext cx="2664296" cy="10801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AUTOMATION BACKGROUNDWORKER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419872" y="5157192"/>
            <a:ext cx="2664296" cy="122413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DATABASE ACCESS 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91880" y="4797152"/>
            <a:ext cx="2376264" cy="457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Up-Down Arrow 9"/>
          <p:cNvSpPr/>
          <p:nvPr/>
        </p:nvSpPr>
        <p:spPr>
          <a:xfrm>
            <a:off x="4499992" y="4293096"/>
            <a:ext cx="216024" cy="576064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3563888" y="4797152"/>
            <a:ext cx="216024" cy="72008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/>
          <p:cNvSpPr/>
          <p:nvPr/>
        </p:nvSpPr>
        <p:spPr>
          <a:xfrm>
            <a:off x="5724128" y="4797152"/>
            <a:ext cx="216024" cy="648072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/>
          <p:cNvSpPr/>
          <p:nvPr/>
        </p:nvSpPr>
        <p:spPr>
          <a:xfrm>
            <a:off x="3995936" y="4797152"/>
            <a:ext cx="216024" cy="432048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/>
          <p:nvPr/>
        </p:nvSpPr>
        <p:spPr>
          <a:xfrm>
            <a:off x="5364088" y="4797152"/>
            <a:ext cx="216024" cy="432048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-Down Arrow 14"/>
          <p:cNvSpPr/>
          <p:nvPr/>
        </p:nvSpPr>
        <p:spPr>
          <a:xfrm>
            <a:off x="4283968" y="4797152"/>
            <a:ext cx="216024" cy="432048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-Down Arrow 15"/>
          <p:cNvSpPr/>
          <p:nvPr/>
        </p:nvSpPr>
        <p:spPr>
          <a:xfrm>
            <a:off x="5076056" y="4797152"/>
            <a:ext cx="216024" cy="432048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-Down Arrow 16"/>
          <p:cNvSpPr/>
          <p:nvPr/>
        </p:nvSpPr>
        <p:spPr>
          <a:xfrm>
            <a:off x="4499992" y="4797152"/>
            <a:ext cx="216024" cy="432048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/>
          <p:cNvSpPr/>
          <p:nvPr/>
        </p:nvSpPr>
        <p:spPr>
          <a:xfrm>
            <a:off x="4788024" y="4797152"/>
            <a:ext cx="216024" cy="432048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/>
          <p:cNvSpPr/>
          <p:nvPr/>
        </p:nvSpPr>
        <p:spPr>
          <a:xfrm>
            <a:off x="4499992" y="2636912"/>
            <a:ext cx="216024" cy="648072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5536" y="3861048"/>
            <a:ext cx="2304256" cy="122413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chemeClr val="tx1"/>
                </a:solidFill>
              </a:rPr>
              <a:t>AUTOMATION ANSWER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372200" y="3861048"/>
            <a:ext cx="2448272" cy="136815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chemeClr val="tx1"/>
                </a:solidFill>
              </a:rPr>
              <a:t>AUTOMATION  HINT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Up-Down Arrow 21"/>
          <p:cNvSpPr/>
          <p:nvPr/>
        </p:nvSpPr>
        <p:spPr>
          <a:xfrm rot="3911126">
            <a:off x="2852615" y="3756126"/>
            <a:ext cx="432048" cy="864096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/>
          <p:cNvSpPr/>
          <p:nvPr/>
        </p:nvSpPr>
        <p:spPr>
          <a:xfrm rot="17024003">
            <a:off x="6134940" y="3590377"/>
            <a:ext cx="432048" cy="864096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1560" y="1844824"/>
            <a:ext cx="172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BackgroundWorker is main thread of Automation module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  <a:endCxn id="5" idx="1"/>
          </p:cNvCxnSpPr>
          <p:nvPr/>
        </p:nvCxnSpPr>
        <p:spPr>
          <a:xfrm>
            <a:off x="2339752" y="2583488"/>
            <a:ext cx="1398289" cy="859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Brace 27"/>
          <p:cNvSpPr/>
          <p:nvPr/>
        </p:nvSpPr>
        <p:spPr>
          <a:xfrm>
            <a:off x="1907704" y="1700808"/>
            <a:ext cx="576064" cy="1656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324528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57158" y="500042"/>
            <a:ext cx="8786842" cy="3000396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Project Enlightenment</a:t>
            </a:r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2000232" y="2214554"/>
            <a:ext cx="53578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dirty="0" smtClean="0"/>
              <a:t>Let’s See What We Have Done!</a:t>
            </a:r>
            <a:endParaRPr lang="tr-TR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What We Will Do?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928802"/>
            <a:ext cx="8503920" cy="4572000"/>
          </a:xfrm>
        </p:spPr>
        <p:txBody>
          <a:bodyPr>
            <a:normAutofit/>
          </a:bodyPr>
          <a:lstStyle/>
          <a:p>
            <a:pPr>
              <a:buNone/>
            </a:pPr>
            <a:endParaRPr lang="tr-TR" dirty="0" smtClean="0"/>
          </a:p>
          <a:p>
            <a:r>
              <a:rPr lang="en-US" sz="3600" dirty="0" smtClean="0"/>
              <a:t>Creat</a:t>
            </a:r>
            <a:r>
              <a:rPr lang="en-US" sz="3600" dirty="0" smtClean="0"/>
              <a:t>ing Control Mechanisms</a:t>
            </a:r>
          </a:p>
          <a:p>
            <a:r>
              <a:rPr lang="en-US" sz="3600" dirty="0" smtClean="0"/>
              <a:t>Creating Real User Interface</a:t>
            </a:r>
            <a:endParaRPr lang="tr-TR" sz="3600" dirty="0" smtClean="0"/>
          </a:p>
          <a:p>
            <a:endParaRPr lang="tr-TR" dirty="0" smtClean="0"/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Project Enlightenment</a:t>
            </a:r>
            <a:endParaRPr lang="tr-TR" dirty="0"/>
          </a:p>
        </p:txBody>
      </p:sp>
      <p:pic>
        <p:nvPicPr>
          <p:cNvPr id="5122" name="Picture 2" descr="C:\Users\emmar\Desktop\enlightenm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132856"/>
            <a:ext cx="4983038" cy="3528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1469</TotalTime>
  <Words>117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CTVIAT</vt:lpstr>
      <vt:lpstr>Progress Report</vt:lpstr>
      <vt:lpstr>What We Have Done?</vt:lpstr>
      <vt:lpstr>Implementation Decisions - Concurrency</vt:lpstr>
      <vt:lpstr>Slide 5</vt:lpstr>
      <vt:lpstr>Project Enlightenment</vt:lpstr>
      <vt:lpstr>What We Will Do?</vt:lpstr>
      <vt:lpstr>Project Enlightenment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CTVIAT</dc:title>
  <cp:lastModifiedBy>Eray Saltik</cp:lastModifiedBy>
  <cp:revision>34</cp:revision>
  <dcterms:created xsi:type="dcterms:W3CDTF">2009-12-30T22:53:02Z</dcterms:created>
  <dcterms:modified xsi:type="dcterms:W3CDTF">2010-11-25T09:04:58Z</dcterms:modified>
</cp:coreProperties>
</file>