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6" r:id="rId2"/>
    <p:sldId id="286" r:id="rId3"/>
    <p:sldId id="298" r:id="rId4"/>
    <p:sldId id="289" r:id="rId5"/>
    <p:sldId id="300" r:id="rId6"/>
    <p:sldId id="299" r:id="rId7"/>
    <p:sldId id="301" r:id="rId8"/>
    <p:sldId id="29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t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F2D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EE2D-2072-4AE5-8555-15818AB7E149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4E0E-6E45-4F96-B2CA-9697DE82FE9A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02.12.2010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ENGINNERING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GrOUP3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EMMAR KARDESLIK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OZGE INAN</a:t>
            </a:r>
          </a:p>
          <a:p>
            <a:pPr algn="ctr"/>
            <a:r>
              <a:rPr lang="tr-TR" dirty="0" smtClean="0"/>
              <a:t>OSMAN SOKUOGLU</a:t>
            </a:r>
          </a:p>
          <a:p>
            <a:pPr algn="ctr"/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/>
          <a:lstStyle/>
          <a:p>
            <a:pPr algn="ctr"/>
            <a:r>
              <a:rPr lang="tr-TR" dirty="0" smtClean="0"/>
              <a:t>CTVIAT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Mission Accomplished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478160" cy="4572000"/>
          </a:xfrm>
        </p:spPr>
        <p:txBody>
          <a:bodyPr/>
          <a:lstStyle/>
          <a:p>
            <a:r>
              <a:rPr lang="tr-TR" dirty="0" smtClean="0"/>
              <a:t>Completed Tasks</a:t>
            </a:r>
          </a:p>
          <a:p>
            <a:pPr lvl="1"/>
            <a:r>
              <a:rPr lang="tr-TR" dirty="0" smtClean="0"/>
              <a:t>RAD v2.0 </a:t>
            </a:r>
            <a:r>
              <a:rPr lang="tr-TR" dirty="0" smtClean="0"/>
              <a:t>review</a:t>
            </a:r>
          </a:p>
          <a:p>
            <a:pPr lvl="1"/>
            <a:r>
              <a:rPr lang="tr-TR" dirty="0" smtClean="0"/>
              <a:t>RADv2.1</a:t>
            </a:r>
            <a:endParaRPr lang="tr-TR" dirty="0" smtClean="0"/>
          </a:p>
          <a:p>
            <a:pPr lvl="1"/>
            <a:r>
              <a:rPr lang="tr-TR" dirty="0" smtClean="0"/>
              <a:t>Schedulev2.0 </a:t>
            </a:r>
          </a:p>
          <a:p>
            <a:pPr lvl="1"/>
            <a:r>
              <a:rPr lang="tr-TR" dirty="0" smtClean="0"/>
              <a:t>SPMPv2.1</a:t>
            </a:r>
          </a:p>
          <a:p>
            <a:pPr lvl="1"/>
            <a:r>
              <a:rPr lang="tr-TR" dirty="0" smtClean="0"/>
              <a:t>SCMPv1.1</a:t>
            </a:r>
          </a:p>
          <a:p>
            <a:pPr lvl="1"/>
            <a:r>
              <a:rPr lang="tr-TR" dirty="0" smtClean="0"/>
              <a:t>SDDv1.1</a:t>
            </a:r>
          </a:p>
          <a:p>
            <a:pPr lvl="1"/>
            <a:r>
              <a:rPr lang="tr-TR" dirty="0" smtClean="0"/>
              <a:t>ODDv1.1</a:t>
            </a:r>
          </a:p>
          <a:p>
            <a:pPr lvl="1"/>
            <a:r>
              <a:rPr lang="tr-TR" dirty="0" smtClean="0"/>
              <a:t>Contact_with_client</a:t>
            </a:r>
          </a:p>
          <a:p>
            <a:pPr lvl="1"/>
            <a:r>
              <a:rPr lang="tr-TR" dirty="0" smtClean="0"/>
              <a:t>RMPv1.0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 the cook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What is being prepared</a:t>
            </a:r>
          </a:p>
          <a:p>
            <a:pPr lvl="1"/>
            <a:r>
              <a:rPr lang="tr-TR" dirty="0" smtClean="0"/>
              <a:t>ODDv2.0</a:t>
            </a:r>
          </a:p>
          <a:p>
            <a:pPr lvl="1"/>
            <a:r>
              <a:rPr lang="tr-TR" dirty="0" smtClean="0"/>
              <a:t>DDDv2.0</a:t>
            </a:r>
          </a:p>
          <a:p>
            <a:pPr lvl="1"/>
            <a:r>
              <a:rPr lang="tr-TR" dirty="0" smtClean="0"/>
              <a:t>SSQDv1.0</a:t>
            </a:r>
          </a:p>
          <a:p>
            <a:pPr lvl="1"/>
            <a:r>
              <a:rPr lang="tr-TR" dirty="0" smtClean="0"/>
              <a:t>TDv1.0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about code?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Question and test creation screen and logic are implemented</a:t>
            </a:r>
          </a:p>
          <a:p>
            <a:r>
              <a:rPr lang="tr-TR" dirty="0" smtClean="0"/>
              <a:t>Time constraints is implemented and database is updated to hold time specific data which is designed initially</a:t>
            </a:r>
          </a:p>
          <a:p>
            <a:r>
              <a:rPr lang="tr-TR" dirty="0" smtClean="0"/>
              <a:t>Controller of test solving logic, namely Automation is started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Next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Report Mechanism for admin user</a:t>
            </a:r>
          </a:p>
          <a:p>
            <a:endParaRPr lang="tr-TR" dirty="0" smtClean="0"/>
          </a:p>
          <a:p>
            <a:r>
              <a:rPr lang="tr-TR" dirty="0" smtClean="0"/>
              <a:t>Question and Test creation, Test solving are just for Descriptive and Objective Questions, they will be extended to Action-based questions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SVN will be shared with project advisor so one directory is added – “Advisor” for advisor’s reviews and comments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Conformance to Plan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8497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Enlightenment</a:t>
            </a:r>
            <a:endParaRPr lang="tr-TR" dirty="0"/>
          </a:p>
        </p:txBody>
      </p:sp>
      <p:pic>
        <p:nvPicPr>
          <p:cNvPr id="5122" name="Picture 2" descr="C:\Users\emmar\Desktop\enlighten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983038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1507</TotalTime>
  <Words>140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CTVIAT</vt:lpstr>
      <vt:lpstr>Mission Accomplished</vt:lpstr>
      <vt:lpstr>In the cook</vt:lpstr>
      <vt:lpstr>What about code?</vt:lpstr>
      <vt:lpstr>Next Move</vt:lpstr>
      <vt:lpstr>SVN</vt:lpstr>
      <vt:lpstr>Conformance to Plan</vt:lpstr>
      <vt:lpstr>Project Enlightenment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CTVIAT</dc:title>
  <cp:lastModifiedBy>ferhat</cp:lastModifiedBy>
  <cp:revision>42</cp:revision>
  <dcterms:created xsi:type="dcterms:W3CDTF">2009-12-30T22:53:02Z</dcterms:created>
  <dcterms:modified xsi:type="dcterms:W3CDTF">2010-12-01T22:34:59Z</dcterms:modified>
</cp:coreProperties>
</file>