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D616-3593-6143-914D-9CE3A80F1451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82C-63D2-2348-9735-9F50306FD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6888AD-1018-9E43-B992-3B715B769024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1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1BB94-9BD6-A44C-A59B-AD00681185A9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2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8AF0B8-1889-214A-BD32-367EEF93DBAE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4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noProof="0" dirty="0">
              <a:solidFill>
                <a:srgbClr val="000000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50E8-4174-3C4B-9DA0-74A34B4B2112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0" y="2319917"/>
            <a:ext cx="9144000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58775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Emerging Distributed Architecture</a:t>
            </a:r>
          </a:p>
          <a:p>
            <a:pPr algn="ctr"/>
            <a:endParaRPr lang="en-US" sz="3600" dirty="0" smtClean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  <a:p>
            <a:pPr algn="ctr" eaLnBrk="1" hangingPunct="1"/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Lausanne, May 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31, 2012</a:t>
            </a:r>
            <a:endParaRPr lang="en-US" sz="2200" dirty="0" smtClean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  <a:p>
            <a:pPr algn="ctr" eaLnBrk="1" hangingPunct="1"/>
            <a:endParaRPr lang="en-US" sz="2200" dirty="0" smtClean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  <a:p>
            <a:pPr algn="ctr" eaLnBrk="1" hangingPunct="1"/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by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Ferhat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Elmas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Tarek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Benoudina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and Kenny Lienhard</a:t>
            </a:r>
            <a:endParaRPr lang="en-US" sz="2200" dirty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299720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58775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CH" sz="50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Demo</a:t>
            </a:r>
            <a:endParaRPr lang="fr-CH" sz="5000" dirty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11188" y="3104744"/>
            <a:ext cx="792162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charset="0"/>
                <a:ea typeface="SimSun" charset="0"/>
                <a:cs typeface="SimSun" charset="0"/>
              </a:rPr>
              <a:t>Thank you. </a:t>
            </a:r>
            <a:r>
              <a:rPr lang="en-US" sz="5400" dirty="0" smtClean="0">
                <a:solidFill>
                  <a:srgbClr val="FF0000"/>
                </a:solidFill>
                <a:latin typeface="Georgia" charset="0"/>
                <a:ea typeface="SimSun" charset="0"/>
                <a:cs typeface="SimSun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733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Macintosh PowerPoint</Application>
  <PresentationFormat>On-screen Show (4:3)</PresentationFormat>
  <Paragraphs>10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Lienhard</dc:creator>
  <cp:lastModifiedBy>Kenny Lienhard</cp:lastModifiedBy>
  <cp:revision>9</cp:revision>
  <dcterms:created xsi:type="dcterms:W3CDTF">2012-03-21T21:40:53Z</dcterms:created>
  <dcterms:modified xsi:type="dcterms:W3CDTF">2012-05-30T12:41:57Z</dcterms:modified>
</cp:coreProperties>
</file>